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Abstract background of 3D colorful bars">
            <a:extLst>
              <a:ext uri="{FF2B5EF4-FFF2-40B4-BE49-F238E27FC236}">
                <a16:creationId xmlns:a16="http://schemas.microsoft.com/office/drawing/2014/main" id="{B56406F4-F3D0-7EF2-DB40-A3A9B80C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465" r="-1" b="2261"/>
          <a:stretch/>
        </p:blipFill>
        <p:spPr>
          <a:xfrm>
            <a:off x="0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9470D-E4EE-A4D2-2CB0-4C35B03D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3" y="878510"/>
            <a:ext cx="7620730" cy="318742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highlight>
                  <a:srgbClr val="808080"/>
                </a:highlight>
              </a:rPr>
              <a:t>Internet of Things and Big Data Analytics (IT4021)</a:t>
            </a:r>
            <a:r>
              <a:rPr lang="en-US" sz="54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endParaRPr lang="en-US" sz="19900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39497-2C15-BD39-8711-56794F0C5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309" y="4065937"/>
            <a:ext cx="2447334" cy="55907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800" b="1" dirty="0">
                <a:solidFill>
                  <a:srgbClr val="FFFFFF"/>
                </a:solidFill>
              </a:rPr>
              <a:t>Group Members: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		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B2CB8-CAD8-36F3-739A-B7A51038E25B}"/>
              </a:ext>
            </a:extLst>
          </p:cNvPr>
          <p:cNvSpPr txBox="1"/>
          <p:nvPr/>
        </p:nvSpPr>
        <p:spPr>
          <a:xfrm>
            <a:off x="3794437" y="4584805"/>
            <a:ext cx="4532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  <a:latin typeface="Congenial SemiBold" panose="020B0604020202020204" pitchFamily="2" charset="0"/>
              </a:rPr>
              <a:t>H.R.T.V.Indrahenaka</a:t>
            </a:r>
            <a:r>
              <a:rPr lang="en-US" dirty="0">
                <a:highlight>
                  <a:srgbClr val="FFFF00"/>
                </a:highlight>
                <a:latin typeface="Congenial SemiBold" panose="020B0604020202020204" pitchFamily="2" charset="0"/>
              </a:rPr>
              <a:t>      – IT19211824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  <a:latin typeface="Congenial SemiBold" panose="020B0604020202020204" pitchFamily="2" charset="0"/>
              </a:rPr>
              <a:t>J.M.S.A.Bandara</a:t>
            </a:r>
            <a:r>
              <a:rPr lang="en-US" dirty="0">
                <a:highlight>
                  <a:srgbClr val="FFFF00"/>
                </a:highlight>
                <a:latin typeface="Congenial SemiBold" panose="020B0604020202020204" pitchFamily="2" charset="0"/>
              </a:rPr>
              <a:t>               – IT19167510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highlight>
                  <a:srgbClr val="FFFF00"/>
                </a:highlight>
                <a:latin typeface="Congenial SemiBold" panose="020B0604020202020204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Panditharathne</a:t>
            </a:r>
            <a:r>
              <a:rPr lang="en-US" sz="1800" dirty="0">
                <a:effectLst/>
                <a:highlight>
                  <a:srgbClr val="FFFF00"/>
                </a:highlight>
                <a:latin typeface="Congenial SemiBold" panose="020B0604020202020204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 P.A.N.D - IT19157306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highlight>
                  <a:srgbClr val="FFFF00"/>
                </a:highlight>
                <a:latin typeface="Congenial SemiBold" panose="020B0604020202020204" pitchFamily="2" charset="0"/>
                <a:ea typeface="Calibri" panose="020F0502020204030204" pitchFamily="34" charset="0"/>
                <a:cs typeface="Iskoola Pota" panose="020B0502040204020203" pitchFamily="34" charset="0"/>
              </a:rPr>
              <a:t>Wijesinghe W.M.A.B.       -  IT19241906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846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4190-9D96-CA61-A655-98A433D9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442C-3489-C5BC-3016-AFE9F6FE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/>
          <a:lstStyle/>
          <a:p>
            <a:r>
              <a:rPr lang="en-US" sz="2400" dirty="0"/>
              <a:t>This project is to develop an IoT system that is capable of Temperature monitoring.</a:t>
            </a:r>
          </a:p>
          <a:p>
            <a:r>
              <a:rPr lang="en-US" sz="2400" dirty="0"/>
              <a:t>Main Temperature monitoring sectors are,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/>
              <a:t>Current Ambient Temperature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/>
              <a:t>Past Temperature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dirty="0"/>
              <a:t>Future Temperature(up to 12 months)</a:t>
            </a:r>
          </a:p>
          <a:p>
            <a:pPr>
              <a:buFont typeface="Arial" panose="020B0604020202020204" pitchFamily="34" charset="0"/>
              <a:buChar char="+"/>
            </a:pPr>
            <a:r>
              <a:rPr lang="en-US" sz="2400" dirty="0"/>
              <a:t>Temperature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9C6DB-2C0E-12E7-9C45-90D4294E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26" y="4551546"/>
            <a:ext cx="8189051" cy="16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DC51-7686-4FB3-73AF-84F428CD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6391" cy="1145623"/>
          </a:xfrm>
        </p:spPr>
        <p:txBody>
          <a:bodyPr/>
          <a:lstStyle/>
          <a:p>
            <a:r>
              <a:rPr lang="en-US" dirty="0"/>
              <a:t>Overall  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484A77-8E7B-A9F3-AD36-F775D20D0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67" y="1252331"/>
            <a:ext cx="6751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591F-CFEE-9A78-F9D1-2154178C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234C-1FD4-3E44-7F5B-BB77E085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Sensor – DHT11</a:t>
            </a:r>
          </a:p>
          <a:p>
            <a:r>
              <a:rPr lang="en-US" dirty="0"/>
              <a:t>Actuator – Servo Motor</a:t>
            </a:r>
          </a:p>
          <a:p>
            <a:r>
              <a:rPr lang="en-US" dirty="0"/>
              <a:t>Other required hardware – </a:t>
            </a:r>
          </a:p>
          <a:p>
            <a:pPr lvl="5"/>
            <a:r>
              <a:rPr lang="en-US" dirty="0" err="1"/>
              <a:t>RaspberryPi</a:t>
            </a:r>
            <a:r>
              <a:rPr lang="en-US" dirty="0"/>
              <a:t> 4 Model</a:t>
            </a:r>
          </a:p>
          <a:p>
            <a:pPr lvl="5"/>
            <a:r>
              <a:rPr lang="en-US" dirty="0"/>
              <a:t>Jumper wires</a:t>
            </a:r>
          </a:p>
          <a:p>
            <a:pPr lvl="5"/>
            <a:r>
              <a:rPr lang="en-US" dirty="0"/>
              <a:t>Breadboard</a:t>
            </a:r>
          </a:p>
          <a:p>
            <a:pPr lvl="5"/>
            <a:r>
              <a:rPr lang="en-US" dirty="0"/>
              <a:t>Lan Cable</a:t>
            </a:r>
          </a:p>
          <a:p>
            <a:pPr lvl="5"/>
            <a:r>
              <a:rPr lang="en-US" dirty="0"/>
              <a:t>Type C power cable</a:t>
            </a:r>
          </a:p>
          <a:p>
            <a:pPr lvl="5"/>
            <a:r>
              <a:rPr lang="en-US" dirty="0"/>
              <a:t>32 Gb Class 10 SD card</a:t>
            </a:r>
          </a:p>
        </p:txBody>
      </p:sp>
    </p:spTree>
    <p:extLst>
      <p:ext uri="{BB962C8B-B14F-4D97-AF65-F5344CB8AC3E}">
        <p14:creationId xmlns:p14="http://schemas.microsoft.com/office/powerpoint/2010/main" val="8185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A25FBF-EDE0-69D7-F95D-E102A3BB2CCB}"/>
              </a:ext>
            </a:extLst>
          </p:cNvPr>
          <p:cNvSpPr txBox="1"/>
          <p:nvPr/>
        </p:nvSpPr>
        <p:spPr>
          <a:xfrm>
            <a:off x="944217" y="590585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agona Book (Headings)"/>
                <a:cs typeface="Arial" panose="020B0604020202020204" pitchFamily="34" charset="0"/>
              </a:rPr>
              <a:t>Complete</a:t>
            </a:r>
            <a:r>
              <a:rPr lang="en-US" sz="4800" dirty="0">
                <a:latin typeface="Sagona Book (Headings)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Sagona Book (Headings)"/>
                <a:cs typeface="Arial" panose="020B0604020202020204" pitchFamily="34" charset="0"/>
              </a:rPr>
              <a:t>Setup</a:t>
            </a:r>
            <a:endParaRPr lang="en-US" sz="4800" dirty="0">
              <a:latin typeface="Sagona Book (Headings)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9E59C-EF15-B7A2-FA41-6D6BCB90F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0" y="1421582"/>
            <a:ext cx="6387547" cy="50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9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8710-BB67-5ECF-89A3-E2BED6BE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NodeRed</a:t>
            </a:r>
            <a:r>
              <a:rPr lang="en-US" dirty="0"/>
              <a:t>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CC26C-3557-D1A9-BD16-E5C937930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96" y="1392417"/>
            <a:ext cx="7897973" cy="302755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730723E-4AFD-85E5-A568-2D5E6043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96" y="4419973"/>
            <a:ext cx="7897973" cy="20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3A1-8861-7FDC-56D9-C80575C1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56C1C3-5569-99EF-7516-C342B4E87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348314"/>
              </p:ext>
            </p:extLst>
          </p:nvPr>
        </p:nvGraphicFramePr>
        <p:xfrm>
          <a:off x="1298713" y="1690688"/>
          <a:ext cx="9316278" cy="4333459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4414617">
                  <a:extLst>
                    <a:ext uri="{9D8B030D-6E8A-4147-A177-3AD203B41FA5}">
                      <a16:colId xmlns:a16="http://schemas.microsoft.com/office/drawing/2014/main" val="3234414753"/>
                    </a:ext>
                  </a:extLst>
                </a:gridCol>
                <a:gridCol w="4901661">
                  <a:extLst>
                    <a:ext uri="{9D8B030D-6E8A-4147-A177-3AD203B41FA5}">
                      <a16:colId xmlns:a16="http://schemas.microsoft.com/office/drawing/2014/main" val="1524689501"/>
                    </a:ext>
                  </a:extLst>
                </a:gridCol>
              </a:tblGrid>
              <a:tr h="493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Item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Cost (LKR)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850581"/>
                  </a:ext>
                </a:extLst>
              </a:tr>
              <a:tr h="46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Raspberry Pi 4 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20,500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055336"/>
                  </a:ext>
                </a:extLst>
              </a:tr>
              <a:tr h="4935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Enclosure for Raspberry pi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738599"/>
                  </a:ext>
                </a:extLst>
              </a:tr>
              <a:tr h="46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Micro SD card class 10 32 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2,500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529782"/>
                  </a:ext>
                </a:extLst>
              </a:tr>
              <a:tr h="4935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Temperature sensor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245628"/>
                  </a:ext>
                </a:extLst>
              </a:tr>
              <a:tr h="46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Servo motor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174057"/>
                  </a:ext>
                </a:extLst>
              </a:tr>
              <a:tr h="4935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Breadboard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97579"/>
                  </a:ext>
                </a:extLst>
              </a:tr>
              <a:tr h="49356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Jumper Wires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55566"/>
                  </a:ext>
                </a:extLst>
              </a:tr>
              <a:tr h="46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26,300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86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2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99F4-6904-4FB9-F2D3-E25AC10E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D45CB7-5915-A0BD-136E-5F38CB0C1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676989"/>
              </p:ext>
            </p:extLst>
          </p:nvPr>
        </p:nvGraphicFramePr>
        <p:xfrm>
          <a:off x="838200" y="1825625"/>
          <a:ext cx="10823712" cy="221628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408583">
                  <a:extLst>
                    <a:ext uri="{9D8B030D-6E8A-4147-A177-3AD203B41FA5}">
                      <a16:colId xmlns:a16="http://schemas.microsoft.com/office/drawing/2014/main" val="420604104"/>
                    </a:ext>
                  </a:extLst>
                </a:gridCol>
                <a:gridCol w="3975652">
                  <a:extLst>
                    <a:ext uri="{9D8B030D-6E8A-4147-A177-3AD203B41FA5}">
                      <a16:colId xmlns:a16="http://schemas.microsoft.com/office/drawing/2014/main" val="3978632899"/>
                    </a:ext>
                  </a:extLst>
                </a:gridCol>
                <a:gridCol w="4439477">
                  <a:extLst>
                    <a:ext uri="{9D8B030D-6E8A-4147-A177-3AD203B41FA5}">
                      <a16:colId xmlns:a16="http://schemas.microsoft.com/office/drawing/2014/main" val="1798541329"/>
                    </a:ext>
                  </a:extLst>
                </a:gridCol>
              </a:tblGrid>
              <a:tr h="387055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2008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r>
                        <a:rPr lang="en-US" dirty="0"/>
                        <a:t>IT19211824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H.R.T.V.Indrahenaka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81234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r>
                        <a:rPr lang="en-US" dirty="0"/>
                        <a:t>IT19167510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J.M.S.A.Bandara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93406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r>
                        <a:rPr lang="en-US" dirty="0"/>
                        <a:t>IT19157306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P.A.N.D.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Panditharathne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13802"/>
                  </a:ext>
                </a:extLst>
              </a:tr>
              <a:tr h="668068">
                <a:tc>
                  <a:txBody>
                    <a:bodyPr/>
                    <a:lstStyle/>
                    <a:p>
                      <a:r>
                        <a:rPr lang="en-US" dirty="0"/>
                        <a:t>IT19241906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W.M.A.B.Wijesinghe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Nodered</a:t>
                      </a:r>
                      <a:r>
                        <a:rPr lang="en-US" dirty="0"/>
                        <a:t> Dashboard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3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'The End' typed on a typewriter">
            <a:extLst>
              <a:ext uri="{FF2B5EF4-FFF2-40B4-BE49-F238E27FC236}">
                <a16:creationId xmlns:a16="http://schemas.microsoft.com/office/drawing/2014/main" id="{00CFE70F-BD73-FF53-511B-135363FB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56" y="263064"/>
            <a:ext cx="9528048" cy="63318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78EAF7-24F1-3C5E-255E-8FD305ECC89E}"/>
              </a:ext>
            </a:extLst>
          </p:cNvPr>
          <p:cNvSpPr/>
          <p:nvPr/>
        </p:nvSpPr>
        <p:spPr>
          <a:xfrm>
            <a:off x="3852208" y="1048456"/>
            <a:ext cx="3877986" cy="92333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63408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232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Congenial SemiBold</vt:lpstr>
      <vt:lpstr>Sagona Book</vt:lpstr>
      <vt:lpstr>Sagona Book (Headings)</vt:lpstr>
      <vt:lpstr>Wingdings</vt:lpstr>
      <vt:lpstr>ExploreVTI</vt:lpstr>
      <vt:lpstr>Internet of Things and Big Data Analytics (IT4021) </vt:lpstr>
      <vt:lpstr>Project Description</vt:lpstr>
      <vt:lpstr>Overall  Architecture</vt:lpstr>
      <vt:lpstr>Hardware</vt:lpstr>
      <vt:lpstr>PowerPoint Presentation</vt:lpstr>
      <vt:lpstr>NodeRed Dashboard</vt:lpstr>
      <vt:lpstr>Cost Breakdown</vt:lpstr>
      <vt:lpstr>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and Big Data Analytics (IT4021) </dc:title>
  <dc:creator>Indrahenaka H.R.T. V. it19211824</dc:creator>
  <cp:lastModifiedBy>Indrahenaka H.R.T. V. it19211824</cp:lastModifiedBy>
  <cp:revision>5</cp:revision>
  <dcterms:created xsi:type="dcterms:W3CDTF">2022-05-06T04:09:50Z</dcterms:created>
  <dcterms:modified xsi:type="dcterms:W3CDTF">2022-05-06T09:58:56Z</dcterms:modified>
</cp:coreProperties>
</file>