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62"/>
  </p:notesMasterIdLst>
  <p:sldIdLst>
    <p:sldId id="256" r:id="rId2"/>
    <p:sldId id="353" r:id="rId3"/>
    <p:sldId id="354" r:id="rId4"/>
    <p:sldId id="426" r:id="rId5"/>
    <p:sldId id="445" r:id="rId6"/>
    <p:sldId id="443" r:id="rId7"/>
    <p:sldId id="425" r:id="rId8"/>
    <p:sldId id="355" r:id="rId9"/>
    <p:sldId id="375" r:id="rId10"/>
    <p:sldId id="376" r:id="rId11"/>
    <p:sldId id="377" r:id="rId12"/>
    <p:sldId id="378" r:id="rId13"/>
    <p:sldId id="380" r:id="rId14"/>
    <p:sldId id="356" r:id="rId15"/>
    <p:sldId id="357" r:id="rId16"/>
    <p:sldId id="416" r:id="rId17"/>
    <p:sldId id="358" r:id="rId18"/>
    <p:sldId id="359" r:id="rId19"/>
    <p:sldId id="447" r:id="rId20"/>
    <p:sldId id="368" r:id="rId21"/>
    <p:sldId id="366" r:id="rId22"/>
    <p:sldId id="448" r:id="rId23"/>
    <p:sldId id="449" r:id="rId24"/>
    <p:sldId id="383" r:id="rId25"/>
    <p:sldId id="381" r:id="rId26"/>
    <p:sldId id="444" r:id="rId27"/>
    <p:sldId id="389" r:id="rId28"/>
    <p:sldId id="432" r:id="rId29"/>
    <p:sldId id="387" r:id="rId30"/>
    <p:sldId id="436" r:id="rId31"/>
    <p:sldId id="390" r:id="rId32"/>
    <p:sldId id="391" r:id="rId33"/>
    <p:sldId id="392" r:id="rId34"/>
    <p:sldId id="423" r:id="rId35"/>
    <p:sldId id="393" r:id="rId36"/>
    <p:sldId id="431" r:id="rId37"/>
    <p:sldId id="394" r:id="rId38"/>
    <p:sldId id="417" r:id="rId39"/>
    <p:sldId id="397" r:id="rId40"/>
    <p:sldId id="398" r:id="rId41"/>
    <p:sldId id="399" r:id="rId42"/>
    <p:sldId id="400" r:id="rId43"/>
    <p:sldId id="401" r:id="rId44"/>
    <p:sldId id="403" r:id="rId45"/>
    <p:sldId id="404" r:id="rId46"/>
    <p:sldId id="406" r:id="rId47"/>
    <p:sldId id="439" r:id="rId48"/>
    <p:sldId id="414" r:id="rId49"/>
    <p:sldId id="441" r:id="rId50"/>
    <p:sldId id="442" r:id="rId51"/>
    <p:sldId id="418" r:id="rId52"/>
    <p:sldId id="427" r:id="rId53"/>
    <p:sldId id="430" r:id="rId54"/>
    <p:sldId id="419" r:id="rId55"/>
    <p:sldId id="428" r:id="rId56"/>
    <p:sldId id="429" r:id="rId57"/>
    <p:sldId id="420" r:id="rId58"/>
    <p:sldId id="421" r:id="rId59"/>
    <p:sldId id="422" r:id="rId60"/>
    <p:sldId id="424" r:id="rId61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rles claysson de oliveira sanches" initials="tcdos" lastIdx="1" clrIdx="0">
    <p:extLst>
      <p:ext uri="{19B8F6BF-5375-455C-9EA6-DF929625EA0E}">
        <p15:presenceInfo xmlns:p15="http://schemas.microsoft.com/office/powerpoint/2012/main" userId="64fc2b7f02cde7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14F73-5669-4FD2-AEA6-458C102901CC}" v="2" dt="2021-06-16T22:43:31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4660"/>
  </p:normalViewPr>
  <p:slideViewPr>
    <p:cSldViewPr>
      <p:cViewPr varScale="1">
        <p:scale>
          <a:sx n="68" d="100"/>
          <a:sy n="68" d="100"/>
        </p:scale>
        <p:origin x="17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BUSCIOLI TENORIO" userId="2a68b719-233e-46f9-8e9f-6b2a3c380c8f" providerId="ADAL" clId="{5EF23D78-EAD0-4553-82D2-B392DD1C8E70}"/>
    <pc:docChg chg="undo custSel addSld delSld modSld sldOrd">
      <pc:chgData name="MARCELO BUSCIOLI TENORIO" userId="2a68b719-233e-46f9-8e9f-6b2a3c380c8f" providerId="ADAL" clId="{5EF23D78-EAD0-4553-82D2-B392DD1C8E70}" dt="2021-02-07T11:39:33.031" v="2725" actId="1036"/>
      <pc:docMkLst>
        <pc:docMk/>
      </pc:docMkLst>
      <pc:sldChg chg="modSp mod">
        <pc:chgData name="MARCELO BUSCIOLI TENORIO" userId="2a68b719-233e-46f9-8e9f-6b2a3c380c8f" providerId="ADAL" clId="{5EF23D78-EAD0-4553-82D2-B392DD1C8E70}" dt="2021-02-04T21:07:08.015" v="1595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EF23D78-EAD0-4553-82D2-B392DD1C8E70}" dt="2021-02-04T21:07:08.015" v="1595" actId="20577"/>
          <ac:spMkLst>
            <pc:docMk/>
            <pc:sldMk cId="0" sldId="354"/>
            <ac:spMk id="6147" creationId="{6E45ED8B-BA13-4285-8C17-E18C8D3DD584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7T10:41:31.736" v="2045" actId="20577"/>
        <pc:sldMkLst>
          <pc:docMk/>
          <pc:sldMk cId="0" sldId="359"/>
        </pc:sldMkLst>
        <pc:spChg chg="del">
          <ac:chgData name="MARCELO BUSCIOLI TENORIO" userId="2a68b719-233e-46f9-8e9f-6b2a3c380c8f" providerId="ADAL" clId="{5EF23D78-EAD0-4553-82D2-B392DD1C8E70}" dt="2021-02-07T10:22:45.203" v="1744" actId="478"/>
          <ac:spMkLst>
            <pc:docMk/>
            <pc:sldMk cId="0" sldId="359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5EF23D78-EAD0-4553-82D2-B392DD1C8E70}" dt="2021-02-07T10:27:41.392" v="1963" actId="14100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27:24.127" v="1951" actId="1038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1:31.736" v="2045" actId="20577"/>
          <ac:spMkLst>
            <pc:docMk/>
            <pc:sldMk cId="0" sldId="35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5EF23D78-EAD0-4553-82D2-B392DD1C8E70}" dt="2021-02-07T11:18:04.346" v="2527" actId="14100"/>
        <pc:sldMkLst>
          <pc:docMk/>
          <pc:sldMk cId="0" sldId="378"/>
        </pc:sldMkLst>
        <pc:spChg chg="mod">
          <ac:chgData name="MARCELO BUSCIOLI TENORIO" userId="2a68b719-233e-46f9-8e9f-6b2a3c380c8f" providerId="ADAL" clId="{5EF23D78-EAD0-4553-82D2-B392DD1C8E70}" dt="2021-02-07T11:18:04.346" v="2527" actId="14100"/>
          <ac:spMkLst>
            <pc:docMk/>
            <pc:sldMk cId="0" sldId="378"/>
            <ac:spMk id="6" creationId="{CA3FCADB-3CC6-46A6-ABBF-B4C7B4099D64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8:20.496" v="2518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5EF23D78-EAD0-4553-82D2-B392DD1C8E70}" dt="2021-02-07T10:48:20.496" v="2518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 mod">
        <pc:chgData name="MARCELO BUSCIOLI TENORIO" userId="2a68b719-233e-46f9-8e9f-6b2a3c380c8f" providerId="ADAL" clId="{5EF23D78-EAD0-4553-82D2-B392DD1C8E70}" dt="2021-02-07T10:47:15.181" v="2402" actId="20577"/>
        <pc:sldMkLst>
          <pc:docMk/>
          <pc:sldMk cId="0" sldId="383"/>
        </pc:sldMkLst>
        <pc:spChg chg="mod">
          <ac:chgData name="MARCELO BUSCIOLI TENORIO" userId="2a68b719-233e-46f9-8e9f-6b2a3c380c8f" providerId="ADAL" clId="{5EF23D78-EAD0-4553-82D2-B392DD1C8E70}" dt="2021-02-07T10:47:15.181" v="2402" actId="20577"/>
          <ac:spMkLst>
            <pc:docMk/>
            <pc:sldMk cId="0" sldId="383"/>
            <ac:spMk id="23555" creationId="{EB288B58-531B-4414-86CC-CEBC97D9F9DE}"/>
          </ac:spMkLst>
        </pc:spChg>
      </pc:sldChg>
      <pc:sldChg chg="del">
        <pc:chgData name="MARCELO BUSCIOLI TENORIO" userId="2a68b719-233e-46f9-8e9f-6b2a3c380c8f" providerId="ADAL" clId="{5EF23D78-EAD0-4553-82D2-B392DD1C8E70}" dt="2021-02-07T10:50:22.732" v="2519" actId="47"/>
        <pc:sldMkLst>
          <pc:docMk/>
          <pc:sldMk cId="0" sldId="388"/>
        </pc:sldMkLst>
      </pc:sldChg>
      <pc:sldChg chg="modSp mod">
        <pc:chgData name="MARCELO BUSCIOLI TENORIO" userId="2a68b719-233e-46f9-8e9f-6b2a3c380c8f" providerId="ADAL" clId="{5EF23D78-EAD0-4553-82D2-B392DD1C8E70}" dt="2021-02-07T10:54:28.087" v="2526" actId="20577"/>
        <pc:sldMkLst>
          <pc:docMk/>
          <pc:sldMk cId="0" sldId="406"/>
        </pc:sldMkLst>
        <pc:spChg chg="mod">
          <ac:chgData name="MARCELO BUSCIOLI TENORIO" userId="2a68b719-233e-46f9-8e9f-6b2a3c380c8f" providerId="ADAL" clId="{5EF23D78-EAD0-4553-82D2-B392DD1C8E70}" dt="2021-02-07T10:54:28.087" v="2526" actId="20577"/>
          <ac:spMkLst>
            <pc:docMk/>
            <pc:sldMk cId="0" sldId="406"/>
            <ac:spMk id="46082" creationId="{644B76D2-C871-409B-8C16-E4498C6BD595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0:20:32.138" v="16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EF23D78-EAD0-4553-82D2-B392DD1C8E70}" dt="2021-02-04T21:03:05.832" v="1579" actId="6549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USCIOLI TENORIO" userId="2a68b719-233e-46f9-8e9f-6b2a3c380c8f" providerId="ADAL" clId="{5EF23D78-EAD0-4553-82D2-B392DD1C8E70}" dt="2021-02-07T10:20:32.138" v="16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addSp delSp modSp mod">
        <pc:chgData name="MARCELO BUSCIOLI TENORIO" userId="2a68b719-233e-46f9-8e9f-6b2a3c380c8f" providerId="ADAL" clId="{5EF23D78-EAD0-4553-82D2-B392DD1C8E70}" dt="2021-02-02T22:52:06.172" v="928" actId="1037"/>
        <pc:sldMkLst>
          <pc:docMk/>
          <pc:sldMk cId="0" sldId="426"/>
        </pc:sldMkLst>
        <pc:spChg chg="add del mod">
          <ac:chgData name="MARCELO BUSCIOLI TENORIO" userId="2a68b719-233e-46f9-8e9f-6b2a3c380c8f" providerId="ADAL" clId="{5EF23D78-EAD0-4553-82D2-B392DD1C8E70}" dt="2021-02-01T23:18:56.433" v="486" actId="767"/>
          <ac:spMkLst>
            <pc:docMk/>
            <pc:sldMk cId="0" sldId="426"/>
            <ac:spMk id="2" creationId="{740C28BF-5A52-461B-8111-18123DB29A5B}"/>
          </ac:spMkLst>
        </pc:spChg>
        <pc:spChg chg="add del mod">
          <ac:chgData name="MARCELO BUSCIOLI TENORIO" userId="2a68b719-233e-46f9-8e9f-6b2a3c380c8f" providerId="ADAL" clId="{5EF23D78-EAD0-4553-82D2-B392DD1C8E70}" dt="2021-02-01T23:18:55.833" v="485"/>
          <ac:spMkLst>
            <pc:docMk/>
            <pc:sldMk cId="0" sldId="426"/>
            <ac:spMk id="7" creationId="{7139A667-6B6B-45E2-8001-461C0B5370E8}"/>
          </ac:spMkLst>
        </pc:spChg>
        <pc:spChg chg="add del mod">
          <ac:chgData name="MARCELO BUSCIOLI TENORIO" userId="2a68b719-233e-46f9-8e9f-6b2a3c380c8f" providerId="ADAL" clId="{5EF23D78-EAD0-4553-82D2-B392DD1C8E70}" dt="2021-02-01T23:18:52.164" v="483"/>
          <ac:spMkLst>
            <pc:docMk/>
            <pc:sldMk cId="0" sldId="426"/>
            <ac:spMk id="8" creationId="{1140B774-570A-4590-A3F7-94DA74335CC5}"/>
          </ac:spMkLst>
        </pc:spChg>
        <pc:spChg chg="add mod">
          <ac:chgData name="MARCELO BUSCIOLI TENORIO" userId="2a68b719-233e-46f9-8e9f-6b2a3c380c8f" providerId="ADAL" clId="{5EF23D78-EAD0-4553-82D2-B392DD1C8E70}" dt="2021-02-01T23:27:41.355" v="808" actId="6549"/>
          <ac:spMkLst>
            <pc:docMk/>
            <pc:sldMk cId="0" sldId="426"/>
            <ac:spMk id="9" creationId="{9AC84530-C849-4445-9061-E95E72B18DDC}"/>
          </ac:spMkLst>
        </pc:spChg>
        <pc:spChg chg="mod">
          <ac:chgData name="MARCELO BUSCIOLI TENORIO" userId="2a68b719-233e-46f9-8e9f-6b2a3c380c8f" providerId="ADAL" clId="{5EF23D78-EAD0-4553-82D2-B392DD1C8E70}" dt="2021-02-02T22:52:06.172" v="928" actId="1037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USCIOLI TENORIO" userId="2a68b719-233e-46f9-8e9f-6b2a3c380c8f" providerId="ADAL" clId="{5EF23D78-EAD0-4553-82D2-B392DD1C8E70}" dt="2021-02-02T22:52:01.926" v="924" actId="1037"/>
          <ac:spMkLst>
            <pc:docMk/>
            <pc:sldMk cId="0" sldId="426"/>
            <ac:spMk id="8195" creationId="{8605AA47-8FC9-419C-9948-21E15CF5FFA6}"/>
          </ac:spMkLst>
        </pc:spChg>
      </pc:sldChg>
      <pc:sldChg chg="ord">
        <pc:chgData name="MARCELO BUSCIOLI TENORIO" userId="2a68b719-233e-46f9-8e9f-6b2a3c380c8f" providerId="ADAL" clId="{5EF23D78-EAD0-4553-82D2-B392DD1C8E70}" dt="2021-02-07T10:51:41.196" v="2523"/>
        <pc:sldMkLst>
          <pc:docMk/>
          <pc:sldMk cId="3525730446" sldId="432"/>
        </pc:sldMkLst>
      </pc:sldChg>
      <pc:sldChg chg="del">
        <pc:chgData name="MARCELO BUSCIOLI TENORIO" userId="2a68b719-233e-46f9-8e9f-6b2a3c380c8f" providerId="ADAL" clId="{5EF23D78-EAD0-4553-82D2-B392DD1C8E70}" dt="2021-02-07T10:29:18.822" v="1964" actId="47"/>
        <pc:sldMkLst>
          <pc:docMk/>
          <pc:sldMk cId="1142316436" sldId="433"/>
        </pc:sldMkLst>
      </pc:sldChg>
      <pc:sldChg chg="del">
        <pc:chgData name="MARCELO BUSCIOLI TENORIO" userId="2a68b719-233e-46f9-8e9f-6b2a3c380c8f" providerId="ADAL" clId="{5EF23D78-EAD0-4553-82D2-B392DD1C8E70}" dt="2021-02-07T10:40:32.889" v="1977" actId="47"/>
        <pc:sldMkLst>
          <pc:docMk/>
          <pc:sldMk cId="3861259427" sldId="434"/>
        </pc:sldMkLst>
      </pc:sldChg>
      <pc:sldChg chg="del">
        <pc:chgData name="MARCELO BUSCIOLI TENORIO" userId="2a68b719-233e-46f9-8e9f-6b2a3c380c8f" providerId="ADAL" clId="{5EF23D78-EAD0-4553-82D2-B392DD1C8E70}" dt="2021-02-07T10:40:37.410" v="1978" actId="47"/>
        <pc:sldMkLst>
          <pc:docMk/>
          <pc:sldMk cId="4201454719" sldId="435"/>
        </pc:sldMkLst>
      </pc:sldChg>
      <pc:sldChg chg="modSp mod">
        <pc:chgData name="MARCELO BUSCIOLI TENORIO" userId="2a68b719-233e-46f9-8e9f-6b2a3c380c8f" providerId="ADAL" clId="{5EF23D78-EAD0-4553-82D2-B392DD1C8E70}" dt="2021-02-07T11:39:33.031" v="2725" actId="1036"/>
        <pc:sldMkLst>
          <pc:docMk/>
          <pc:sldMk cId="1012321921" sldId="439"/>
        </pc:sldMkLst>
        <pc:spChg chg="mod">
          <ac:chgData name="MARCELO BUSCIOLI TENORIO" userId="2a68b719-233e-46f9-8e9f-6b2a3c380c8f" providerId="ADAL" clId="{5EF23D78-EAD0-4553-82D2-B392DD1C8E70}" dt="2021-02-07T11:39:33.031" v="2725" actId="1036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 mod">
        <pc:chgData name="MARCELO BUSCIOLI TENORIO" userId="2a68b719-233e-46f9-8e9f-6b2a3c380c8f" providerId="ADAL" clId="{5EF23D78-EAD0-4553-82D2-B392DD1C8E70}" dt="2021-02-04T21:12:01.468" v="1619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EF23D78-EAD0-4553-82D2-B392DD1C8E70}" dt="2021-02-02T22:53:19.717" v="945" actId="2057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EF23D78-EAD0-4553-82D2-B392DD1C8E70}" dt="2021-02-04T21:12:01.468" v="1619" actId="6549"/>
          <ac:spMkLst>
            <pc:docMk/>
            <pc:sldMk cId="2697257856" sldId="443"/>
            <ac:spMk id="3" creationId="{286F0F3D-E7CE-48D9-A876-C18F1ACE7863}"/>
          </ac:spMkLst>
        </pc:spChg>
      </pc:sldChg>
      <pc:sldChg chg="modSp mod ord">
        <pc:chgData name="MARCELO BUSCIOLI TENORIO" userId="2a68b719-233e-46f9-8e9f-6b2a3c380c8f" providerId="ADAL" clId="{5EF23D78-EAD0-4553-82D2-B392DD1C8E70}" dt="2021-02-07T11:37:46.585" v="2696" actId="1038"/>
        <pc:sldMkLst>
          <pc:docMk/>
          <pc:sldMk cId="482931943" sldId="444"/>
        </pc:sldMkLst>
        <pc:spChg chg="mod">
          <ac:chgData name="MARCELO BUSCIOLI TENORIO" userId="2a68b719-233e-46f9-8e9f-6b2a3c380c8f" providerId="ADAL" clId="{5EF23D78-EAD0-4553-82D2-B392DD1C8E70}" dt="2021-02-07T11:37:46.585" v="2696" actId="1038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5EF23D78-EAD0-4553-82D2-B392DD1C8E70}" dt="2021-02-07T11:34:42.827" v="2540" actId="20577"/>
          <ac:spMkLst>
            <pc:docMk/>
            <pc:sldMk cId="482931943" sldId="444"/>
            <ac:spMk id="25603" creationId="{6EA3394F-610B-4939-AB10-4834F12E01DD}"/>
          </ac:spMkLst>
        </pc:spChg>
      </pc:sldChg>
      <pc:sldChg chg="addSp delSp modSp new mod">
        <pc:chgData name="MARCELO BUSCIOLI TENORIO" userId="2a68b719-233e-46f9-8e9f-6b2a3c380c8f" providerId="ADAL" clId="{5EF23D78-EAD0-4553-82D2-B392DD1C8E70}" dt="2021-02-02T23:06:29.497" v="1039" actId="1076"/>
        <pc:sldMkLst>
          <pc:docMk/>
          <pc:sldMk cId="2874378727" sldId="445"/>
        </pc:sldMkLst>
        <pc:spChg chg="mod">
          <ac:chgData name="MARCELO BUSCIOLI TENORIO" userId="2a68b719-233e-46f9-8e9f-6b2a3c380c8f" providerId="ADAL" clId="{5EF23D78-EAD0-4553-82D2-B392DD1C8E70}" dt="2021-02-02T22:47:57.956" v="914" actId="404"/>
          <ac:spMkLst>
            <pc:docMk/>
            <pc:sldMk cId="2874378727" sldId="445"/>
            <ac:spMk id="2" creationId="{38C05708-EFE2-4FAD-B405-411A821E31DB}"/>
          </ac:spMkLst>
        </pc:spChg>
        <pc:spChg chg="add mod">
          <ac:chgData name="MARCELO BUSCIOLI TENORIO" userId="2a68b719-233e-46f9-8e9f-6b2a3c380c8f" providerId="ADAL" clId="{5EF23D78-EAD0-4553-82D2-B392DD1C8E70}" dt="2021-02-02T23:06:29.497" v="1039" actId="1076"/>
          <ac:spMkLst>
            <pc:docMk/>
            <pc:sldMk cId="2874378727" sldId="445"/>
            <ac:spMk id="3" creationId="{148EC05B-5033-4FFF-9A8E-A991AFB91326}"/>
          </ac:spMkLst>
        </pc:spChg>
        <pc:spChg chg="del">
          <ac:chgData name="MARCELO BUSCIOLI TENORIO" userId="2a68b719-233e-46f9-8e9f-6b2a3c380c8f" providerId="ADAL" clId="{5EF23D78-EAD0-4553-82D2-B392DD1C8E70}" dt="2021-02-01T23:46:43.057" v="843" actId="478"/>
          <ac:spMkLst>
            <pc:docMk/>
            <pc:sldMk cId="2874378727" sldId="445"/>
            <ac:spMk id="3" creationId="{45EE70F3-D6B8-42A9-9370-215AF795FA51}"/>
          </ac:spMkLst>
        </pc:spChg>
        <pc:picChg chg="add del">
          <ac:chgData name="MARCELO BUSCIOLI TENORIO" userId="2a68b719-233e-46f9-8e9f-6b2a3c380c8f" providerId="ADAL" clId="{5EF23D78-EAD0-4553-82D2-B392DD1C8E70}" dt="2021-02-01T23:47:55.801" v="848" actId="478"/>
          <ac:picMkLst>
            <pc:docMk/>
            <pc:sldMk cId="2874378727" sldId="445"/>
            <ac:picMk id="7" creationId="{9D734D41-B839-4A20-A4FF-06AAAB8EDBF9}"/>
          </ac:picMkLst>
        </pc:picChg>
        <pc:picChg chg="add mod modCrop">
          <ac:chgData name="MARCELO BUSCIOLI TENORIO" userId="2a68b719-233e-46f9-8e9f-6b2a3c380c8f" providerId="ADAL" clId="{5EF23D78-EAD0-4553-82D2-B392DD1C8E70}" dt="2021-02-02T22:47:25.433" v="911" actId="1076"/>
          <ac:picMkLst>
            <pc:docMk/>
            <pc:sldMk cId="2874378727" sldId="445"/>
            <ac:picMk id="9" creationId="{14F4CBB5-FF26-4B9F-A46B-25053969BF48}"/>
          </ac:picMkLst>
        </pc:picChg>
      </pc:sldChg>
      <pc:sldChg chg="modSp add mod ord">
        <pc:chgData name="MARCELO BUSCIOLI TENORIO" userId="2a68b719-233e-46f9-8e9f-6b2a3c380c8f" providerId="ADAL" clId="{5EF23D78-EAD0-4553-82D2-B392DD1C8E70}" dt="2021-02-07T10:45:31.764" v="2394" actId="14100"/>
        <pc:sldMkLst>
          <pc:docMk/>
          <pc:sldMk cId="611797362" sldId="446"/>
        </pc:sldMkLst>
        <pc:spChg chg="mod">
          <ac:chgData name="MARCELO BUSCIOLI TENORIO" userId="2a68b719-233e-46f9-8e9f-6b2a3c380c8f" providerId="ADAL" clId="{5EF23D78-EAD0-4553-82D2-B392DD1C8E70}" dt="2021-02-07T10:45:31.764" v="2394" actId="14100"/>
          <ac:spMkLst>
            <pc:docMk/>
            <pc:sldMk cId="611797362" sldId="446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5EF23D78-EAD0-4553-82D2-B392DD1C8E70}" dt="2021-02-07T10:39:55.736" v="1976" actId="20577"/>
          <ac:spMkLst>
            <pc:docMk/>
            <pc:sldMk cId="611797362" sldId="44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EF23D78-EAD0-4553-82D2-B392DD1C8E70}" dt="2021-02-07T10:42:01.425" v="2094" actId="14100"/>
          <ac:spMkLst>
            <pc:docMk/>
            <pc:sldMk cId="611797362" sldId="446"/>
            <ac:spMk id="14339" creationId="{EB325F52-3D92-4E0F-A7E4-A29A82D94649}"/>
          </ac:spMkLst>
        </pc:spChg>
      </pc:sldChg>
    </pc:docChg>
  </pc:docChgLst>
  <pc:docChgLst>
    <pc:chgData name="MARCELO BUSCIOLI TENORIO" userId="2a68b719-233e-46f9-8e9f-6b2a3c380c8f" providerId="ADAL" clId="{ACD39283-1A47-4674-9D2D-5AB8B7808188}"/>
    <pc:docChg chg="undo custSel addSld modSld sldOrd">
      <pc:chgData name="MARCELO BUSCIOLI TENORIO" userId="2a68b719-233e-46f9-8e9f-6b2a3c380c8f" providerId="ADAL" clId="{ACD39283-1A47-4674-9D2D-5AB8B7808188}" dt="2020-07-03T13:41:28.545" v="1890" actId="20577"/>
      <pc:docMkLst>
        <pc:docMk/>
      </pc:docMkLst>
      <pc:sldChg chg="modSp">
        <pc:chgData name="MARCELO BUSCIOLI TENORIO" userId="2a68b719-233e-46f9-8e9f-6b2a3c380c8f" providerId="ADAL" clId="{ACD39283-1A47-4674-9D2D-5AB8B7808188}" dt="2020-06-05T12:25:49.614" v="1381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ACD39283-1A47-4674-9D2D-5AB8B7808188}" dt="2020-06-05T12:25:49.614" v="1381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ACD39283-1A47-4674-9D2D-5AB8B7808188}" dt="2020-07-03T13:24:13.514" v="1481" actId="1038"/>
        <pc:sldMkLst>
          <pc:docMk/>
          <pc:sldMk cId="0" sldId="359"/>
        </pc:sldMkLst>
        <pc:spChg chg="mod">
          <ac:chgData name="MARCELO BUSCIOLI TENORIO" userId="2a68b719-233e-46f9-8e9f-6b2a3c380c8f" providerId="ADAL" clId="{ACD39283-1A47-4674-9D2D-5AB8B7808188}" dt="2020-07-03T13:24:10.646" v="1480" actId="1037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2:56.532" v="1446" actId="1038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4:13.514" v="1481" actId="1038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5:59.715" v="1543" actId="1035"/>
        <pc:sldMkLst>
          <pc:docMk/>
          <pc:sldMk cId="0" sldId="378"/>
        </pc:sldMkLst>
        <pc:spChg chg="mod">
          <ac:chgData name="MARCELO BUSCIOLI TENORIO" userId="2a68b719-233e-46f9-8e9f-6b2a3c380c8f" providerId="ADAL" clId="{ACD39283-1A47-4674-9D2D-5AB8B7808188}" dt="2020-07-03T13:25:17.900" v="1521" actId="1038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USCIOLI TENORIO" userId="2a68b719-233e-46f9-8e9f-6b2a3c380c8f" providerId="ADAL" clId="{ACD39283-1A47-4674-9D2D-5AB8B7808188}" dt="2020-07-03T13:25:55.041" v="1540" actId="1035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USCIOLI TENORIO" userId="2a68b719-233e-46f9-8e9f-6b2a3c380c8f" providerId="ADAL" clId="{ACD39283-1A47-4674-9D2D-5AB8B7808188}" dt="2020-07-03T13:25:59.715" v="1543" actId="1035"/>
          <ac:spMkLst>
            <pc:docMk/>
            <pc:sldMk cId="0" sldId="378"/>
            <ac:spMk id="21507" creationId="{F7E3CECE-D364-4559-99E3-090B7952803A}"/>
          </ac:spMkLst>
        </pc:spChg>
        <pc:cxnChg chg="mod">
          <ac:chgData name="MARCELO BUSCIOLI TENORIO" userId="2a68b719-233e-46f9-8e9f-6b2a3c380c8f" providerId="ADAL" clId="{ACD39283-1A47-4674-9D2D-5AB8B7808188}" dt="2020-07-03T13:25:23.961" v="1535" actId="1038"/>
          <ac:cxnSpMkLst>
            <pc:docMk/>
            <pc:sldMk cId="0" sldId="378"/>
            <ac:cxnSpMk id="9" creationId="{CFDD0F81-A3FC-4377-B1AD-C941B0BCC999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6:43.231" v="1559" actId="20577"/>
        <pc:sldMkLst>
          <pc:docMk/>
          <pc:sldMk cId="0" sldId="388"/>
        </pc:sldMkLst>
        <pc:spChg chg="mod">
          <ac:chgData name="MARCELO BUSCIOLI TENORIO" userId="2a68b719-233e-46f9-8e9f-6b2a3c380c8f" providerId="ADAL" clId="{ACD39283-1A47-4674-9D2D-5AB8B7808188}" dt="2020-07-03T13:26:34.436" v="1553" actId="1035"/>
          <ac:spMkLst>
            <pc:docMk/>
            <pc:sldMk cId="0" sldId="388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6:43.231" v="1559" actId="20577"/>
          <ac:spMkLst>
            <pc:docMk/>
            <pc:sldMk cId="0" sldId="388"/>
            <ac:spMk id="25603" creationId="{6EA3394F-610B-4939-AB10-4834F12E01DD}"/>
          </ac:spMkLst>
        </pc:spChg>
      </pc:sldChg>
      <pc:sldChg chg="addSp delSp modSp">
        <pc:chgData name="MARCELO BUSCIOLI TENORIO" userId="2a68b719-233e-46f9-8e9f-6b2a3c380c8f" providerId="ADAL" clId="{ACD39283-1A47-4674-9D2D-5AB8B7808188}" dt="2020-05-29T13:59:59.974" v="1301" actId="20577"/>
        <pc:sldMkLst>
          <pc:docMk/>
          <pc:sldMk cId="0" sldId="389"/>
        </pc:sldMkLst>
        <pc:spChg chg="mod">
          <ac:chgData name="MARCELO BUSCIOLI TENORIO" userId="2a68b719-233e-46f9-8e9f-6b2a3c380c8f" providerId="ADAL" clId="{ACD39283-1A47-4674-9D2D-5AB8B7808188}" dt="2020-05-22T18:19:54.954" v="917" actId="1076"/>
          <ac:spMkLst>
            <pc:docMk/>
            <pc:sldMk cId="0" sldId="389"/>
            <ac:spMk id="26626" creationId="{D9A799F2-99C5-44B8-85FB-AEA028D998FF}"/>
          </ac:spMkLst>
        </pc:spChg>
        <pc:graphicFrameChg chg="add mod modGraphic">
          <ac:chgData name="MARCELO BUSCIOLI TENORIO" userId="2a68b719-233e-46f9-8e9f-6b2a3c380c8f" providerId="ADAL" clId="{ACD39283-1A47-4674-9D2D-5AB8B7808188}" dt="2020-05-29T13:59:59.974" v="1301" actId="20577"/>
          <ac:graphicFrameMkLst>
            <pc:docMk/>
            <pc:sldMk cId="0" sldId="389"/>
            <ac:graphicFrameMk id="2" creationId="{CF53AD18-47FC-43D9-BCED-59A3B8CC7624}"/>
          </ac:graphicFrameMkLst>
        </pc:graphicFrameChg>
        <pc:picChg chg="del mod">
          <ac:chgData name="MARCELO BUSCIOLI TENORIO" userId="2a68b719-233e-46f9-8e9f-6b2a3c380c8f" providerId="ADAL" clId="{ACD39283-1A47-4674-9D2D-5AB8B7808188}" dt="2020-05-22T18:19:40.735" v="914" actId="478"/>
          <ac:picMkLst>
            <pc:docMk/>
            <pc:sldMk cId="0" sldId="389"/>
            <ac:picMk id="26627" creationId="{91099D1C-D06E-457B-A9DB-4628CC0B8944}"/>
          </ac:picMkLst>
        </pc:picChg>
      </pc:sldChg>
      <pc:sldChg chg="modSp">
        <pc:chgData name="MARCELO BUSCIOLI TENORIO" userId="2a68b719-233e-46f9-8e9f-6b2a3c380c8f" providerId="ADAL" clId="{ACD39283-1A47-4674-9D2D-5AB8B7808188}" dt="2020-07-03T13:35:07.214" v="1602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ACD39283-1A47-4674-9D2D-5AB8B7808188}" dt="2020-07-03T13:35:07.214" v="1602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ACD39283-1A47-4674-9D2D-5AB8B7808188}" dt="2020-07-03T13:35:54.088" v="1642" actId="20577"/>
        <pc:sldMkLst>
          <pc:docMk/>
          <pc:sldMk cId="0" sldId="395"/>
        </pc:sldMkLst>
        <pc:spChg chg="mod">
          <ac:chgData name="MARCELO BUSCIOLI TENORIO" userId="2a68b719-233e-46f9-8e9f-6b2a3c380c8f" providerId="ADAL" clId="{ACD39283-1A47-4674-9D2D-5AB8B7808188}" dt="2020-07-03T13:35:54.088" v="1642" actId="20577"/>
          <ac:spMkLst>
            <pc:docMk/>
            <pc:sldMk cId="0" sldId="395"/>
            <ac:spMk id="35843" creationId="{2A8F17D7-3364-49E5-B6BA-193CF81B6C04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51.828" v="1682" actId="20577"/>
        <pc:sldMkLst>
          <pc:docMk/>
          <pc:sldMk cId="0" sldId="397"/>
        </pc:sldMkLst>
        <pc:spChg chg="mod">
          <ac:chgData name="MARCELO BUSCIOLI TENORIO" userId="2a68b719-233e-46f9-8e9f-6b2a3c380c8f" providerId="ADAL" clId="{ACD39283-1A47-4674-9D2D-5AB8B7808188}" dt="2020-07-03T13:36:51.828" v="1682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8:38.035" v="1821" actId="20577"/>
        <pc:sldMkLst>
          <pc:docMk/>
          <pc:sldMk cId="0" sldId="398"/>
        </pc:sldMkLst>
        <pc:spChg chg="mod">
          <ac:chgData name="MARCELO BUSCIOLI TENORIO" userId="2a68b719-233e-46f9-8e9f-6b2a3c380c8f" providerId="ADAL" clId="{ACD39283-1A47-4674-9D2D-5AB8B7808188}" dt="2020-07-03T13:38:38.035" v="1821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16.801" v="1831" actId="20577"/>
        <pc:sldMkLst>
          <pc:docMk/>
          <pc:sldMk cId="0" sldId="399"/>
        </pc:sldMkLst>
        <pc:spChg chg="mod">
          <ac:chgData name="MARCELO BUSCIOLI TENORIO" userId="2a68b719-233e-46f9-8e9f-6b2a3c380c8f" providerId="ADAL" clId="{ACD39283-1A47-4674-9D2D-5AB8B7808188}" dt="2020-07-03T13:39:16.801" v="1831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28.229" v="1841" actId="20577"/>
        <pc:sldMkLst>
          <pc:docMk/>
          <pc:sldMk cId="0" sldId="400"/>
        </pc:sldMkLst>
        <pc:spChg chg="mod">
          <ac:chgData name="MARCELO BUSCIOLI TENORIO" userId="2a68b719-233e-46f9-8e9f-6b2a3c380c8f" providerId="ADAL" clId="{ACD39283-1A47-4674-9D2D-5AB8B7808188}" dt="2020-07-03T13:39:28.229" v="1841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USCIOLI TENORIO" userId="2a68b719-233e-46f9-8e9f-6b2a3c380c8f" providerId="ADAL" clId="{ACD39283-1A47-4674-9D2D-5AB8B7808188}" dt="2020-07-03T13:39:42.026" v="1851" actId="20577"/>
        <pc:sldMkLst>
          <pc:docMk/>
          <pc:sldMk cId="0" sldId="401"/>
        </pc:sldMkLst>
        <pc:spChg chg="mod">
          <ac:chgData name="MARCELO BUSCIOLI TENORIO" userId="2a68b719-233e-46f9-8e9f-6b2a3c380c8f" providerId="ADAL" clId="{ACD39283-1A47-4674-9D2D-5AB8B7808188}" dt="2020-07-03T13:39:42.026" v="1851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modSp">
        <pc:chgData name="MARCELO BUSCIOLI TENORIO" userId="2a68b719-233e-46f9-8e9f-6b2a3c380c8f" providerId="ADAL" clId="{ACD39283-1A47-4674-9D2D-5AB8B7808188}" dt="2020-07-03T13:36:25.517" v="1666" actId="20577"/>
        <pc:sldMkLst>
          <pc:docMk/>
          <pc:sldMk cId="0" sldId="417"/>
        </pc:sldMkLst>
        <pc:spChg chg="mod">
          <ac:chgData name="MARCELO BUSCIOLI TENORIO" userId="2a68b719-233e-46f9-8e9f-6b2a3c380c8f" providerId="ADAL" clId="{ACD39283-1A47-4674-9D2D-5AB8B7808188}" dt="2020-07-03T13:36:25.517" v="1666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USCIOLI TENORIO" userId="2a68b719-233e-46f9-8e9f-6b2a3c380c8f" providerId="ADAL" clId="{ACD39283-1A47-4674-9D2D-5AB8B7808188}" dt="2020-06-01T13:14:59.203" v="1344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ACD39283-1A47-4674-9D2D-5AB8B7808188}" dt="2020-06-01T13:14:59.203" v="1344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21.597" v="1450" actId="14100"/>
        <pc:sldMkLst>
          <pc:docMk/>
          <pc:sldMk cId="1142316436" sldId="433"/>
        </pc:sldMkLst>
        <pc:spChg chg="mod">
          <ac:chgData name="MARCELO BUSCIOLI TENORIO" userId="2a68b719-233e-46f9-8e9f-6b2a3c380c8f" providerId="ADAL" clId="{ACD39283-1A47-4674-9D2D-5AB8B7808188}" dt="2020-07-03T13:23:21.597" v="1450" actId="14100"/>
          <ac:spMkLst>
            <pc:docMk/>
            <pc:sldMk cId="1142316436" sldId="433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23:58.428" v="1473" actId="1038"/>
        <pc:sldMkLst>
          <pc:docMk/>
          <pc:sldMk cId="3861259427" sldId="434"/>
        </pc:sldMkLst>
        <pc:spChg chg="mod">
          <ac:chgData name="MARCELO BUSCIOLI TENORIO" userId="2a68b719-233e-46f9-8e9f-6b2a3c380c8f" providerId="ADAL" clId="{ACD39283-1A47-4674-9D2D-5AB8B7808188}" dt="2020-07-03T13:23:44.063" v="1456" actId="1038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23:58.428" v="1473" actId="1038"/>
          <ac:spMkLst>
            <pc:docMk/>
            <pc:sldMk cId="3861259427" sldId="434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ACD39283-1A47-4674-9D2D-5AB8B7808188}" dt="2020-07-03T13:23:52.926" v="1466" actId="1037"/>
          <ac:cxnSpMkLst>
            <pc:docMk/>
            <pc:sldMk cId="3861259427" sldId="434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ACD39283-1A47-4674-9D2D-5AB8B7808188}" dt="2020-07-03T13:24:39.328" v="1487" actId="1035"/>
        <pc:sldMkLst>
          <pc:docMk/>
          <pc:sldMk cId="4201454719" sldId="435"/>
        </pc:sldMkLst>
        <pc:spChg chg="mod">
          <ac:chgData name="MARCELO BUSCIOLI TENORIO" userId="2a68b719-233e-46f9-8e9f-6b2a3c380c8f" providerId="ADAL" clId="{ACD39283-1A47-4674-9D2D-5AB8B7808188}" dt="2020-07-03T13:24:39.328" v="1487" actId="1035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12.073" v="1580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ACD39283-1A47-4674-9D2D-5AB8B7808188}" dt="2020-07-03T13:34:12.073" v="1580" actId="20577"/>
          <ac:spMkLst>
            <pc:docMk/>
            <pc:sldMk cId="3750864079" sldId="436"/>
            <ac:spMk id="6" creationId="{25B9155F-7821-4DF0-9ECA-A59454C7AC68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23.640" v="1588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ACD39283-1A47-4674-9D2D-5AB8B7808188}" dt="2020-07-03T13:34:23.640" v="1588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34:40.869" v="1598" actId="20577"/>
        <pc:sldMkLst>
          <pc:docMk/>
          <pc:sldMk cId="2199513898" sldId="438"/>
        </pc:sldMkLst>
        <pc:spChg chg="mod">
          <ac:chgData name="MARCELO BUSCIOLI TENORIO" userId="2a68b719-233e-46f9-8e9f-6b2a3c380c8f" providerId="ADAL" clId="{ACD39283-1A47-4674-9D2D-5AB8B7808188}" dt="2020-06-01T13:56:16.519" v="1362" actId="313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34:40.869" v="1598" actId="20577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0:28.976" v="1861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ACD39283-1A47-4674-9D2D-5AB8B7808188}" dt="2020-07-03T13:40:28.976" v="1861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ACD39283-1A47-4674-9D2D-5AB8B7808188}" dt="2020-07-03T13:40:15.678" v="1857" actId="20577"/>
          <ac:spMkLst>
            <pc:docMk/>
            <pc:sldMk cId="1012321921" sldId="439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01.189" v="1876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ACD39283-1A47-4674-9D2D-5AB8B7808188}" dt="2020-07-03T13:41:01.189" v="1876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7-03T13:41:28.545" v="1890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ACD39283-1A47-4674-9D2D-5AB8B7808188}" dt="2020-07-03T13:41:28.545" v="1890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ACD39283-1A47-4674-9D2D-5AB8B7808188}" dt="2020-06-17T22:59:37.597" v="1438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ACD39283-1A47-4674-9D2D-5AB8B7808188}" dt="2020-06-05T12:26:43.235" v="1411" actId="20577"/>
        <pc:sldMkLst>
          <pc:docMk/>
          <pc:sldMk cId="2697257856" sldId="443"/>
        </pc:sldMkLst>
        <pc:spChg chg="mod">
          <ac:chgData name="MARCELO BUSCIOLI TENORIO" userId="2a68b719-233e-46f9-8e9f-6b2a3c380c8f" providerId="ADAL" clId="{ACD39283-1A47-4674-9D2D-5AB8B7808188}" dt="2020-06-05T12:26:34.246" v="1389" actId="6549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ACD39283-1A47-4674-9D2D-5AB8B7808188}" dt="2020-06-05T12:26:43.235" v="1411" actId="20577"/>
          <ac:spMkLst>
            <pc:docMk/>
            <pc:sldMk cId="2697257856" sldId="443"/>
            <ac:spMk id="3" creationId="{286F0F3D-E7CE-48D9-A876-C18F1ACE7863}"/>
          </ac:spMkLst>
        </pc:spChg>
      </pc:sldChg>
      <pc:sldChg chg="modSp add ord">
        <pc:chgData name="MARCELO BUSCIOLI TENORIO" userId="2a68b719-233e-46f9-8e9f-6b2a3c380c8f" providerId="ADAL" clId="{ACD39283-1A47-4674-9D2D-5AB8B7808188}" dt="2020-07-03T13:27:12.504" v="1568" actId="20577"/>
        <pc:sldMkLst>
          <pc:docMk/>
          <pc:sldMk cId="482931943" sldId="444"/>
        </pc:sldMkLst>
        <pc:spChg chg="mod">
          <ac:chgData name="MARCELO BUSCIOLI TENORIO" userId="2a68b719-233e-46f9-8e9f-6b2a3c380c8f" providerId="ADAL" clId="{ACD39283-1A47-4674-9D2D-5AB8B7808188}" dt="2020-05-22T17:55:19.527" v="659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ACD39283-1A47-4674-9D2D-5AB8B7808188}" dt="2020-07-03T13:27:12.504" v="1568" actId="20577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  <pc:docChgLst>
    <pc:chgData name="tharles claysson de oliveira sanches" userId="64fc2b7f02cde7d3" providerId="LiveId" clId="{3BAFC4E8-74DF-499B-A483-122981E93D6D}"/>
    <pc:docChg chg="modSld">
      <pc:chgData name="tharles claysson de oliveira sanches" userId="64fc2b7f02cde7d3" providerId="LiveId" clId="{3BAFC4E8-74DF-499B-A483-122981E93D6D}" dt="2021-05-29T00:37:50.347" v="2" actId="1076"/>
      <pc:docMkLst>
        <pc:docMk/>
      </pc:docMkLst>
      <pc:sldChg chg="modSp">
        <pc:chgData name="tharles claysson de oliveira sanches" userId="64fc2b7f02cde7d3" providerId="LiveId" clId="{3BAFC4E8-74DF-499B-A483-122981E93D6D}" dt="2021-05-26T06:26:09.679" v="1" actId="1076"/>
        <pc:sldMkLst>
          <pc:docMk/>
          <pc:sldMk cId="0" sldId="394"/>
        </pc:sldMkLst>
        <pc:spChg chg="mod">
          <ac:chgData name="tharles claysson de oliveira sanches" userId="64fc2b7f02cde7d3" providerId="LiveId" clId="{3BAFC4E8-74DF-499B-A483-122981E93D6D}" dt="2021-05-26T06:26:09.679" v="1" actId="1076"/>
          <ac:spMkLst>
            <pc:docMk/>
            <pc:sldMk cId="0" sldId="394"/>
            <ac:spMk id="6" creationId="{B48699A9-82E1-4CDF-92B1-BECFCC16422B}"/>
          </ac:spMkLst>
        </pc:spChg>
        <pc:spChg chg="mod">
          <ac:chgData name="tharles claysson de oliveira sanches" userId="64fc2b7f02cde7d3" providerId="LiveId" clId="{3BAFC4E8-74DF-499B-A483-122981E93D6D}" dt="2021-05-26T06:20:36.747" v="0" actId="1076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tharles claysson de oliveira sanches" userId="64fc2b7f02cde7d3" providerId="LiveId" clId="{3BAFC4E8-74DF-499B-A483-122981E93D6D}" dt="2021-05-29T00:37:50.347" v="2" actId="1076"/>
        <pc:sldMkLst>
          <pc:docMk/>
          <pc:sldMk cId="0" sldId="417"/>
        </pc:sldMkLst>
        <pc:spChg chg="mod">
          <ac:chgData name="tharles claysson de oliveira sanches" userId="64fc2b7f02cde7d3" providerId="LiveId" clId="{3BAFC4E8-74DF-499B-A483-122981E93D6D}" dt="2021-05-29T00:37:50.347" v="2" actId="1076"/>
          <ac:spMkLst>
            <pc:docMk/>
            <pc:sldMk cId="0" sldId="417"/>
            <ac:spMk id="36867" creationId="{9B8431E8-5295-47C1-A5EB-8FFED67A58DF}"/>
          </ac:spMkLst>
        </pc:spChg>
      </pc:sldChg>
    </pc:docChg>
  </pc:docChgLst>
  <pc:docChgLst>
    <pc:chgData name="tharles claysson de oliveira sanches" userId="64fc2b7f02cde7d3" providerId="LiveId" clId="{94314F73-5669-4FD2-AEA6-458C102901CC}"/>
    <pc:docChg chg="custSel modSld">
      <pc:chgData name="tharles claysson de oliveira sanches" userId="64fc2b7f02cde7d3" providerId="LiveId" clId="{94314F73-5669-4FD2-AEA6-458C102901CC}" dt="2021-06-16T22:43:40.582" v="10" actId="20577"/>
      <pc:docMkLst>
        <pc:docMk/>
      </pc:docMkLst>
      <pc:sldChg chg="modSp mod">
        <pc:chgData name="tharles claysson de oliveira sanches" userId="64fc2b7f02cde7d3" providerId="LiveId" clId="{94314F73-5669-4FD2-AEA6-458C102901CC}" dt="2021-06-16T22:43:40.582" v="10" actId="20577"/>
        <pc:sldMkLst>
          <pc:docMk/>
          <pc:sldMk cId="1012321921" sldId="439"/>
        </pc:sldMkLst>
        <pc:spChg chg="mod">
          <ac:chgData name="tharles claysson de oliveira sanches" userId="64fc2b7f02cde7d3" providerId="LiveId" clId="{94314F73-5669-4FD2-AEA6-458C102901CC}" dt="2021-06-16T22:43:40.582" v="10" actId="20577"/>
          <ac:spMkLst>
            <pc:docMk/>
            <pc:sldMk cId="1012321921" sldId="439"/>
            <ac:spMk id="6" creationId="{25B9155F-7821-4DF0-9ECA-A59454C7AC68}"/>
          </ac:spMkLst>
        </pc:spChg>
      </pc:sldChg>
      <pc:sldChg chg="modSp addCm">
        <pc:chgData name="tharles claysson de oliveira sanches" userId="64fc2b7f02cde7d3" providerId="LiveId" clId="{94314F73-5669-4FD2-AEA6-458C102901CC}" dt="2021-06-16T04:05:26.315" v="1" actId="1589"/>
        <pc:sldMkLst>
          <pc:docMk/>
          <pc:sldMk cId="874409871" sldId="442"/>
        </pc:sldMkLst>
        <pc:spChg chg="mod">
          <ac:chgData name="tharles claysson de oliveira sanches" userId="64fc2b7f02cde7d3" providerId="LiveId" clId="{94314F73-5669-4FD2-AEA6-458C102901CC}" dt="2021-06-16T04:04:35.142" v="0" actId="1076"/>
          <ac:spMkLst>
            <pc:docMk/>
            <pc:sldMk cId="874409871" sldId="442"/>
            <ac:spMk id="14339" creationId="{EB325F52-3D92-4E0F-A7E4-A29A82D94649}"/>
          </ac:spMkLst>
        </pc:spChg>
      </pc:sldChg>
    </pc:docChg>
  </pc:docChgLst>
  <pc:docChgLst>
    <pc:chgData name="Marcelo B. Tenorio" userId="2a68b719-233e-46f9-8e9f-6b2a3c380c8f" providerId="ADAL" clId="{5AEDF222-1CE4-4562-8511-22F07261FF3F}"/>
    <pc:docChg chg="undo custSel addSld delSld modSld sldOrd">
      <pc:chgData name="Marcelo B. Tenorio" userId="2a68b719-233e-46f9-8e9f-6b2a3c380c8f" providerId="ADAL" clId="{5AEDF222-1CE4-4562-8511-22F07261FF3F}" dt="2020-01-17T00:18:30.358" v="2742" actId="20577"/>
      <pc:docMkLst>
        <pc:docMk/>
      </pc:docMkLst>
      <pc:sldChg chg="modSp mod">
        <pc:chgData name="Marcelo B. Tenorio" userId="2a68b719-233e-46f9-8e9f-6b2a3c380c8f" providerId="ADAL" clId="{5AEDF222-1CE4-4562-8511-22F07261FF3F}" dt="2020-01-16T22:58:42.549" v="1784" actId="20577"/>
        <pc:sldMkLst>
          <pc:docMk/>
          <pc:sldMk cId="0" sldId="354"/>
        </pc:sldMkLst>
        <pc:spChg chg="mod">
          <ac:chgData name="Marcelo B. Tenorio" userId="2a68b719-233e-46f9-8e9f-6b2a3c380c8f" providerId="ADAL" clId="{5AEDF222-1CE4-4562-8511-22F07261FF3F}" dt="2020-01-12T22:46:31.674" v="1698" actId="1076"/>
          <ac:spMkLst>
            <pc:docMk/>
            <pc:sldMk cId="0" sldId="354"/>
            <ac:spMk id="6146" creationId="{9A9E0EC1-4372-44B4-B3CE-B26AF12F1A9D}"/>
          </ac:spMkLst>
        </pc:spChg>
        <pc:spChg chg="mod">
          <ac:chgData name="Marcelo B. Tenorio" userId="2a68b719-233e-46f9-8e9f-6b2a3c380c8f" providerId="ADAL" clId="{5AEDF222-1CE4-4562-8511-22F07261FF3F}" dt="2020-01-16T22:58:42.549" v="1784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. Tenorio" userId="2a68b719-233e-46f9-8e9f-6b2a3c380c8f" providerId="ADAL" clId="{5AEDF222-1CE4-4562-8511-22F07261FF3F}" dt="2020-01-12T22:00:40.654" v="1233" actId="14100"/>
        <pc:sldMkLst>
          <pc:docMk/>
          <pc:sldMk cId="0" sldId="355"/>
        </pc:sldMkLst>
        <pc:spChg chg="mod">
          <ac:chgData name="Marcelo B. Tenorio" userId="2a68b719-233e-46f9-8e9f-6b2a3c380c8f" providerId="ADAL" clId="{5AEDF222-1CE4-4562-8511-22F07261FF3F}" dt="2020-01-12T22:00:40.654" v="1233" actId="14100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. Tenorio" userId="2a68b719-233e-46f9-8e9f-6b2a3c380c8f" providerId="ADAL" clId="{5AEDF222-1CE4-4562-8511-22F07261FF3F}" dt="2020-01-12T21:32:35.382" v="747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. Tenorio" userId="2a68b719-233e-46f9-8e9f-6b2a3c380c8f" providerId="ADAL" clId="{5AEDF222-1CE4-4562-8511-22F07261FF3F}" dt="2020-01-16T23:00:03.609" v="1792" actId="20577"/>
        <pc:sldMkLst>
          <pc:docMk/>
          <pc:sldMk cId="0" sldId="356"/>
        </pc:sldMkLst>
        <pc:spChg chg="mod">
          <ac:chgData name="Marcelo B. Tenorio" userId="2a68b719-233e-46f9-8e9f-6b2a3c380c8f" providerId="ADAL" clId="{5AEDF222-1CE4-4562-8511-22F07261FF3F}" dt="2020-01-16T23:00:03.609" v="1792" actId="20577"/>
          <ac:spMkLst>
            <pc:docMk/>
            <pc:sldMk cId="0" sldId="356"/>
            <ac:spMk id="10242" creationId="{3B963607-24C5-4D1F-BA1D-6B43A7D78C6E}"/>
          </ac:spMkLst>
        </pc:spChg>
        <pc:spChg chg="mod">
          <ac:chgData name="Marcelo B. Tenorio" userId="2a68b719-233e-46f9-8e9f-6b2a3c380c8f" providerId="ADAL" clId="{5AEDF222-1CE4-4562-8511-22F07261FF3F}" dt="2020-01-12T22:41:48.191" v="1490" actId="20577"/>
          <ac:spMkLst>
            <pc:docMk/>
            <pc:sldMk cId="0" sldId="356"/>
            <ac:spMk id="10243" creationId="{764A9F9E-3385-41BD-A3D5-3B15142B6E81}"/>
          </ac:spMkLst>
        </pc:spChg>
      </pc:sldChg>
      <pc:sldChg chg="modSp">
        <pc:chgData name="Marcelo B. Tenorio" userId="2a68b719-233e-46f9-8e9f-6b2a3c380c8f" providerId="ADAL" clId="{5AEDF222-1CE4-4562-8511-22F07261FF3F}" dt="2020-01-12T22:00:51.844" v="1235" actId="14100"/>
        <pc:sldMkLst>
          <pc:docMk/>
          <pc:sldMk cId="0" sldId="357"/>
        </pc:sldMkLst>
        <pc:spChg chg="mod">
          <ac:chgData name="Marcelo B. Tenorio" userId="2a68b719-233e-46f9-8e9f-6b2a3c380c8f" providerId="ADAL" clId="{5AEDF222-1CE4-4562-8511-22F07261FF3F}" dt="2020-01-12T22:00:51.844" v="1235" actId="14100"/>
          <ac:spMkLst>
            <pc:docMk/>
            <pc:sldMk cId="0" sldId="357"/>
            <ac:spMk id="11266" creationId="{7522959A-5023-4448-BFBF-E50409FE89AD}"/>
          </ac:spMkLst>
        </pc:spChg>
      </pc:sldChg>
      <pc:sldChg chg="modSp">
        <pc:chgData name="Marcelo B. Tenorio" userId="2a68b719-233e-46f9-8e9f-6b2a3c380c8f" providerId="ADAL" clId="{5AEDF222-1CE4-4562-8511-22F07261FF3F}" dt="2020-01-12T22:01:01.694" v="1237" actId="14100"/>
        <pc:sldMkLst>
          <pc:docMk/>
          <pc:sldMk cId="0" sldId="358"/>
        </pc:sldMkLst>
        <pc:spChg chg="mod">
          <ac:chgData name="Marcelo B. Tenorio" userId="2a68b719-233e-46f9-8e9f-6b2a3c380c8f" providerId="ADAL" clId="{5AEDF222-1CE4-4562-8511-22F07261FF3F}" dt="2020-01-12T22:01:01.694" v="1237" actId="14100"/>
          <ac:spMkLst>
            <pc:docMk/>
            <pc:sldMk cId="0" sldId="358"/>
            <ac:spMk id="13314" creationId="{42FF99A9-844C-4052-870A-192E5FADB5B5}"/>
          </ac:spMkLst>
        </pc:spChg>
      </pc:sldChg>
      <pc:sldChg chg="modSp mod">
        <pc:chgData name="Marcelo B. Tenorio" userId="2a68b719-233e-46f9-8e9f-6b2a3c380c8f" providerId="ADAL" clId="{5AEDF222-1CE4-4562-8511-22F07261FF3F}" dt="2020-01-12T22:01:14.274" v="1239" actId="14100"/>
        <pc:sldMkLst>
          <pc:docMk/>
          <pc:sldMk cId="0" sldId="366"/>
        </pc:sldMkLst>
        <pc:spChg chg="mod">
          <ac:chgData name="Marcelo B. Tenorio" userId="2a68b719-233e-46f9-8e9f-6b2a3c380c8f" providerId="ADAL" clId="{5AEDF222-1CE4-4562-8511-22F07261FF3F}" dt="2020-01-12T22:01:14.274" v="1239" actId="14100"/>
          <ac:spMkLst>
            <pc:docMk/>
            <pc:sldMk cId="0" sldId="366"/>
            <ac:spMk id="16386" creationId="{D0172467-AAE0-4790-9398-AE5AD784EA08}"/>
          </ac:spMkLst>
        </pc:spChg>
        <pc:spChg chg="mod">
          <ac:chgData name="Marcelo B. Tenorio" userId="2a68b719-233e-46f9-8e9f-6b2a3c380c8f" providerId="ADAL" clId="{5AEDF222-1CE4-4562-8511-22F07261FF3F}" dt="2020-01-12T21:38:18.568" v="1088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. Tenorio" userId="2a68b719-233e-46f9-8e9f-6b2a3c380c8f" providerId="ADAL" clId="{5AEDF222-1CE4-4562-8511-22F07261FF3F}" dt="2020-01-12T22:01:09.214" v="1238" actId="14100"/>
        <pc:sldMkLst>
          <pc:docMk/>
          <pc:sldMk cId="0" sldId="368"/>
        </pc:sldMkLst>
        <pc:spChg chg="mod">
          <ac:chgData name="Marcelo B. Tenorio" userId="2a68b719-233e-46f9-8e9f-6b2a3c380c8f" providerId="ADAL" clId="{5AEDF222-1CE4-4562-8511-22F07261FF3F}" dt="2020-01-12T22:01:09.214" v="1238" actId="14100"/>
          <ac:spMkLst>
            <pc:docMk/>
            <pc:sldMk cId="0" sldId="368"/>
            <ac:spMk id="15362" creationId="{BCF01B4B-BA93-4EC9-883B-9849C9668D94}"/>
          </ac:spMkLst>
        </pc:spChg>
        <pc:spChg chg="mod">
          <ac:chgData name="Marcelo B. Tenorio" userId="2a68b719-233e-46f9-8e9f-6b2a3c380c8f" providerId="ADAL" clId="{5AEDF222-1CE4-4562-8511-22F07261FF3F}" dt="2020-01-12T21:35:32.223" v="938" actId="20577"/>
          <ac:spMkLst>
            <pc:docMk/>
            <pc:sldMk cId="0" sldId="368"/>
            <ac:spMk id="15363" creationId="{A377BB50-77B6-4222-B29C-D84B843001D9}"/>
          </ac:spMkLst>
        </pc:spChg>
      </pc:sldChg>
      <pc:sldChg chg="del">
        <pc:chgData name="Marcelo B. Tenorio" userId="2a68b719-233e-46f9-8e9f-6b2a3c380c8f" providerId="ADAL" clId="{5AEDF222-1CE4-4562-8511-22F07261FF3F}" dt="2020-01-12T21:18:02.237" v="20" actId="47"/>
        <pc:sldMkLst>
          <pc:docMk/>
          <pc:sldMk cId="0" sldId="369"/>
        </pc:sldMkLst>
      </pc:sldChg>
      <pc:sldChg chg="modSp mod">
        <pc:chgData name="Marcelo B. Tenorio" userId="2a68b719-233e-46f9-8e9f-6b2a3c380c8f" providerId="ADAL" clId="{5AEDF222-1CE4-4562-8511-22F07261FF3F}" dt="2020-01-12T22:04:27.674" v="1352" actId="20577"/>
        <pc:sldMkLst>
          <pc:docMk/>
          <pc:sldMk cId="0" sldId="375"/>
        </pc:sldMkLst>
        <pc:spChg chg="mod">
          <ac:chgData name="Marcelo B. Tenorio" userId="2a68b719-233e-46f9-8e9f-6b2a3c380c8f" providerId="ADAL" clId="{5AEDF222-1CE4-4562-8511-22F07261FF3F}" dt="2020-01-12T22:00:31.026" v="1232" actId="14100"/>
          <ac:spMkLst>
            <pc:docMk/>
            <pc:sldMk cId="0" sldId="375"/>
            <ac:spMk id="18434" creationId="{F565EE8E-4B24-4DFF-8616-B5805118D3A3}"/>
          </ac:spMkLst>
        </pc:spChg>
        <pc:spChg chg="mod">
          <ac:chgData name="Marcelo B. Tenorio" userId="2a68b719-233e-46f9-8e9f-6b2a3c380c8f" providerId="ADAL" clId="{5AEDF222-1CE4-4562-8511-22F07261FF3F}" dt="2020-01-12T22:04:27.674" v="1352" actId="20577"/>
          <ac:spMkLst>
            <pc:docMk/>
            <pc:sldMk cId="0" sldId="375"/>
            <ac:spMk id="18435" creationId="{810497CA-CB31-4BA7-9865-C945DD3D9C8E}"/>
          </ac:spMkLst>
        </pc:spChg>
      </pc:sldChg>
      <pc:sldChg chg="modSp mod">
        <pc:chgData name="Marcelo B. Tenorio" userId="2a68b719-233e-46f9-8e9f-6b2a3c380c8f" providerId="ADAL" clId="{5AEDF222-1CE4-4562-8511-22F07261FF3F}" dt="2020-01-12T22:04:50.352" v="1353" actId="14100"/>
        <pc:sldMkLst>
          <pc:docMk/>
          <pc:sldMk cId="0" sldId="376"/>
        </pc:sldMkLst>
        <pc:spChg chg="mod">
          <ac:chgData name="Marcelo B. Tenorio" userId="2a68b719-233e-46f9-8e9f-6b2a3c380c8f" providerId="ADAL" clId="{5AEDF222-1CE4-4562-8511-22F07261FF3F}" dt="2020-01-12T22:04:50.352" v="1353" actId="14100"/>
          <ac:spMkLst>
            <pc:docMk/>
            <pc:sldMk cId="0" sldId="376"/>
            <ac:spMk id="19458" creationId="{156BE427-6375-41C8-BDBE-7372206F3BF8}"/>
          </ac:spMkLst>
        </pc:spChg>
        <pc:spChg chg="mod">
          <ac:chgData name="Marcelo B. Tenorio" userId="2a68b719-233e-46f9-8e9f-6b2a3c380c8f" providerId="ADAL" clId="{5AEDF222-1CE4-4562-8511-22F07261FF3F}" dt="2020-01-12T21:59:57.476" v="1231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">
        <pc:chgData name="Marcelo B. Tenorio" userId="2a68b719-233e-46f9-8e9f-6b2a3c380c8f" providerId="ADAL" clId="{5AEDF222-1CE4-4562-8511-22F07261FF3F}" dt="2020-01-12T22:04:55.188" v="1354" actId="14100"/>
        <pc:sldMkLst>
          <pc:docMk/>
          <pc:sldMk cId="0" sldId="377"/>
        </pc:sldMkLst>
        <pc:spChg chg="mod">
          <ac:chgData name="Marcelo B. Tenorio" userId="2a68b719-233e-46f9-8e9f-6b2a3c380c8f" providerId="ADAL" clId="{5AEDF222-1CE4-4562-8511-22F07261FF3F}" dt="2020-01-12T22:04:55.188" v="1354" actId="14100"/>
          <ac:spMkLst>
            <pc:docMk/>
            <pc:sldMk cId="0" sldId="377"/>
            <ac:spMk id="20482" creationId="{DDA3927B-45DE-4A47-AD35-B38A8E3EC175}"/>
          </ac:spMkLst>
        </pc:spChg>
      </pc:sldChg>
      <pc:sldChg chg="addSp delSp modSp mod">
        <pc:chgData name="Marcelo B. Tenorio" userId="2a68b719-233e-46f9-8e9f-6b2a3c380c8f" providerId="ADAL" clId="{5AEDF222-1CE4-4562-8511-22F07261FF3F}" dt="2020-01-12T22:13:12.778" v="1449" actId="20577"/>
        <pc:sldMkLst>
          <pc:docMk/>
          <pc:sldMk cId="0" sldId="378"/>
        </pc:sldMkLst>
        <pc:spChg chg="add mod">
          <ac:chgData name="Marcelo B. Tenorio" userId="2a68b719-233e-46f9-8e9f-6b2a3c380c8f" providerId="ADAL" clId="{5AEDF222-1CE4-4562-8511-22F07261FF3F}" dt="2020-01-12T22:07:48.244" v="1403" actId="1076"/>
          <ac:spMkLst>
            <pc:docMk/>
            <pc:sldMk cId="0" sldId="378"/>
            <ac:spMk id="6" creationId="{CA3FCADB-3CC6-46A6-ABBF-B4C7B4099D64}"/>
          </ac:spMkLst>
        </pc:spChg>
        <pc:spChg chg="mod">
          <ac:chgData name="Marcelo B. Tenorio" userId="2a68b719-233e-46f9-8e9f-6b2a3c380c8f" providerId="ADAL" clId="{5AEDF222-1CE4-4562-8511-22F07261FF3F}" dt="2020-01-12T22:07:41.254" v="1401" actId="1076"/>
          <ac:spMkLst>
            <pc:docMk/>
            <pc:sldMk cId="0" sldId="378"/>
            <ac:spMk id="21506" creationId="{22F4E39C-BC58-425F-9254-C6DA9B7B4568}"/>
          </ac:spMkLst>
        </pc:spChg>
        <pc:spChg chg="mod">
          <ac:chgData name="Marcelo B. Tenorio" userId="2a68b719-233e-46f9-8e9f-6b2a3c380c8f" providerId="ADAL" clId="{5AEDF222-1CE4-4562-8511-22F07261FF3F}" dt="2020-01-12T22:13:12.778" v="1449" actId="20577"/>
          <ac:spMkLst>
            <pc:docMk/>
            <pc:sldMk cId="0" sldId="378"/>
            <ac:spMk id="21507" creationId="{F7E3CECE-D364-4559-99E3-090B7952803A}"/>
          </ac:spMkLst>
        </pc:spChg>
        <pc:cxnChg chg="add del mod">
          <ac:chgData name="Marcelo B. Tenorio" userId="2a68b719-233e-46f9-8e9f-6b2a3c380c8f" providerId="ADAL" clId="{5AEDF222-1CE4-4562-8511-22F07261FF3F}" dt="2020-01-12T22:08:08.318" v="1405" actId="478"/>
          <ac:cxnSpMkLst>
            <pc:docMk/>
            <pc:sldMk cId="0" sldId="378"/>
            <ac:cxnSpMk id="3" creationId="{48494EF2-20F6-4F81-87E3-13D27D681CB9}"/>
          </ac:cxnSpMkLst>
        </pc:cxnChg>
        <pc:cxnChg chg="add mod">
          <ac:chgData name="Marcelo B. Tenorio" userId="2a68b719-233e-46f9-8e9f-6b2a3c380c8f" providerId="ADAL" clId="{5AEDF222-1CE4-4562-8511-22F07261FF3F}" dt="2020-01-12T22:08:12.278" v="1407" actId="1076"/>
          <ac:cxnSpMkLst>
            <pc:docMk/>
            <pc:sldMk cId="0" sldId="378"/>
            <ac:cxnSpMk id="9" creationId="{CFDD0F81-A3FC-4377-B1AD-C941B0BCC999}"/>
          </ac:cxnSpMkLst>
        </pc:cxnChg>
      </pc:sldChg>
      <pc:sldChg chg="modSp mod">
        <pc:chgData name="Marcelo B. Tenorio" userId="2a68b719-233e-46f9-8e9f-6b2a3c380c8f" providerId="ADAL" clId="{5AEDF222-1CE4-4562-8511-22F07261FF3F}" dt="2020-01-16T23:00:33.459" v="1800" actId="20577"/>
        <pc:sldMkLst>
          <pc:docMk/>
          <pc:sldMk cId="0" sldId="387"/>
        </pc:sldMkLst>
        <pc:spChg chg="mod">
          <ac:chgData name="Marcelo B. Tenorio" userId="2a68b719-233e-46f9-8e9f-6b2a3c380c8f" providerId="ADAL" clId="{5AEDF222-1CE4-4562-8511-22F07261FF3F}" dt="2020-01-16T23:00:26.159" v="1796" actId="20577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. Tenorio" userId="2a68b719-233e-46f9-8e9f-6b2a3c380c8f" providerId="ADAL" clId="{5AEDF222-1CE4-4562-8511-22F07261FF3F}" dt="2020-01-16T23:00:33.459" v="180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. Tenorio" userId="2a68b719-233e-46f9-8e9f-6b2a3c380c8f" providerId="ADAL" clId="{5AEDF222-1CE4-4562-8511-22F07261FF3F}" dt="2020-01-17T00:13:30.687" v="2719" actId="1038"/>
        <pc:sldMkLst>
          <pc:docMk/>
          <pc:sldMk cId="0" sldId="390"/>
        </pc:sldMkLst>
        <pc:spChg chg="mod">
          <ac:chgData name="Marcelo B. Tenorio" userId="2a68b719-233e-46f9-8e9f-6b2a3c380c8f" providerId="ADAL" clId="{5AEDF222-1CE4-4562-8511-22F07261FF3F}" dt="2020-01-17T00:13:30.687" v="2719" actId="1038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. Tenorio" userId="2a68b719-233e-46f9-8e9f-6b2a3c380c8f" providerId="ADAL" clId="{5AEDF222-1CE4-4562-8511-22F07261FF3F}" dt="2020-01-17T00:13:19.287" v="2714" actId="404"/>
          <ac:spMkLst>
            <pc:docMk/>
            <pc:sldMk cId="0" sldId="390"/>
            <ac:spMk id="29699" creationId="{6656A064-BB80-4325-AB96-654E2EFA125B}"/>
          </ac:spMkLst>
        </pc:spChg>
      </pc:sldChg>
      <pc:sldChg chg="modSp mod">
        <pc:chgData name="Marcelo B. Tenorio" userId="2a68b719-233e-46f9-8e9f-6b2a3c380c8f" providerId="ADAL" clId="{5AEDF222-1CE4-4562-8511-22F07261FF3F}" dt="2020-01-12T22:48:06.970" v="1749" actId="6549"/>
        <pc:sldMkLst>
          <pc:docMk/>
          <pc:sldMk cId="0" sldId="391"/>
        </pc:sldMkLst>
        <pc:spChg chg="mod">
          <ac:chgData name="Marcelo B. Tenorio" userId="2a68b719-233e-46f9-8e9f-6b2a3c380c8f" providerId="ADAL" clId="{5AEDF222-1CE4-4562-8511-22F07261FF3F}" dt="2020-01-12T22:48:06.970" v="1749" actId="6549"/>
          <ac:spMkLst>
            <pc:docMk/>
            <pc:sldMk cId="0" sldId="391"/>
            <ac:spMk id="30722" creationId="{E483BED4-89C9-4AF3-94E5-5212861D8D09}"/>
          </ac:spMkLst>
        </pc:spChg>
      </pc:sldChg>
      <pc:sldChg chg="modSp mod">
        <pc:chgData name="Marcelo B. Tenorio" userId="2a68b719-233e-46f9-8e9f-6b2a3c380c8f" providerId="ADAL" clId="{5AEDF222-1CE4-4562-8511-22F07261FF3F}" dt="2020-01-12T22:48:16.090" v="1750" actId="6549"/>
        <pc:sldMkLst>
          <pc:docMk/>
          <pc:sldMk cId="0" sldId="392"/>
        </pc:sldMkLst>
        <pc:spChg chg="mod">
          <ac:chgData name="Marcelo B. Tenorio" userId="2a68b719-233e-46f9-8e9f-6b2a3c380c8f" providerId="ADAL" clId="{5AEDF222-1CE4-4562-8511-22F07261FF3F}" dt="2020-01-12T22:48:16.090" v="1750" actId="6549"/>
          <ac:spMkLst>
            <pc:docMk/>
            <pc:sldMk cId="0" sldId="392"/>
            <ac:spMk id="31746" creationId="{C0879817-35D1-4591-8C81-4C4127D2EA2B}"/>
          </ac:spMkLst>
        </pc:spChg>
      </pc:sldChg>
      <pc:sldChg chg="modSp">
        <pc:chgData name="Marcelo B. Tenorio" userId="2a68b719-233e-46f9-8e9f-6b2a3c380c8f" providerId="ADAL" clId="{5AEDF222-1CE4-4562-8511-22F07261FF3F}" dt="2020-01-12T22:48:40.700" v="1753" actId="14100"/>
        <pc:sldMkLst>
          <pc:docMk/>
          <pc:sldMk cId="0" sldId="398"/>
        </pc:sldMkLst>
        <pc:spChg chg="mod">
          <ac:chgData name="Marcelo B. Tenorio" userId="2a68b719-233e-46f9-8e9f-6b2a3c380c8f" providerId="ADAL" clId="{5AEDF222-1CE4-4562-8511-22F07261FF3F}" dt="2020-01-12T22:48:40.700" v="1753" actId="14100"/>
          <ac:spMkLst>
            <pc:docMk/>
            <pc:sldMk cId="0" sldId="398"/>
            <ac:spMk id="38914" creationId="{484A73BA-D43C-4A32-85E1-EC541215B35F}"/>
          </ac:spMkLst>
        </pc:spChg>
      </pc:sldChg>
      <pc:sldChg chg="modSp mod">
        <pc:chgData name="Marcelo B. Tenorio" userId="2a68b719-233e-46f9-8e9f-6b2a3c380c8f" providerId="ADAL" clId="{5AEDF222-1CE4-4562-8511-22F07261FF3F}" dt="2020-01-12T22:48:52.650" v="1755" actId="20577"/>
        <pc:sldMkLst>
          <pc:docMk/>
          <pc:sldMk cId="0" sldId="399"/>
        </pc:sldMkLst>
        <pc:spChg chg="mod">
          <ac:chgData name="Marcelo B. Tenorio" userId="2a68b719-233e-46f9-8e9f-6b2a3c380c8f" providerId="ADAL" clId="{5AEDF222-1CE4-4562-8511-22F07261FF3F}" dt="2020-01-12T22:48:52.650" v="1755" actId="20577"/>
          <ac:spMkLst>
            <pc:docMk/>
            <pc:sldMk cId="0" sldId="399"/>
            <ac:spMk id="39938" creationId="{605A4E42-B9AC-47E7-B317-9FFFA46D20E2}"/>
          </ac:spMkLst>
        </pc:spChg>
      </pc:sldChg>
      <pc:sldChg chg="del">
        <pc:chgData name="Marcelo B. Tenorio" userId="2a68b719-233e-46f9-8e9f-6b2a3c380c8f" providerId="ADAL" clId="{5AEDF222-1CE4-4562-8511-22F07261FF3F}" dt="2020-01-16T23:05:09.950" v="1914" actId="47"/>
        <pc:sldMkLst>
          <pc:docMk/>
          <pc:sldMk cId="0" sldId="409"/>
        </pc:sldMkLst>
      </pc:sldChg>
      <pc:sldChg chg="modSp mod">
        <pc:chgData name="Marcelo B. Tenorio" userId="2a68b719-233e-46f9-8e9f-6b2a3c380c8f" providerId="ADAL" clId="{5AEDF222-1CE4-4562-8511-22F07261FF3F}" dt="2020-01-16T23:54:26.244" v="2311" actId="20577"/>
        <pc:sldMkLst>
          <pc:docMk/>
          <pc:sldMk cId="0" sldId="414"/>
        </pc:sldMkLst>
        <pc:spChg chg="mod">
          <ac:chgData name="Marcelo B. Tenorio" userId="2a68b719-233e-46f9-8e9f-6b2a3c380c8f" providerId="ADAL" clId="{5AEDF222-1CE4-4562-8511-22F07261FF3F}" dt="2020-01-16T23:54:06.343" v="2277" actId="403"/>
          <ac:spMkLst>
            <pc:docMk/>
            <pc:sldMk cId="0" sldId="414"/>
            <ac:spMk id="48130" creationId="{E4A35728-9D5C-441E-AAB2-5D535B587CEA}"/>
          </ac:spMkLst>
        </pc:spChg>
        <pc:spChg chg="mod">
          <ac:chgData name="Marcelo B. Tenorio" userId="2a68b719-233e-46f9-8e9f-6b2a3c380c8f" providerId="ADAL" clId="{5AEDF222-1CE4-4562-8511-22F07261FF3F}" dt="2020-01-16T23:54:26.244" v="2311" actId="20577"/>
          <ac:spMkLst>
            <pc:docMk/>
            <pc:sldMk cId="0" sldId="414"/>
            <ac:spMk id="48131" creationId="{F304C750-E192-40E7-AA75-27C858946168}"/>
          </ac:spMkLst>
        </pc:spChg>
      </pc:sldChg>
      <pc:sldChg chg="del">
        <pc:chgData name="Marcelo B. Tenorio" userId="2a68b719-233e-46f9-8e9f-6b2a3c380c8f" providerId="ADAL" clId="{5AEDF222-1CE4-4562-8511-22F07261FF3F}" dt="2020-01-16T23:55:06.094" v="2312" actId="47"/>
        <pc:sldMkLst>
          <pc:docMk/>
          <pc:sldMk cId="0" sldId="415"/>
        </pc:sldMkLst>
      </pc:sldChg>
      <pc:sldChg chg="modSp mod">
        <pc:chgData name="Marcelo B. Tenorio" userId="2a68b719-233e-46f9-8e9f-6b2a3c380c8f" providerId="ADAL" clId="{5AEDF222-1CE4-4562-8511-22F07261FF3F}" dt="2020-01-12T22:00:57.004" v="1236" actId="14100"/>
        <pc:sldMkLst>
          <pc:docMk/>
          <pc:sldMk cId="0" sldId="416"/>
        </pc:sldMkLst>
        <pc:spChg chg="mod">
          <ac:chgData name="Marcelo B. Tenorio" userId="2a68b719-233e-46f9-8e9f-6b2a3c380c8f" providerId="ADAL" clId="{5AEDF222-1CE4-4562-8511-22F07261FF3F}" dt="2020-01-12T22:00:57.004" v="1236" actId="14100"/>
          <ac:spMkLst>
            <pc:docMk/>
            <pc:sldMk cId="0" sldId="416"/>
            <ac:spMk id="12290" creationId="{ADE1093A-C63C-4A2B-A67F-233EFAC79B5D}"/>
          </ac:spMkLst>
        </pc:spChg>
        <pc:spChg chg="mod">
          <ac:chgData name="Marcelo B. Tenorio" userId="2a68b719-233e-46f9-8e9f-6b2a3c380c8f" providerId="ADAL" clId="{5AEDF222-1CE4-4562-8511-22F07261FF3F}" dt="2020-01-12T21:37:18.167" v="1060" actId="20577"/>
          <ac:spMkLst>
            <pc:docMk/>
            <pc:sldMk cId="0" sldId="416"/>
            <ac:spMk id="12291" creationId="{FABA755A-AC34-453E-82F6-1B3873978007}"/>
          </ac:spMkLst>
        </pc:spChg>
      </pc:sldChg>
      <pc:sldChg chg="modSp mod">
        <pc:chgData name="Marcelo B. Tenorio" userId="2a68b719-233e-46f9-8e9f-6b2a3c380c8f" providerId="ADAL" clId="{5AEDF222-1CE4-4562-8511-22F07261FF3F}" dt="2020-01-12T22:49:25.570" v="1771" actId="20577"/>
        <pc:sldMkLst>
          <pc:docMk/>
          <pc:sldMk cId="0" sldId="420"/>
        </pc:sldMkLst>
        <pc:spChg chg="mod">
          <ac:chgData name="Marcelo B. Tenorio" userId="2a68b719-233e-46f9-8e9f-6b2a3c380c8f" providerId="ADAL" clId="{5AEDF222-1CE4-4562-8511-22F07261FF3F}" dt="2020-01-12T22:49:25.570" v="1771" actId="20577"/>
          <ac:spMkLst>
            <pc:docMk/>
            <pc:sldMk cId="0" sldId="420"/>
            <ac:spMk id="52227" creationId="{A3F41EDA-EBB0-4D15-A036-EFE6F0AD23B6}"/>
          </ac:spMkLst>
        </pc:spChg>
      </pc:sldChg>
      <pc:sldChg chg="modSp mod">
        <pc:chgData name="Marcelo B. Tenorio" userId="2a68b719-233e-46f9-8e9f-6b2a3c380c8f" providerId="ADAL" clId="{5AEDF222-1CE4-4562-8511-22F07261FF3F}" dt="2020-01-16T22:59:34.499" v="1786" actId="14100"/>
        <pc:sldMkLst>
          <pc:docMk/>
          <pc:sldMk cId="0" sldId="426"/>
        </pc:sldMkLst>
        <pc:spChg chg="mod">
          <ac:chgData name="Marcelo B. Tenorio" userId="2a68b719-233e-46f9-8e9f-6b2a3c380c8f" providerId="ADAL" clId="{5AEDF222-1CE4-4562-8511-22F07261FF3F}" dt="2020-01-16T22:59:34.499" v="1786" actId="14100"/>
          <ac:spMkLst>
            <pc:docMk/>
            <pc:sldMk cId="0" sldId="426"/>
            <ac:spMk id="8195" creationId="{8605AA47-8FC9-419C-9948-21E15CF5FFA6}"/>
          </ac:spMkLst>
        </pc:spChg>
      </pc:sldChg>
      <pc:sldChg chg="modSp mod">
        <pc:chgData name="Marcelo B. Tenorio" userId="2a68b719-233e-46f9-8e9f-6b2a3c380c8f" providerId="ADAL" clId="{5AEDF222-1CE4-4562-8511-22F07261FF3F}" dt="2020-01-16T23:02:23.239" v="1887" actId="6549"/>
        <pc:sldMkLst>
          <pc:docMk/>
          <pc:sldMk cId="3525730446" sldId="432"/>
        </pc:sldMkLst>
        <pc:spChg chg="mod">
          <ac:chgData name="Marcelo B. Tenorio" userId="2a68b719-233e-46f9-8e9f-6b2a3c380c8f" providerId="ADAL" clId="{5AEDF222-1CE4-4562-8511-22F07261FF3F}" dt="2020-01-16T23:02:23.239" v="1887" actId="6549"/>
          <ac:spMkLst>
            <pc:docMk/>
            <pc:sldMk cId="3525730446" sldId="432"/>
            <ac:spMk id="2" creationId="{EE6CED23-E35B-4663-8E95-3F99C42D5F86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0:33.790" v="1151" actId="6549"/>
        <pc:sldMkLst>
          <pc:docMk/>
          <pc:sldMk cId="3861259427" sldId="434"/>
        </pc:sldMkLst>
        <pc:spChg chg="mod">
          <ac:chgData name="Marcelo B. Tenorio" userId="2a68b719-233e-46f9-8e9f-6b2a3c380c8f" providerId="ADAL" clId="{5AEDF222-1CE4-4562-8511-22F07261FF3F}" dt="2020-01-12T21:40:33.790" v="1151" actId="6549"/>
          <ac:spMkLst>
            <pc:docMk/>
            <pc:sldMk cId="3861259427" sldId="434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2T21:38:31.688" v="1097" actId="20577"/>
          <ac:spMkLst>
            <pc:docMk/>
            <pc:sldMk cId="3861259427" sldId="434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0:04.530" v="1143" actId="6549"/>
          <ac:spMkLst>
            <pc:docMk/>
            <pc:sldMk cId="3861259427" sldId="434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2T21:41:20.580" v="1166" actId="6549"/>
        <pc:sldMkLst>
          <pc:docMk/>
          <pc:sldMk cId="4201454719" sldId="435"/>
        </pc:sldMkLst>
        <pc:spChg chg="mod">
          <ac:chgData name="Marcelo B. Tenorio" userId="2a68b719-233e-46f9-8e9f-6b2a3c380c8f" providerId="ADAL" clId="{5AEDF222-1CE4-4562-8511-22F07261FF3F}" dt="2020-01-12T21:38:37.658" v="1106" actId="20577"/>
          <ac:spMkLst>
            <pc:docMk/>
            <pc:sldMk cId="4201454719" sldId="435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2T21:41:20.580" v="1166" actId="6549"/>
          <ac:spMkLst>
            <pc:docMk/>
            <pc:sldMk cId="4201454719" sldId="435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10.204" v="2418" actId="20577"/>
        <pc:sldMkLst>
          <pc:docMk/>
          <pc:sldMk cId="3750864079" sldId="436"/>
        </pc:sldMkLst>
        <pc:spChg chg="mod">
          <ac:chgData name="Marcelo B. Tenorio" userId="2a68b719-233e-46f9-8e9f-6b2a3c380c8f" providerId="ADAL" clId="{5AEDF222-1CE4-4562-8511-22F07261FF3F}" dt="2020-01-16T23:58:10.204" v="2418" actId="20577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8:04.734" v="2416" actId="6549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8:47.204" v="2426" actId="20577"/>
        <pc:sldMkLst>
          <pc:docMk/>
          <pc:sldMk cId="1150429205" sldId="437"/>
        </pc:sldMkLst>
        <pc:spChg chg="mod">
          <ac:chgData name="Marcelo B. Tenorio" userId="2a68b719-233e-46f9-8e9f-6b2a3c380c8f" providerId="ADAL" clId="{5AEDF222-1CE4-4562-8511-22F07261FF3F}" dt="2020-01-16T23:58:47.204" v="242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mod">
        <pc:chgData name="Marcelo B. Tenorio" userId="2a68b719-233e-46f9-8e9f-6b2a3c380c8f" providerId="ADAL" clId="{5AEDF222-1CE4-4562-8511-22F07261FF3F}" dt="2020-01-16T23:59:26.674" v="2437" actId="14100"/>
        <pc:sldMkLst>
          <pc:docMk/>
          <pc:sldMk cId="2199513898" sldId="438"/>
        </pc:sldMkLst>
        <pc:spChg chg="mod">
          <ac:chgData name="Marcelo B. Tenorio" userId="2a68b719-233e-46f9-8e9f-6b2a3c380c8f" providerId="ADAL" clId="{5AEDF222-1CE4-4562-8511-22F07261FF3F}" dt="2020-01-16T23:59:26.674" v="2437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9:14.584" v="2434" actId="14100"/>
          <ac:spMkLst>
            <pc:docMk/>
            <pc:sldMk cId="2199513898" sldId="438"/>
            <ac:spMk id="14339" creationId="{EB325F52-3D92-4E0F-A7E4-A29A82D94649}"/>
          </ac:spMkLst>
        </pc:spChg>
      </pc:sldChg>
      <pc:sldChg chg="modSp add mod ord">
        <pc:chgData name="Marcelo B. Tenorio" userId="2a68b719-233e-46f9-8e9f-6b2a3c380c8f" providerId="ADAL" clId="{5AEDF222-1CE4-4562-8511-22F07261FF3F}" dt="2020-01-17T00:18:30.358" v="2742" actId="20577"/>
        <pc:sldMkLst>
          <pc:docMk/>
          <pc:sldMk cId="1012321921" sldId="439"/>
        </pc:sldMkLst>
        <pc:spChg chg="mod">
          <ac:chgData name="Marcelo B. Tenorio" userId="2a68b719-233e-46f9-8e9f-6b2a3c380c8f" providerId="ADAL" clId="{5AEDF222-1CE4-4562-8511-22F07261FF3F}" dt="2020-01-17T00:18:30.358" v="2742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05:00.710" v="1913" actId="1037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5AEDF222-1CE4-4562-8511-22F07261FF3F}" dt="2020-01-16T23:53:39.623" v="2274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53:07.455" v="2269" actId="1038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add del mod">
        <pc:chgData name="Marcelo B. Tenorio" userId="2a68b719-233e-46f9-8e9f-6b2a3c380c8f" providerId="ADAL" clId="{5AEDF222-1CE4-4562-8511-22F07261FF3F}" dt="2020-01-16T23:53:59.293" v="2275" actId="47"/>
        <pc:sldMkLst>
          <pc:docMk/>
          <pc:sldMk cId="315385991" sldId="440"/>
        </pc:sldMkLst>
        <pc:spChg chg="mod">
          <ac:chgData name="Marcelo B. Tenorio" userId="2a68b719-233e-46f9-8e9f-6b2a3c380c8f" providerId="ADAL" clId="{5AEDF222-1CE4-4562-8511-22F07261FF3F}" dt="2020-01-16T23:52:52.455" v="2260" actId="20577"/>
          <ac:spMkLst>
            <pc:docMk/>
            <pc:sldMk cId="315385991" sldId="440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0:59.251" v="2203" actId="20577"/>
          <ac:spMkLst>
            <pc:docMk/>
            <pc:sldMk cId="315385991" sldId="440"/>
            <ac:spMk id="14339" creationId="{EB325F52-3D92-4E0F-A7E4-A29A82D94649}"/>
          </ac:spMkLst>
        </pc:spChg>
        <pc:cxnChg chg="mod">
          <ac:chgData name="Marcelo B. Tenorio" userId="2a68b719-233e-46f9-8e9f-6b2a3c380c8f" providerId="ADAL" clId="{5AEDF222-1CE4-4562-8511-22F07261FF3F}" dt="2020-01-16T23:22:38.449" v="2108" actId="1037"/>
          <ac:cxnSpMkLst>
            <pc:docMk/>
            <pc:sldMk cId="315385991" sldId="440"/>
            <ac:cxnSpMk id="3" creationId="{F9E6AE9C-2C72-4AEC-A15F-5CD684DC2803}"/>
          </ac:cxnSpMkLst>
        </pc:cxnChg>
      </pc:sldChg>
      <pc:sldChg chg="delSp modSp add mod ord">
        <pc:chgData name="Marcelo B. Tenorio" userId="2a68b719-233e-46f9-8e9f-6b2a3c380c8f" providerId="ADAL" clId="{5AEDF222-1CE4-4562-8511-22F07261FF3F}" dt="2020-01-16T23:57:04.764" v="2380" actId="6549"/>
        <pc:sldMkLst>
          <pc:docMk/>
          <pc:sldMk cId="284328592" sldId="441"/>
        </pc:sldMkLst>
        <pc:spChg chg="del">
          <ac:chgData name="Marcelo B. Tenorio" userId="2a68b719-233e-46f9-8e9f-6b2a3c380c8f" providerId="ADAL" clId="{5AEDF222-1CE4-4562-8511-22F07261FF3F}" dt="2020-01-16T23:15:45.123" v="2041" actId="478"/>
          <ac:spMkLst>
            <pc:docMk/>
            <pc:sldMk cId="284328592" sldId="441"/>
            <ac:spMk id="6" creationId="{25B9155F-7821-4DF0-9ECA-A59454C7AC68}"/>
          </ac:spMkLst>
        </pc:spChg>
        <pc:spChg chg="mod">
          <ac:chgData name="Marcelo B. Tenorio" userId="2a68b719-233e-46f9-8e9f-6b2a3c380c8f" providerId="ADAL" clId="{5AEDF222-1CE4-4562-8511-22F07261FF3F}" dt="2020-01-16T23:57:04.764" v="2380" actId="6549"/>
          <ac:spMkLst>
            <pc:docMk/>
            <pc:sldMk cId="284328592" sldId="441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5AEDF222-1CE4-4562-8511-22F07261FF3F}" dt="2020-01-16T23:15:46.923" v="2042" actId="478"/>
          <ac:cxnSpMkLst>
            <pc:docMk/>
            <pc:sldMk cId="284328592" sldId="441"/>
            <ac:cxnSpMk id="3" creationId="{F9E6AE9C-2C72-4AEC-A15F-5CD684DC2803}"/>
          </ac:cxnSpMkLst>
        </pc:cxnChg>
      </pc:sldChg>
      <pc:sldChg chg="addSp modSp add mod">
        <pc:chgData name="Marcelo B. Tenorio" userId="2a68b719-233e-46f9-8e9f-6b2a3c380c8f" providerId="ADAL" clId="{5AEDF222-1CE4-4562-8511-22F07261FF3F}" dt="2020-01-17T00:16:49.257" v="2737" actId="1037"/>
        <pc:sldMkLst>
          <pc:docMk/>
          <pc:sldMk cId="874409871" sldId="442"/>
        </pc:sldMkLst>
        <pc:spChg chg="add mod">
          <ac:chgData name="Marcelo B. Tenorio" userId="2a68b719-233e-46f9-8e9f-6b2a3c380c8f" providerId="ADAL" clId="{5AEDF222-1CE4-4562-8511-22F07261FF3F}" dt="2020-01-17T00:16:49.257" v="2737" actId="103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. Tenorio" userId="2a68b719-233e-46f9-8e9f-6b2a3c380c8f" providerId="ADAL" clId="{5AEDF222-1CE4-4562-8511-22F07261FF3F}" dt="2020-01-17T00:07:20.627" v="2701" actId="1038"/>
          <ac:spMkLst>
            <pc:docMk/>
            <pc:sldMk cId="874409871" sldId="442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5AEDF222-1CE4-4562-8511-22F07261FF3F}" dt="2020-01-17T00:07:33.767" v="2710" actId="1035"/>
          <ac:cxnSpMkLst>
            <pc:docMk/>
            <pc:sldMk cId="874409871" sldId="442"/>
            <ac:cxnSpMk id="7" creationId="{3A97079D-C6B2-4489-95C4-29A48DEB6946}"/>
          </ac:cxnSpMkLst>
        </pc:cxnChg>
      </pc:sldChg>
    </pc:docChg>
  </pc:docChgLst>
  <pc:docChgLst>
    <pc:chgData name="MARCELO BUSCIOLI TENORIO" userId="2a68b719-233e-46f9-8e9f-6b2a3c380c8f" providerId="ADAL" clId="{2BEDDEC0-C3BE-41A2-B90B-39F564BEF06C}"/>
    <pc:docChg chg="undo custSel addSld delSld modSld sldOrd">
      <pc:chgData name="MARCELO BUSCIOLI TENORIO" userId="2a68b719-233e-46f9-8e9f-6b2a3c380c8f" providerId="ADAL" clId="{2BEDDEC0-C3BE-41A2-B90B-39F564BEF06C}" dt="2021-03-05T18:50:09.704" v="1944" actId="14100"/>
      <pc:docMkLst>
        <pc:docMk/>
      </pc:docMkLst>
      <pc:sldChg chg="modSp mod">
        <pc:chgData name="MARCELO BUSCIOLI TENORIO" userId="2a68b719-233e-46f9-8e9f-6b2a3c380c8f" providerId="ADAL" clId="{2BEDDEC0-C3BE-41A2-B90B-39F564BEF06C}" dt="2021-03-05T17:51:58.201" v="1555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2BEDDEC0-C3BE-41A2-B90B-39F564BEF06C}" dt="2021-03-05T17:51:58.201" v="1555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5:25.183" v="1686" actId="20577"/>
        <pc:sldMkLst>
          <pc:docMk/>
          <pc:sldMk cId="0" sldId="358"/>
        </pc:sldMkLst>
        <pc:spChg chg="mod">
          <ac:chgData name="MARCELO BUSCIOLI TENORIO" userId="2a68b719-233e-46f9-8e9f-6b2a3c380c8f" providerId="ADAL" clId="{2BEDDEC0-C3BE-41A2-B90B-39F564BEF06C}" dt="2021-03-05T17:55:25.183" v="1686" actId="20577"/>
          <ac:spMkLst>
            <pc:docMk/>
            <pc:sldMk cId="0" sldId="358"/>
            <ac:spMk id="13315" creationId="{63973C16-0217-4DD5-819E-6EB99F5A4E2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29:43.051" v="375" actId="1035"/>
        <pc:sldMkLst>
          <pc:docMk/>
          <pc:sldMk cId="0" sldId="359"/>
        </pc:sldMkLst>
        <pc:spChg chg="mod">
          <ac:chgData name="MARCELO BUSCIOLI TENORIO" userId="2a68b719-233e-46f9-8e9f-6b2a3c380c8f" providerId="ADAL" clId="{2BEDDEC0-C3BE-41A2-B90B-39F564BEF06C}" dt="2021-02-07T13:29:19.101" v="369" actId="20577"/>
          <ac:spMkLst>
            <pc:docMk/>
            <pc:sldMk cId="0" sldId="35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9:32.245" v="372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29:43.051" v="375" actId="1035"/>
          <ac:spMkLst>
            <pc:docMk/>
            <pc:sldMk cId="0" sldId="35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07T13:17:46.223" v="135" actId="1076"/>
          <ac:cxnSpMkLst>
            <pc:docMk/>
            <pc:sldMk cId="0" sldId="35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7:55:40.225" v="1690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2BEDDEC0-C3BE-41A2-B90B-39F564BEF06C}" dt="2021-03-05T17:55:40.225" v="1690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2:56.538" v="1559" actId="20577"/>
        <pc:sldMkLst>
          <pc:docMk/>
          <pc:sldMk cId="0" sldId="376"/>
        </pc:sldMkLst>
        <pc:spChg chg="mod">
          <ac:chgData name="MARCELO BUSCIOLI TENORIO" userId="2a68b719-233e-46f9-8e9f-6b2a3c380c8f" providerId="ADAL" clId="{2BEDDEC0-C3BE-41A2-B90B-39F564BEF06C}" dt="2021-03-05T17:52:56.538" v="1559" actId="20577"/>
          <ac:spMkLst>
            <pc:docMk/>
            <pc:sldMk cId="0" sldId="376"/>
            <ac:spMk id="19459" creationId="{AF60AEA9-AE78-4DF4-A554-DC843E7670D8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3:29.348" v="1563" actId="20577"/>
        <pc:sldMkLst>
          <pc:docMk/>
          <pc:sldMk cId="0" sldId="377"/>
        </pc:sldMkLst>
        <pc:spChg chg="mod">
          <ac:chgData name="MARCELO BUSCIOLI TENORIO" userId="2a68b719-233e-46f9-8e9f-6b2a3c380c8f" providerId="ADAL" clId="{2BEDDEC0-C3BE-41A2-B90B-39F564BEF06C}" dt="2021-03-05T17:53:16.644" v="1561" actId="1076"/>
          <ac:spMkLst>
            <pc:docMk/>
            <pc:sldMk cId="0" sldId="377"/>
            <ac:spMk id="20482" creationId="{DDA3927B-45DE-4A47-AD35-B38A8E3EC175}"/>
          </ac:spMkLst>
        </pc:spChg>
        <pc:spChg chg="mod">
          <ac:chgData name="MARCELO BUSCIOLI TENORIO" userId="2a68b719-233e-46f9-8e9f-6b2a3c380c8f" providerId="ADAL" clId="{2BEDDEC0-C3BE-41A2-B90B-39F564BEF06C}" dt="2021-03-05T17:53:29.348" v="1563" actId="20577"/>
          <ac:spMkLst>
            <pc:docMk/>
            <pc:sldMk cId="0" sldId="377"/>
            <ac:spMk id="20483" creationId="{C5AD375D-8591-479E-BA4F-78379F370F34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7:59:04.743" v="1722" actId="20577"/>
        <pc:sldMkLst>
          <pc:docMk/>
          <pc:sldMk cId="0" sldId="381"/>
        </pc:sldMkLst>
        <pc:spChg chg="mod">
          <ac:chgData name="MARCELO BUSCIOLI TENORIO" userId="2a68b719-233e-46f9-8e9f-6b2a3c380c8f" providerId="ADAL" clId="{2BEDDEC0-C3BE-41A2-B90B-39F564BEF06C}" dt="2021-03-05T17:57:38.453" v="1707" actId="1035"/>
          <ac:spMkLst>
            <pc:docMk/>
            <pc:sldMk cId="0" sldId="381"/>
            <ac:spMk id="24578" creationId="{E2B18D80-E034-46F5-93EC-E29625C136DB}"/>
          </ac:spMkLst>
        </pc:spChg>
        <pc:spChg chg="mod">
          <ac:chgData name="MARCELO BUSCIOLI TENORIO" userId="2a68b719-233e-46f9-8e9f-6b2a3c380c8f" providerId="ADAL" clId="{2BEDDEC0-C3BE-41A2-B90B-39F564BEF06C}" dt="2021-03-05T17:59:04.743" v="1722" actId="20577"/>
          <ac:spMkLst>
            <pc:docMk/>
            <pc:sldMk cId="0" sldId="381"/>
            <ac:spMk id="24579" creationId="{886882DF-8224-481A-960C-CB01168AFD0C}"/>
          </ac:spMkLst>
        </pc:spChg>
      </pc:sldChg>
      <pc:sldChg chg="modSp">
        <pc:chgData name="MARCELO BUSCIOLI TENORIO" userId="2a68b719-233e-46f9-8e9f-6b2a3c380c8f" providerId="ADAL" clId="{2BEDDEC0-C3BE-41A2-B90B-39F564BEF06C}" dt="2021-03-05T17:57:07.955" v="1699" actId="14100"/>
        <pc:sldMkLst>
          <pc:docMk/>
          <pc:sldMk cId="0" sldId="383"/>
        </pc:sldMkLst>
        <pc:spChg chg="mod">
          <ac:chgData name="MARCELO BUSCIOLI TENORIO" userId="2a68b719-233e-46f9-8e9f-6b2a3c380c8f" providerId="ADAL" clId="{2BEDDEC0-C3BE-41A2-B90B-39F564BEF06C}" dt="2021-03-05T17:57:07.955" v="1699" actId="14100"/>
          <ac:spMkLst>
            <pc:docMk/>
            <pc:sldMk cId="0" sldId="383"/>
            <ac:spMk id="23554" creationId="{2C678C84-9F33-4522-B230-DB3CBD297F3F}"/>
          </ac:spMkLst>
        </pc:spChg>
        <pc:spChg chg="mod">
          <ac:chgData name="MARCELO BUSCIOLI TENORIO" userId="2a68b719-233e-46f9-8e9f-6b2a3c380c8f" providerId="ADAL" clId="{2BEDDEC0-C3BE-41A2-B90B-39F564BEF06C}" dt="2021-03-05T17:56:50.452" v="1696" actId="14100"/>
          <ac:spMkLst>
            <pc:docMk/>
            <pc:sldMk cId="0" sldId="383"/>
            <ac:spMk id="23555" creationId="{EB288B58-531B-4414-86CC-CEBC97D9F9DE}"/>
          </ac:spMkLst>
        </pc:spChg>
      </pc:sldChg>
      <pc:sldChg chg="modSp mod">
        <pc:chgData name="MARCELO BUSCIOLI TENORIO" userId="2a68b719-233e-46f9-8e9f-6b2a3c380c8f" providerId="ADAL" clId="{2BEDDEC0-C3BE-41A2-B90B-39F564BEF06C}" dt="2021-03-05T18:00:01.012" v="1730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2BEDDEC0-C3BE-41A2-B90B-39F564BEF06C}" dt="2021-03-05T18:00:01.012" v="1730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3:51:23.065" v="792" actId="1038"/>
        <pc:sldMkLst>
          <pc:docMk/>
          <pc:sldMk cId="0" sldId="389"/>
        </pc:sldMkLst>
        <pc:spChg chg="mod">
          <ac:chgData name="MARCELO BUSCIOLI TENORIO" userId="2a68b719-233e-46f9-8e9f-6b2a3c380c8f" providerId="ADAL" clId="{2BEDDEC0-C3BE-41A2-B90B-39F564BEF06C}" dt="2021-02-07T13:51:23.065" v="792" actId="1038"/>
          <ac:spMkLst>
            <pc:docMk/>
            <pc:sldMk cId="0" sldId="389"/>
            <ac:spMk id="26626" creationId="{D9A799F2-99C5-44B8-85FB-AEA028D998FF}"/>
          </ac:spMkLst>
        </pc:spChg>
        <pc:graphicFrameChg chg="mod">
          <ac:chgData name="MARCELO BUSCIOLI TENORIO" userId="2a68b719-233e-46f9-8e9f-6b2a3c380c8f" providerId="ADAL" clId="{2BEDDEC0-C3BE-41A2-B90B-39F564BEF06C}" dt="2021-02-07T13:49:10.601" v="764" actId="1036"/>
          <ac:graphicFrameMkLst>
            <pc:docMk/>
            <pc:sldMk cId="0" sldId="389"/>
            <ac:graphicFrameMk id="2" creationId="{CF53AD18-47FC-43D9-BCED-59A3B8CC7624}"/>
          </ac:graphicFrameMkLst>
        </pc:graphicFrameChg>
      </pc:sldChg>
      <pc:sldChg chg="modSp mod">
        <pc:chgData name="MARCELO BUSCIOLI TENORIO" userId="2a68b719-233e-46f9-8e9f-6b2a3c380c8f" providerId="ADAL" clId="{2BEDDEC0-C3BE-41A2-B90B-39F564BEF06C}" dt="2021-03-05T18:04:56.610" v="1736" actId="14100"/>
        <pc:sldMkLst>
          <pc:docMk/>
          <pc:sldMk cId="0" sldId="390"/>
        </pc:sldMkLst>
        <pc:spChg chg="mod">
          <ac:chgData name="MARCELO BUSCIOLI TENORIO" userId="2a68b719-233e-46f9-8e9f-6b2a3c380c8f" providerId="ADAL" clId="{2BEDDEC0-C3BE-41A2-B90B-39F564BEF06C}" dt="2021-03-05T18:04:56.610" v="1736" actId="14100"/>
          <ac:spMkLst>
            <pc:docMk/>
            <pc:sldMk cId="0" sldId="390"/>
            <ac:spMk id="29698" creationId="{232EAC5A-7A8D-4CAA-A691-ED9E6D3BF49E}"/>
          </ac:spMkLst>
        </pc:spChg>
        <pc:spChg chg="mod">
          <ac:chgData name="MARCELO BUSCIOLI TENORIO" userId="2a68b719-233e-46f9-8e9f-6b2a3c380c8f" providerId="ADAL" clId="{2BEDDEC0-C3BE-41A2-B90B-39F564BEF06C}" dt="2021-03-03T17:49:42.440" v="1496" actId="1037"/>
          <ac:spMkLst>
            <pc:docMk/>
            <pc:sldMk cId="0" sldId="390"/>
            <ac:spMk id="29699" creationId="{6656A064-BB80-4325-AB96-654E2EFA125B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3:52.877" v="1355" actId="20577"/>
        <pc:sldMkLst>
          <pc:docMk/>
          <pc:sldMk cId="0" sldId="394"/>
        </pc:sldMkLst>
        <pc:spChg chg="add del mod">
          <ac:chgData name="MARCELO BUSCIOLI TENORIO" userId="2a68b719-233e-46f9-8e9f-6b2a3c380c8f" providerId="ADAL" clId="{2BEDDEC0-C3BE-41A2-B90B-39F564BEF06C}" dt="2021-02-07T14:11:03.643" v="965" actId="478"/>
          <ac:spMkLst>
            <pc:docMk/>
            <pc:sldMk cId="0" sldId="394"/>
            <ac:spMk id="2" creationId="{2E003AD9-276E-4896-9F47-E5A558124E22}"/>
          </ac:spMkLst>
        </pc:spChg>
        <pc:spChg chg="add mod">
          <ac:chgData name="MARCELO BUSCIOLI TENORIO" userId="2a68b719-233e-46f9-8e9f-6b2a3c380c8f" providerId="ADAL" clId="{2BEDDEC0-C3BE-41A2-B90B-39F564BEF06C}" dt="2021-02-18T00:03:52.877" v="1355" actId="20577"/>
          <ac:spMkLst>
            <pc:docMk/>
            <pc:sldMk cId="0" sldId="394"/>
            <ac:spMk id="6" creationId="{B48699A9-82E1-4CDF-92B1-BECFCC16422B}"/>
          </ac:spMkLst>
        </pc:spChg>
        <pc:spChg chg="add mod">
          <ac:chgData name="MARCELO BUSCIOLI TENORIO" userId="2a68b719-233e-46f9-8e9f-6b2a3c380c8f" providerId="ADAL" clId="{2BEDDEC0-C3BE-41A2-B90B-39F564BEF06C}" dt="2021-02-07T16:23:27.824" v="1104" actId="1037"/>
          <ac:spMkLst>
            <pc:docMk/>
            <pc:sldMk cId="0" sldId="394"/>
            <ac:spMk id="7" creationId="{4A36FC0C-3458-4F39-88AD-F86F075FB9EE}"/>
          </ac:spMkLst>
        </pc:spChg>
        <pc:spChg chg="del">
          <ac:chgData name="MARCELO BUSCIOLI TENORIO" userId="2a68b719-233e-46f9-8e9f-6b2a3c380c8f" providerId="ADAL" clId="{2BEDDEC0-C3BE-41A2-B90B-39F564BEF06C}" dt="2021-02-07T14:11:00.003" v="964" actId="478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2BEDDEC0-C3BE-41A2-B90B-39F564BEF06C}" dt="2021-02-07T16:40:12.361" v="1224" actId="20577"/>
          <ac:spMkLst>
            <pc:docMk/>
            <pc:sldMk cId="0" sldId="394"/>
            <ac:spMk id="34819" creationId="{E89F4915-8B95-453F-A2C4-FCB25C25280F}"/>
          </ac:spMkLst>
        </pc:spChg>
        <pc:cxnChg chg="add mod">
          <ac:chgData name="MARCELO BUSCIOLI TENORIO" userId="2a68b719-233e-46f9-8e9f-6b2a3c380c8f" providerId="ADAL" clId="{2BEDDEC0-C3BE-41A2-B90B-39F564BEF06C}" dt="2021-02-07T16:23:52.393" v="1106" actId="1076"/>
          <ac:cxnSpMkLst>
            <pc:docMk/>
            <pc:sldMk cId="0" sldId="394"/>
            <ac:cxnSpMk id="8" creationId="{F2510200-4BB4-4F03-806C-49CC27CCFC82}"/>
          </ac:cxnSpMkLst>
        </pc:cxnChg>
      </pc:sldChg>
      <pc:sldChg chg="modSp del">
        <pc:chgData name="MARCELO BUSCIOLI TENORIO" userId="2a68b719-233e-46f9-8e9f-6b2a3c380c8f" providerId="ADAL" clId="{2BEDDEC0-C3BE-41A2-B90B-39F564BEF06C}" dt="2021-02-07T16:26:15.793" v="1112" actId="47"/>
        <pc:sldMkLst>
          <pc:docMk/>
          <pc:sldMk cId="0" sldId="395"/>
        </pc:sldMkLst>
        <pc:spChg chg="mod">
          <ac:chgData name="MARCELO BUSCIOLI TENORIO" userId="2a68b719-233e-46f9-8e9f-6b2a3c380c8f" providerId="ADAL" clId="{2BEDDEC0-C3BE-41A2-B90B-39F564BEF06C}" dt="2021-02-07T14:12:08.666" v="1020" actId="14100"/>
          <ac:spMkLst>
            <pc:docMk/>
            <pc:sldMk cId="0" sldId="395"/>
            <ac:spMk id="35843" creationId="{2A8F17D7-3364-49E5-B6BA-193CF81B6C04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4:52.569" v="1363" actId="20577"/>
        <pc:sldMkLst>
          <pc:docMk/>
          <pc:sldMk cId="0" sldId="397"/>
        </pc:sldMkLst>
        <pc:spChg chg="add del mod">
          <ac:chgData name="MARCELO BUSCIOLI TENORIO" userId="2a68b719-233e-46f9-8e9f-6b2a3c380c8f" providerId="ADAL" clId="{2BEDDEC0-C3BE-41A2-B90B-39F564BEF06C}" dt="2021-02-07T16:26:55.160" v="1118" actId="478"/>
          <ac:spMkLst>
            <pc:docMk/>
            <pc:sldMk cId="0" sldId="397"/>
            <ac:spMk id="2" creationId="{9C8761D5-5BBB-4CFB-96DF-67AAB278FD88}"/>
          </ac:spMkLst>
        </pc:spChg>
        <pc:spChg chg="add mod">
          <ac:chgData name="MARCELO BUSCIOLI TENORIO" userId="2a68b719-233e-46f9-8e9f-6b2a3c380c8f" providerId="ADAL" clId="{2BEDDEC0-C3BE-41A2-B90B-39F564BEF06C}" dt="2021-02-07T16:26:58.522" v="1123" actId="1036"/>
          <ac:spMkLst>
            <pc:docMk/>
            <pc:sldMk cId="0" sldId="397"/>
            <ac:spMk id="7" creationId="{5AED8FCE-05B1-4BED-B91F-204BA61936F8}"/>
          </ac:spMkLst>
        </pc:spChg>
        <pc:spChg chg="del">
          <ac:chgData name="MARCELO BUSCIOLI TENORIO" userId="2a68b719-233e-46f9-8e9f-6b2a3c380c8f" providerId="ADAL" clId="{2BEDDEC0-C3BE-41A2-B90B-39F564BEF06C}" dt="2021-02-07T16:26:52.289" v="1117" actId="478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USCIOLI TENORIO" userId="2a68b719-233e-46f9-8e9f-6b2a3c380c8f" providerId="ADAL" clId="{2BEDDEC0-C3BE-41A2-B90B-39F564BEF06C}" dt="2021-02-18T00:04:52.569" v="1363" actId="20577"/>
          <ac:spMkLst>
            <pc:docMk/>
            <pc:sldMk cId="0" sldId="397"/>
            <ac:spMk id="37891" creationId="{5B269926-3336-4E51-B45C-DFD419CCC648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2-18T00:05:23.017" v="1379" actId="20577"/>
        <pc:sldMkLst>
          <pc:docMk/>
          <pc:sldMk cId="0" sldId="398"/>
        </pc:sldMkLst>
        <pc:spChg chg="add del mod">
          <ac:chgData name="MARCELO BUSCIOLI TENORIO" userId="2a68b719-233e-46f9-8e9f-6b2a3c380c8f" providerId="ADAL" clId="{2BEDDEC0-C3BE-41A2-B90B-39F564BEF06C}" dt="2021-02-07T16:27:23.921" v="1125" actId="478"/>
          <ac:spMkLst>
            <pc:docMk/>
            <pc:sldMk cId="0" sldId="398"/>
            <ac:spMk id="2" creationId="{756C8AFB-9789-43CE-91D2-7F78658CC89C}"/>
          </ac:spMkLst>
        </pc:spChg>
        <pc:spChg chg="add mod">
          <ac:chgData name="MARCELO BUSCIOLI TENORIO" userId="2a68b719-233e-46f9-8e9f-6b2a3c380c8f" providerId="ADAL" clId="{2BEDDEC0-C3BE-41A2-B90B-39F564BEF06C}" dt="2021-02-07T16:27:46.115" v="1129" actId="1076"/>
          <ac:spMkLst>
            <pc:docMk/>
            <pc:sldMk cId="0" sldId="398"/>
            <ac:spMk id="7" creationId="{ADA3E947-F453-49CA-8A5C-E55073C9F5AD}"/>
          </ac:spMkLst>
        </pc:spChg>
        <pc:spChg chg="del">
          <ac:chgData name="MARCELO BUSCIOLI TENORIO" userId="2a68b719-233e-46f9-8e9f-6b2a3c380c8f" providerId="ADAL" clId="{2BEDDEC0-C3BE-41A2-B90B-39F564BEF06C}" dt="2021-02-07T16:27:20.307" v="1124" actId="478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USCIOLI TENORIO" userId="2a68b719-233e-46f9-8e9f-6b2a3c380c8f" providerId="ADAL" clId="{2BEDDEC0-C3BE-41A2-B90B-39F564BEF06C}" dt="2021-02-18T00:05:23.017" v="1379" actId="20577"/>
          <ac:spMkLst>
            <pc:docMk/>
            <pc:sldMk cId="0" sldId="398"/>
            <ac:spMk id="38915" creationId="{52F18302-B31F-4172-9AB6-A53D9DC2CA1A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02.688" v="1138" actId="1038"/>
        <pc:sldMkLst>
          <pc:docMk/>
          <pc:sldMk cId="0" sldId="399"/>
        </pc:sldMkLst>
        <pc:spChg chg="add del mod">
          <ac:chgData name="MARCELO BUSCIOLI TENORIO" userId="2a68b719-233e-46f9-8e9f-6b2a3c380c8f" providerId="ADAL" clId="{2BEDDEC0-C3BE-41A2-B90B-39F564BEF06C}" dt="2021-02-07T16:27:58.672" v="1131" actId="478"/>
          <ac:spMkLst>
            <pc:docMk/>
            <pc:sldMk cId="0" sldId="399"/>
            <ac:spMk id="2" creationId="{318E79CF-7AFA-4232-8C9B-C03FC7667915}"/>
          </ac:spMkLst>
        </pc:spChg>
        <pc:spChg chg="add mod">
          <ac:chgData name="MARCELO BUSCIOLI TENORIO" userId="2a68b719-233e-46f9-8e9f-6b2a3c380c8f" providerId="ADAL" clId="{2BEDDEC0-C3BE-41A2-B90B-39F564BEF06C}" dt="2021-02-07T16:28:02.688" v="1138" actId="1038"/>
          <ac:spMkLst>
            <pc:docMk/>
            <pc:sldMk cId="0" sldId="399"/>
            <ac:spMk id="7" creationId="{EF1FBB35-D0E3-439A-9FEA-979E0772F6AD}"/>
          </ac:spMkLst>
        </pc:spChg>
        <pc:spChg chg="del">
          <ac:chgData name="MARCELO BUSCIOLI TENORIO" userId="2a68b719-233e-46f9-8e9f-6b2a3c380c8f" providerId="ADAL" clId="{2BEDDEC0-C3BE-41A2-B90B-39F564BEF06C}" dt="2021-02-07T16:27:55.342" v="1130" actId="478"/>
          <ac:spMkLst>
            <pc:docMk/>
            <pc:sldMk cId="0" sldId="399"/>
            <ac:spMk id="39938" creationId="{605A4E42-B9AC-47E7-B317-9FFFA46D20E2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19.304" v="1148" actId="1036"/>
        <pc:sldMkLst>
          <pc:docMk/>
          <pc:sldMk cId="0" sldId="400"/>
        </pc:sldMkLst>
        <pc:spChg chg="add del mod">
          <ac:chgData name="MARCELO BUSCIOLI TENORIO" userId="2a68b719-233e-46f9-8e9f-6b2a3c380c8f" providerId="ADAL" clId="{2BEDDEC0-C3BE-41A2-B90B-39F564BEF06C}" dt="2021-02-07T16:28:15.123" v="1141" actId="478"/>
          <ac:spMkLst>
            <pc:docMk/>
            <pc:sldMk cId="0" sldId="400"/>
            <ac:spMk id="2" creationId="{998A88D5-AFBA-4CA5-8F89-F1076A4FA6E4}"/>
          </ac:spMkLst>
        </pc:spChg>
        <pc:spChg chg="add mod">
          <ac:chgData name="MARCELO BUSCIOLI TENORIO" userId="2a68b719-233e-46f9-8e9f-6b2a3c380c8f" providerId="ADAL" clId="{2BEDDEC0-C3BE-41A2-B90B-39F564BEF06C}" dt="2021-02-07T16:28:19.304" v="1148" actId="1036"/>
          <ac:spMkLst>
            <pc:docMk/>
            <pc:sldMk cId="0" sldId="400"/>
            <ac:spMk id="7" creationId="{D0A3781D-23E3-432B-A8FF-6354F83D0F89}"/>
          </ac:spMkLst>
        </pc:spChg>
        <pc:spChg chg="del">
          <ac:chgData name="MARCELO BUSCIOLI TENORIO" userId="2a68b719-233e-46f9-8e9f-6b2a3c380c8f" providerId="ADAL" clId="{2BEDDEC0-C3BE-41A2-B90B-39F564BEF06C}" dt="2021-02-07T16:28:11.421" v="1139" actId="478"/>
          <ac:spMkLst>
            <pc:docMk/>
            <pc:sldMk cId="0" sldId="400"/>
            <ac:spMk id="40962" creationId="{73F016D5-4981-4770-A0B3-22D384506F8F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8:32.264" v="1157" actId="1036"/>
        <pc:sldMkLst>
          <pc:docMk/>
          <pc:sldMk cId="0" sldId="401"/>
        </pc:sldMkLst>
        <pc:spChg chg="add del mod">
          <ac:chgData name="MARCELO BUSCIOLI TENORIO" userId="2a68b719-233e-46f9-8e9f-6b2a3c380c8f" providerId="ADAL" clId="{2BEDDEC0-C3BE-41A2-B90B-39F564BEF06C}" dt="2021-02-07T16:28:28.691" v="1150" actId="478"/>
          <ac:spMkLst>
            <pc:docMk/>
            <pc:sldMk cId="0" sldId="401"/>
            <ac:spMk id="2" creationId="{F87C1D69-77D3-46DB-B0BC-83FF7505511E}"/>
          </ac:spMkLst>
        </pc:spChg>
        <pc:spChg chg="add mod">
          <ac:chgData name="MARCELO BUSCIOLI TENORIO" userId="2a68b719-233e-46f9-8e9f-6b2a3c380c8f" providerId="ADAL" clId="{2BEDDEC0-C3BE-41A2-B90B-39F564BEF06C}" dt="2021-02-07T16:28:32.264" v="1157" actId="1036"/>
          <ac:spMkLst>
            <pc:docMk/>
            <pc:sldMk cId="0" sldId="401"/>
            <ac:spMk id="7" creationId="{1E667507-1885-42F3-BCA6-7D4E92B9D301}"/>
          </ac:spMkLst>
        </pc:spChg>
        <pc:spChg chg="del">
          <ac:chgData name="MARCELO BUSCIOLI TENORIO" userId="2a68b719-233e-46f9-8e9f-6b2a3c380c8f" providerId="ADAL" clId="{2BEDDEC0-C3BE-41A2-B90B-39F564BEF06C}" dt="2021-02-07T16:28:25.899" v="1149" actId="478"/>
          <ac:spMkLst>
            <pc:docMk/>
            <pc:sldMk cId="0" sldId="401"/>
            <ac:spMk id="41986" creationId="{C578D687-4810-40D4-A7B0-6029DDC9835F}"/>
          </ac:spMkLst>
        </pc:spChg>
      </pc:sldChg>
      <pc:sldChg chg="addSp delSp modSp">
        <pc:chgData name="MARCELO BUSCIOLI TENORIO" userId="2a68b719-233e-46f9-8e9f-6b2a3c380c8f" providerId="ADAL" clId="{2BEDDEC0-C3BE-41A2-B90B-39F564BEF06C}" dt="2021-02-07T16:26:44.217" v="1116" actId="1076"/>
        <pc:sldMkLst>
          <pc:docMk/>
          <pc:sldMk cId="0" sldId="417"/>
        </pc:sldMkLst>
        <pc:spChg chg="add del mod">
          <ac:chgData name="MARCELO BUSCIOLI TENORIO" userId="2a68b719-233e-46f9-8e9f-6b2a3c380c8f" providerId="ADAL" clId="{2BEDDEC0-C3BE-41A2-B90B-39F564BEF06C}" dt="2021-02-07T16:26:38.370" v="1114" actId="478"/>
          <ac:spMkLst>
            <pc:docMk/>
            <pc:sldMk cId="0" sldId="417"/>
            <ac:spMk id="2" creationId="{B2C0F689-25B7-423E-BF28-16A8D3E8F535}"/>
          </ac:spMkLst>
        </pc:spChg>
        <pc:spChg chg="add mod">
          <ac:chgData name="MARCELO BUSCIOLI TENORIO" userId="2a68b719-233e-46f9-8e9f-6b2a3c380c8f" providerId="ADAL" clId="{2BEDDEC0-C3BE-41A2-B90B-39F564BEF06C}" dt="2021-02-07T16:26:44.217" v="1116" actId="1076"/>
          <ac:spMkLst>
            <pc:docMk/>
            <pc:sldMk cId="0" sldId="417"/>
            <ac:spMk id="7" creationId="{318C9D9B-D03E-40F4-B5C5-B87745622AC2}"/>
          </ac:spMkLst>
        </pc:spChg>
        <pc:spChg chg="del">
          <ac:chgData name="MARCELO BUSCIOLI TENORIO" userId="2a68b719-233e-46f9-8e9f-6b2a3c380c8f" providerId="ADAL" clId="{2BEDDEC0-C3BE-41A2-B90B-39F564BEF06C}" dt="2021-02-07T16:26:29.833" v="1113" actId="478"/>
          <ac:spMkLst>
            <pc:docMk/>
            <pc:sldMk cId="0" sldId="417"/>
            <ac:spMk id="36866" creationId="{05AEFBB1-D792-4E43-8845-BBBBFFF04D6B}"/>
          </ac:spMkLst>
        </pc:spChg>
      </pc:sldChg>
      <pc:sldChg chg="modSp mod">
        <pc:chgData name="MARCELO BUSCIOLI TENORIO" userId="2a68b719-233e-46f9-8e9f-6b2a3c380c8f" providerId="ADAL" clId="{2BEDDEC0-C3BE-41A2-B90B-39F564BEF06C}" dt="2021-02-07T16:32:24.815" v="1217" actId="6549"/>
        <pc:sldMkLst>
          <pc:docMk/>
          <pc:sldMk cId="1953129658" sldId="427"/>
        </pc:sldMkLst>
        <pc:spChg chg="mod">
          <ac:chgData name="MARCELO BUSCIOLI TENORIO" userId="2a68b719-233e-46f9-8e9f-6b2a3c380c8f" providerId="ADAL" clId="{2BEDDEC0-C3BE-41A2-B90B-39F564BEF06C}" dt="2021-02-07T16:32:24.815" v="1217" actId="6549"/>
          <ac:spMkLst>
            <pc:docMk/>
            <pc:sldMk cId="1953129658" sldId="427"/>
            <ac:spMk id="7" creationId="{D00F872F-1630-437C-9019-00DFFDB67530}"/>
          </ac:spMkLst>
        </pc:spChg>
      </pc:sldChg>
      <pc:sldChg chg="addSp delSp modSp mod">
        <pc:chgData name="MARCELO BUSCIOLI TENORIO" userId="2a68b719-233e-46f9-8e9f-6b2a3c380c8f" providerId="ADAL" clId="{2BEDDEC0-C3BE-41A2-B90B-39F564BEF06C}" dt="2021-03-03T17:46:51.716" v="1437" actId="20577"/>
        <pc:sldMkLst>
          <pc:docMk/>
          <pc:sldMk cId="3750864079" sldId="436"/>
        </pc:sldMkLst>
        <pc:spChg chg="del mod">
          <ac:chgData name="MARCELO BUSCIOLI TENORIO" userId="2a68b719-233e-46f9-8e9f-6b2a3c380c8f" providerId="ADAL" clId="{2BEDDEC0-C3BE-41A2-B90B-39F564BEF06C}" dt="2021-02-07T14:06:01.471" v="904" actId="478"/>
          <ac:spMkLst>
            <pc:docMk/>
            <pc:sldMk cId="3750864079" sldId="436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3-03T17:46:51.716" v="1437" actId="20577"/>
          <ac:spMkLst>
            <pc:docMk/>
            <pc:sldMk cId="3750864079" sldId="436"/>
            <ac:spMk id="8" creationId="{1F8DBB3D-A1CF-428A-9805-84D08BE67D12}"/>
          </ac:spMkLst>
        </pc:spChg>
        <pc:spChg chg="add del mod">
          <ac:chgData name="MARCELO BUSCIOLI TENORIO" userId="2a68b719-233e-46f9-8e9f-6b2a3c380c8f" providerId="ADAL" clId="{2BEDDEC0-C3BE-41A2-B90B-39F564BEF06C}" dt="2021-02-07T14:06:28.798" v="909"/>
          <ac:spMkLst>
            <pc:docMk/>
            <pc:sldMk cId="3750864079" sldId="436"/>
            <ac:spMk id="8" creationId="{8AEE8279-EE4C-4C9C-B771-1566325E2B84}"/>
          </ac:spMkLst>
        </pc:spChg>
        <pc:spChg chg="add del mod">
          <ac:chgData name="MARCELO BUSCIOLI TENORIO" userId="2a68b719-233e-46f9-8e9f-6b2a3c380c8f" providerId="ADAL" clId="{2BEDDEC0-C3BE-41A2-B90B-39F564BEF06C}" dt="2021-02-07T16:18:59.208" v="1068" actId="478"/>
          <ac:spMkLst>
            <pc:docMk/>
            <pc:sldMk cId="3750864079" sldId="436"/>
            <ac:spMk id="9" creationId="{4A89A62C-169A-470F-8233-AB0E9434ACC7}"/>
          </ac:spMkLst>
        </pc:spChg>
        <pc:spChg chg="mod">
          <ac:chgData name="MARCELO BUSCIOLI TENORIO" userId="2a68b719-233e-46f9-8e9f-6b2a3c380c8f" providerId="ADAL" clId="{2BEDDEC0-C3BE-41A2-B90B-39F564BEF06C}" dt="2021-03-03T17:45:34.536" v="1408" actId="14100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7:46:19.137" v="1416" actId="20577"/>
          <ac:spMkLst>
            <pc:docMk/>
            <pc:sldMk cId="3750864079" sldId="436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2-18T00:02:42.782" v="1342" actId="1037"/>
          <ac:cxnSpMkLst>
            <pc:docMk/>
            <pc:sldMk cId="3750864079" sldId="436"/>
            <ac:cxnSpMk id="3" creationId="{F9E6AE9C-2C72-4AEC-A15F-5CD684DC2803}"/>
          </ac:cxnSpMkLst>
        </pc:cxnChg>
      </pc:sldChg>
      <pc:sldChg chg="modSp del mod">
        <pc:chgData name="MARCELO BUSCIOLI TENORIO" userId="2a68b719-233e-46f9-8e9f-6b2a3c380c8f" providerId="ADAL" clId="{2BEDDEC0-C3BE-41A2-B90B-39F564BEF06C}" dt="2021-02-07T14:07:43.205" v="931" actId="47"/>
        <pc:sldMkLst>
          <pc:docMk/>
          <pc:sldMk cId="1150429205" sldId="437"/>
        </pc:sldMkLst>
        <pc:spChg chg="mod">
          <ac:chgData name="MARCELO BUSCIOLI TENORIO" userId="2a68b719-233e-46f9-8e9f-6b2a3c380c8f" providerId="ADAL" clId="{2BEDDEC0-C3BE-41A2-B90B-39F564BEF06C}" dt="2021-02-07T14:06:47.224" v="913" actId="21"/>
          <ac:spMkLst>
            <pc:docMk/>
            <pc:sldMk cId="1150429205" sldId="437"/>
            <ac:spMk id="14339" creationId="{EB325F52-3D92-4E0F-A7E4-A29A82D94649}"/>
          </ac:spMkLst>
        </pc:spChg>
      </pc:sldChg>
      <pc:sldChg chg="addSp delSp modSp del mod">
        <pc:chgData name="MARCELO BUSCIOLI TENORIO" userId="2a68b719-233e-46f9-8e9f-6b2a3c380c8f" providerId="ADAL" clId="{2BEDDEC0-C3BE-41A2-B90B-39F564BEF06C}" dt="2021-02-07T16:19:59.701" v="1080" actId="47"/>
        <pc:sldMkLst>
          <pc:docMk/>
          <pc:sldMk cId="2199513898" sldId="438"/>
        </pc:sldMkLst>
        <pc:spChg chg="add del mod">
          <ac:chgData name="MARCELO BUSCIOLI TENORIO" userId="2a68b719-233e-46f9-8e9f-6b2a3c380c8f" providerId="ADAL" clId="{2BEDDEC0-C3BE-41A2-B90B-39F564BEF06C}" dt="2021-02-07T14:08:01.766" v="933" actId="478"/>
          <ac:spMkLst>
            <pc:docMk/>
            <pc:sldMk cId="2199513898" sldId="438"/>
            <ac:spMk id="2" creationId="{14E6D2B6-516F-454F-91CD-BD195E42AEA8}"/>
          </ac:spMkLst>
        </pc:spChg>
        <pc:spChg chg="del">
          <ac:chgData name="MARCELO BUSCIOLI TENORIO" userId="2a68b719-233e-46f9-8e9f-6b2a3c380c8f" providerId="ADAL" clId="{2BEDDEC0-C3BE-41A2-B90B-39F564BEF06C}" dt="2021-02-07T14:09:21.705" v="949" actId="478"/>
          <ac:spMkLst>
            <pc:docMk/>
            <pc:sldMk cId="2199513898" sldId="438"/>
            <ac:spMk id="6" creationId="{25B9155F-7821-4DF0-9ECA-A59454C7AC68}"/>
          </ac:spMkLst>
        </pc:spChg>
        <pc:spChg chg="add mod">
          <ac:chgData name="MARCELO BUSCIOLI TENORIO" userId="2a68b719-233e-46f9-8e9f-6b2a3c380c8f" providerId="ADAL" clId="{2BEDDEC0-C3BE-41A2-B90B-39F564BEF06C}" dt="2021-02-07T14:08:02.989" v="934"/>
          <ac:spMkLst>
            <pc:docMk/>
            <pc:sldMk cId="2199513898" sldId="438"/>
            <ac:spMk id="9" creationId="{90467ADC-B992-47FD-B183-A007C7169FF8}"/>
          </ac:spMkLst>
        </pc:spChg>
        <pc:spChg chg="del">
          <ac:chgData name="MARCELO BUSCIOLI TENORIO" userId="2a68b719-233e-46f9-8e9f-6b2a3c380c8f" providerId="ADAL" clId="{2BEDDEC0-C3BE-41A2-B90B-39F564BEF06C}" dt="2021-02-07T14:07:56.866" v="932" actId="478"/>
          <ac:spMkLst>
            <pc:docMk/>
            <pc:sldMk cId="2199513898" sldId="43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4:09:29.434" v="952" actId="20577"/>
          <ac:spMkLst>
            <pc:docMk/>
            <pc:sldMk cId="2199513898" sldId="438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4:09:23.645" v="950" actId="47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23.344" v="1838" actId="14100"/>
        <pc:sldMkLst>
          <pc:docMk/>
          <pc:sldMk cId="1012321921" sldId="439"/>
        </pc:sldMkLst>
        <pc:spChg chg="mod">
          <ac:chgData name="MARCELO BUSCIOLI TENORIO" userId="2a68b719-233e-46f9-8e9f-6b2a3c380c8f" providerId="ADAL" clId="{2BEDDEC0-C3BE-41A2-B90B-39F564BEF06C}" dt="2021-03-03T18:46:34.505" v="1533" actId="20577"/>
          <ac:spMkLst>
            <pc:docMk/>
            <pc:sldMk cId="1012321921" sldId="439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2BEDDEC0-C3BE-41A2-B90B-39F564BEF06C}" dt="2021-03-05T18:08:23.344" v="1838" actId="14100"/>
          <ac:spMkLst>
            <pc:docMk/>
            <pc:sldMk cId="1012321921" sldId="439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3T18:46:15.063" v="1529" actId="14100"/>
          <ac:spMkLst>
            <pc:docMk/>
            <pc:sldMk cId="1012321921" sldId="439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2BEDDEC0-C3BE-41A2-B90B-39F564BEF06C}" dt="2021-03-03T18:46:28.967" v="1532" actId="107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 mod">
        <pc:chgData name="MARCELO BUSCIOLI TENORIO" userId="2a68b719-233e-46f9-8e9f-6b2a3c380c8f" providerId="ADAL" clId="{2BEDDEC0-C3BE-41A2-B90B-39F564BEF06C}" dt="2021-03-05T18:08:14.508" v="1836" actId="14100"/>
        <pc:sldMkLst>
          <pc:docMk/>
          <pc:sldMk cId="284328592" sldId="441"/>
        </pc:sldMkLst>
        <pc:spChg chg="mod">
          <ac:chgData name="MARCELO BUSCIOLI TENORIO" userId="2a68b719-233e-46f9-8e9f-6b2a3c380c8f" providerId="ADAL" clId="{2BEDDEC0-C3BE-41A2-B90B-39F564BEF06C}" dt="2021-03-05T18:08:14.508" v="1836" actId="14100"/>
          <ac:spMkLst>
            <pc:docMk/>
            <pc:sldMk cId="284328592" sldId="441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6:30:21.607" v="1183" actId="6549"/>
          <ac:spMkLst>
            <pc:docMk/>
            <pc:sldMk cId="284328592" sldId="441"/>
            <ac:spMk id="14339" creationId="{EB325F52-3D92-4E0F-A7E4-A29A82D94649}"/>
          </ac:spMkLst>
        </pc:spChg>
      </pc:sldChg>
      <pc:sldChg chg="delSp modSp mod">
        <pc:chgData name="MARCELO BUSCIOLI TENORIO" userId="2a68b719-233e-46f9-8e9f-6b2a3c380c8f" providerId="ADAL" clId="{2BEDDEC0-C3BE-41A2-B90B-39F564BEF06C}" dt="2021-03-05T18:50:09.704" v="1944" actId="14100"/>
        <pc:sldMkLst>
          <pc:docMk/>
          <pc:sldMk cId="874409871" sldId="442"/>
        </pc:sldMkLst>
        <pc:spChg chg="del mod">
          <ac:chgData name="MARCELO BUSCIOLI TENORIO" userId="2a68b719-233e-46f9-8e9f-6b2a3c380c8f" providerId="ADAL" clId="{2BEDDEC0-C3BE-41A2-B90B-39F564BEF06C}" dt="2021-03-05T18:07:47.925" v="1821" actId="478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2BEDDEC0-C3BE-41A2-B90B-39F564BEF06C}" dt="2021-03-05T18:49:30.799" v="1933" actId="1037"/>
          <ac:spMkLst>
            <pc:docMk/>
            <pc:sldMk cId="874409871" sldId="442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3-05T18:50:09.704" v="1944" actId="14100"/>
          <ac:spMkLst>
            <pc:docMk/>
            <pc:sldMk cId="874409871" sldId="442"/>
            <ac:spMk id="14339" creationId="{EB325F52-3D92-4E0F-A7E4-A29A82D94649}"/>
          </ac:spMkLst>
        </pc:spChg>
        <pc:cxnChg chg="del mod">
          <ac:chgData name="MARCELO BUSCIOLI TENORIO" userId="2a68b719-233e-46f9-8e9f-6b2a3c380c8f" providerId="ADAL" clId="{2BEDDEC0-C3BE-41A2-B90B-39F564BEF06C}" dt="2021-03-05T18:07:58.233" v="1826" actId="478"/>
          <ac:cxnSpMkLst>
            <pc:docMk/>
            <pc:sldMk cId="874409871" sldId="442"/>
            <ac:cxnSpMk id="7" creationId="{3A97079D-C6B2-4489-95C4-29A48DEB6946}"/>
          </ac:cxnSpMkLst>
        </pc:cxnChg>
      </pc:sldChg>
      <pc:sldChg chg="modSp mod">
        <pc:chgData name="MARCELO BUSCIOLI TENORIO" userId="2a68b719-233e-46f9-8e9f-6b2a3c380c8f" providerId="ADAL" clId="{2BEDDEC0-C3BE-41A2-B90B-39F564BEF06C}" dt="2021-02-07T13:44:56.116" v="682" actId="6549"/>
        <pc:sldMkLst>
          <pc:docMk/>
          <pc:sldMk cId="482931943" sldId="444"/>
        </pc:sldMkLst>
        <pc:spChg chg="mod">
          <ac:chgData name="MARCELO BUSCIOLI TENORIO" userId="2a68b719-233e-46f9-8e9f-6b2a3c380c8f" providerId="ADAL" clId="{2BEDDEC0-C3BE-41A2-B90B-39F564BEF06C}" dt="2021-02-07T13:44:56.116" v="682" actId="6549"/>
          <ac:spMkLst>
            <pc:docMk/>
            <pc:sldMk cId="482931943" sldId="444"/>
            <ac:spMk id="25603" creationId="{6EA3394F-610B-4939-AB10-4834F12E01DD}"/>
          </ac:spMkLst>
        </pc:spChg>
      </pc:sldChg>
      <pc:sldChg chg="del">
        <pc:chgData name="MARCELO BUSCIOLI TENORIO" userId="2a68b719-233e-46f9-8e9f-6b2a3c380c8f" providerId="ADAL" clId="{2BEDDEC0-C3BE-41A2-B90B-39F564BEF06C}" dt="2021-02-07T13:37:29.083" v="381" actId="47"/>
        <pc:sldMkLst>
          <pc:docMk/>
          <pc:sldMk cId="611797362" sldId="446"/>
        </pc:sldMkLst>
      </pc:sldChg>
      <pc:sldChg chg="addSp delSp modSp add mod">
        <pc:chgData name="MARCELO BUSCIOLI TENORIO" userId="2a68b719-233e-46f9-8e9f-6b2a3c380c8f" providerId="ADAL" clId="{2BEDDEC0-C3BE-41A2-B90B-39F564BEF06C}" dt="2021-02-07T13:30:05.111" v="377" actId="14100"/>
        <pc:sldMkLst>
          <pc:docMk/>
          <pc:sldMk cId="2056900330" sldId="447"/>
        </pc:sldMkLst>
        <pc:spChg chg="add del mod">
          <ac:chgData name="MARCELO BUSCIOLI TENORIO" userId="2a68b719-233e-46f9-8e9f-6b2a3c380c8f" providerId="ADAL" clId="{2BEDDEC0-C3BE-41A2-B90B-39F564BEF06C}" dt="2021-02-07T13:28:03.209" v="276" actId="478"/>
          <ac:spMkLst>
            <pc:docMk/>
            <pc:sldMk cId="2056900330" sldId="447"/>
            <ac:spMk id="2" creationId="{0BDA0DF3-7FAE-480B-97BE-C7F564D24EDE}"/>
          </ac:spMkLst>
        </pc:spChg>
        <pc:spChg chg="mod">
          <ac:chgData name="MARCELO BUSCIOLI TENORIO" userId="2a68b719-233e-46f9-8e9f-6b2a3c380c8f" providerId="ADAL" clId="{2BEDDEC0-C3BE-41A2-B90B-39F564BEF06C}" dt="2021-02-07T13:30:05.111" v="377" actId="14100"/>
          <ac:spMkLst>
            <pc:docMk/>
            <pc:sldMk cId="2056900330" sldId="447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28:28.063" v="283" actId="14100"/>
          <ac:spMkLst>
            <pc:docMk/>
            <pc:sldMk cId="2056900330" sldId="447"/>
            <ac:spMk id="14338" creationId="{04CD03B8-B665-4CD9-9B6C-7A474EAB6AA8}"/>
          </ac:spMkLst>
        </pc:spChg>
        <pc:spChg chg="del">
          <ac:chgData name="MARCELO BUSCIOLI TENORIO" userId="2a68b719-233e-46f9-8e9f-6b2a3c380c8f" providerId="ADAL" clId="{2BEDDEC0-C3BE-41A2-B90B-39F564BEF06C}" dt="2021-02-07T13:28:00.391" v="275" actId="478"/>
          <ac:spMkLst>
            <pc:docMk/>
            <pc:sldMk cId="2056900330" sldId="447"/>
            <ac:spMk id="14339" creationId="{EB325F52-3D92-4E0F-A7E4-A29A82D94649}"/>
          </ac:spMkLst>
        </pc:spChg>
        <pc:cxnChg chg="del">
          <ac:chgData name="MARCELO BUSCIOLI TENORIO" userId="2a68b719-233e-46f9-8e9f-6b2a3c380c8f" providerId="ADAL" clId="{2BEDDEC0-C3BE-41A2-B90B-39F564BEF06C}" dt="2021-02-07T13:28:19.637" v="279" actId="478"/>
          <ac:cxnSpMkLst>
            <pc:docMk/>
            <pc:sldMk cId="2056900330" sldId="447"/>
            <ac:cxnSpMk id="3" creationId="{F9E6AE9C-2C72-4AEC-A15F-5CD684DC2803}"/>
          </ac:cxnSpMkLst>
        </pc:cxnChg>
      </pc:sldChg>
      <pc:sldChg chg="modSp add mod ord">
        <pc:chgData name="MARCELO BUSCIOLI TENORIO" userId="2a68b719-233e-46f9-8e9f-6b2a3c380c8f" providerId="ADAL" clId="{2BEDDEC0-C3BE-41A2-B90B-39F564BEF06C}" dt="2021-02-17T23:55:22.485" v="1314" actId="1076"/>
        <pc:sldMkLst>
          <pc:docMk/>
          <pc:sldMk cId="2002462600" sldId="448"/>
        </pc:sldMkLst>
        <pc:spChg chg="mod">
          <ac:chgData name="MARCELO BUSCIOLI TENORIO" userId="2a68b719-233e-46f9-8e9f-6b2a3c380c8f" providerId="ADAL" clId="{2BEDDEC0-C3BE-41A2-B90B-39F564BEF06C}" dt="2021-02-17T23:55:22.485" v="1314" actId="1076"/>
          <ac:spMkLst>
            <pc:docMk/>
            <pc:sldMk cId="2002462600" sldId="448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37:36.818" v="390" actId="20577"/>
          <ac:spMkLst>
            <pc:docMk/>
            <pc:sldMk cId="2002462600" sldId="448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2BEDDEC0-C3BE-41A2-B90B-39F564BEF06C}" dt="2021-02-07T13:39:17.936" v="504" actId="14100"/>
          <ac:spMkLst>
            <pc:docMk/>
            <pc:sldMk cId="2002462600" sldId="448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2BEDDEC0-C3BE-41A2-B90B-39F564BEF06C}" dt="2021-02-07T13:41:51.491" v="663" actId="1038"/>
        <pc:sldMkLst>
          <pc:docMk/>
          <pc:sldMk cId="232444018" sldId="449"/>
        </pc:sldMkLst>
        <pc:spChg chg="mod">
          <ac:chgData name="MARCELO BUSCIOLI TENORIO" userId="2a68b719-233e-46f9-8e9f-6b2a3c380c8f" providerId="ADAL" clId="{2BEDDEC0-C3BE-41A2-B90B-39F564BEF06C}" dt="2021-02-07T13:41:51.491" v="663" actId="1038"/>
          <ac:spMkLst>
            <pc:docMk/>
            <pc:sldMk cId="232444018" sldId="449"/>
            <ac:spMk id="8" creationId="{CC92F4A1-3493-429A-B03A-CDE92DF40319}"/>
          </ac:spMkLst>
        </pc:spChg>
        <pc:spChg chg="mod">
          <ac:chgData name="MARCELO BUSCIOLI TENORIO" userId="2a68b719-233e-46f9-8e9f-6b2a3c380c8f" providerId="ADAL" clId="{2BEDDEC0-C3BE-41A2-B90B-39F564BEF06C}" dt="2021-02-07T13:40:41.064" v="567" actId="20577"/>
          <ac:spMkLst>
            <pc:docMk/>
            <pc:sldMk cId="232444018" sldId="449"/>
            <ac:spMk id="14338" creationId="{04CD03B8-B665-4CD9-9B6C-7A474EAB6AA8}"/>
          </ac:spMkLst>
        </pc:spChg>
      </pc:sldChg>
    </pc:docChg>
  </pc:docChgLst>
  <pc:docChgLst>
    <pc:chgData name="MARCELO BUSCIOLI TENORIO" userId="2a68b719-233e-46f9-8e9f-6b2a3c380c8f" providerId="ADAL" clId="{1C2EE94E-562F-44E7-B7FF-C0639B8ACCB3}"/>
    <pc:docChg chg="custSel modSld">
      <pc:chgData name="MARCELO BUSCIOLI TENORIO" userId="2a68b719-233e-46f9-8e9f-6b2a3c380c8f" providerId="ADAL" clId="{1C2EE94E-562F-44E7-B7FF-C0639B8ACCB3}" dt="2019-08-08T01:09:58.517" v="250" actId="20577"/>
      <pc:docMkLst>
        <pc:docMk/>
      </pc:docMkLst>
      <pc:sldChg chg="modSp">
        <pc:chgData name="MARCELO BUSCIOLI TENORIO" userId="2a68b719-233e-46f9-8e9f-6b2a3c380c8f" providerId="ADAL" clId="{1C2EE94E-562F-44E7-B7FF-C0639B8ACCB3}" dt="2019-08-02T20:11:04.255" v="0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1C2EE94E-562F-44E7-B7FF-C0639B8ACCB3}" dt="2019-08-02T20:11:04.255" v="0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USCIOLI TENORIO" userId="2a68b719-233e-46f9-8e9f-6b2a3c380c8f" providerId="ADAL" clId="{1C2EE94E-562F-44E7-B7FF-C0639B8ACCB3}" dt="2019-08-02T20:29:59.110" v="191" actId="20577"/>
        <pc:sldMkLst>
          <pc:docMk/>
          <pc:sldMk cId="0" sldId="355"/>
        </pc:sldMkLst>
        <pc:spChg chg="mod">
          <ac:chgData name="MARCELO BUSCIOLI TENORIO" userId="2a68b719-233e-46f9-8e9f-6b2a3c380c8f" providerId="ADAL" clId="{1C2EE94E-562F-44E7-B7FF-C0639B8ACCB3}" dt="2019-08-02T20:29:41.840" v="157" actId="20577"/>
          <ac:spMkLst>
            <pc:docMk/>
            <pc:sldMk cId="0" sldId="355"/>
            <ac:spMk id="9218" creationId="{5BEF77BE-3D4F-4C1C-973E-965D1DD88AF7}"/>
          </ac:spMkLst>
        </pc:spChg>
        <pc:spChg chg="mod">
          <ac:chgData name="MARCELO BUSCIOLI TENORIO" userId="2a68b719-233e-46f9-8e9f-6b2a3c380c8f" providerId="ADAL" clId="{1C2EE94E-562F-44E7-B7FF-C0639B8ACCB3}" dt="2019-08-02T20:29:59.110" v="191" actId="20577"/>
          <ac:spMkLst>
            <pc:docMk/>
            <pc:sldMk cId="0" sldId="355"/>
            <ac:spMk id="9219" creationId="{4A75CE31-6FBE-468E-B448-6D9F3D00A2EF}"/>
          </ac:spMkLst>
        </pc:spChg>
      </pc:sldChg>
      <pc:sldChg chg="modSp">
        <pc:chgData name="MARCELO BUSCIOLI TENORIO" userId="2a68b719-233e-46f9-8e9f-6b2a3c380c8f" providerId="ADAL" clId="{1C2EE94E-562F-44E7-B7FF-C0639B8ACCB3}" dt="2019-08-02T20:28:34.044" v="99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1C2EE94E-562F-44E7-B7FF-C0639B8ACCB3}" dt="2019-08-02T20:28:34.044" v="99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1C2EE94E-562F-44E7-B7FF-C0639B8ACCB3}" dt="2019-08-08T01:09:58.517" v="250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1C2EE94E-562F-44E7-B7FF-C0639B8ACCB3}" dt="2019-08-08T01:09:58.517" v="250" actId="20577"/>
          <ac:spMkLst>
            <pc:docMk/>
            <pc:sldMk cId="0" sldId="426"/>
            <ac:spMk id="8195" creationId="{8605AA47-8FC9-419C-9948-21E15CF5FFA6}"/>
          </ac:spMkLst>
        </pc:spChg>
      </pc:sldChg>
    </pc:docChg>
  </pc:docChgLst>
  <pc:docChgLst>
    <pc:chgData name="Marcelo B. Tenorio" userId="2a68b719-233e-46f9-8e9f-6b2a3c380c8f" providerId="ADAL" clId="{CD9CCC91-9EDD-413E-8A8E-90A7D8A524DC}"/>
    <pc:docChg chg="undo custSel addSld delSld modSld sldOrd">
      <pc:chgData name="Marcelo B. Tenorio" userId="2a68b719-233e-46f9-8e9f-6b2a3c380c8f" providerId="ADAL" clId="{CD9CCC91-9EDD-413E-8A8E-90A7D8A524DC}" dt="2019-12-29T14:54:10.764" v="2295" actId="1036"/>
      <pc:docMkLst>
        <pc:docMk/>
      </pc:docMkLst>
      <pc:sldChg chg="modSp">
        <pc:chgData name="Marcelo B. Tenorio" userId="2a68b719-233e-46f9-8e9f-6b2a3c380c8f" providerId="ADAL" clId="{CD9CCC91-9EDD-413E-8A8E-90A7D8A524DC}" dt="2019-12-29T14:39:09.350" v="1707" actId="20577"/>
        <pc:sldMkLst>
          <pc:docMk/>
          <pc:sldMk cId="0" sldId="354"/>
        </pc:sldMkLst>
        <pc:spChg chg="mod">
          <ac:chgData name="Marcelo B. Tenorio" userId="2a68b719-233e-46f9-8e9f-6b2a3c380c8f" providerId="ADAL" clId="{CD9CCC91-9EDD-413E-8A8E-90A7D8A524DC}" dt="2019-12-29T14:39:09.350" v="1707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">
        <pc:chgData name="Marcelo B. Tenorio" userId="2a68b719-233e-46f9-8e9f-6b2a3c380c8f" providerId="ADAL" clId="{CD9CCC91-9EDD-413E-8A8E-90A7D8A524DC}" dt="2019-12-29T14:42:50.635" v="1807" actId="6549"/>
        <pc:sldMkLst>
          <pc:docMk/>
          <pc:sldMk cId="0" sldId="358"/>
        </pc:sldMkLst>
        <pc:spChg chg="mod">
          <ac:chgData name="Marcelo B. Tenorio" userId="2a68b719-233e-46f9-8e9f-6b2a3c380c8f" providerId="ADAL" clId="{CD9CCC91-9EDD-413E-8A8E-90A7D8A524DC}" dt="2019-12-29T14:42:50.635" v="1807" actId="6549"/>
          <ac:spMkLst>
            <pc:docMk/>
            <pc:sldMk cId="0" sldId="358"/>
            <ac:spMk id="13315" creationId="{63973C16-0217-4DD5-819E-6EB99F5A4E27}"/>
          </ac:spMkLst>
        </pc:spChg>
      </pc:sldChg>
      <pc:sldChg chg="addSp modSp">
        <pc:chgData name="Marcelo B. Tenorio" userId="2a68b719-233e-46f9-8e9f-6b2a3c380c8f" providerId="ADAL" clId="{CD9CCC91-9EDD-413E-8A8E-90A7D8A524DC}" dt="2019-12-29T14:51:21.975" v="2164" actId="1582"/>
        <pc:sldMkLst>
          <pc:docMk/>
          <pc:sldMk cId="0" sldId="359"/>
        </pc:sldMkLst>
        <pc:spChg chg="add mod">
          <ac:chgData name="Marcelo B. Tenorio" userId="2a68b719-233e-46f9-8e9f-6b2a3c380c8f" providerId="ADAL" clId="{CD9CCC91-9EDD-413E-8A8E-90A7D8A524DC}" dt="2019-12-29T14:49:06.045" v="2135" actId="1038"/>
          <ac:spMkLst>
            <pc:docMk/>
            <pc:sldMk cId="0" sldId="359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49:20.565" v="2155" actId="1035"/>
          <ac:spMkLst>
            <pc:docMk/>
            <pc:sldMk cId="0" sldId="359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8:54.085" v="2129" actId="1037"/>
          <ac:spMkLst>
            <pc:docMk/>
            <pc:sldMk cId="0" sldId="359"/>
            <ac:spMk id="14339" creationId="{EB325F52-3D92-4E0F-A7E4-A29A82D94649}"/>
          </ac:spMkLst>
        </pc:spChg>
        <pc:cxnChg chg="add mod">
          <ac:chgData name="Marcelo B. Tenorio" userId="2a68b719-233e-46f9-8e9f-6b2a3c380c8f" providerId="ADAL" clId="{CD9CCC91-9EDD-413E-8A8E-90A7D8A524DC}" dt="2019-12-29T14:51:21.975" v="2164" actId="1582"/>
          <ac:cxnSpMkLst>
            <pc:docMk/>
            <pc:sldMk cId="0" sldId="359"/>
            <ac:cxnSpMk id="3" creationId="{F9E6AE9C-2C72-4AEC-A15F-5CD684DC2803}"/>
          </ac:cxnSpMkLst>
        </pc:cxnChg>
      </pc:sldChg>
      <pc:sldChg chg="modSp">
        <pc:chgData name="Marcelo B. Tenorio" userId="2a68b719-233e-46f9-8e9f-6b2a3c380c8f" providerId="ADAL" clId="{CD9CCC91-9EDD-413E-8A8E-90A7D8A524DC}" dt="2019-12-29T14:41:46.734" v="1783" actId="20577"/>
        <pc:sldMkLst>
          <pc:docMk/>
          <pc:sldMk cId="0" sldId="366"/>
        </pc:sldMkLst>
        <pc:spChg chg="mod">
          <ac:chgData name="Marcelo B. Tenorio" userId="2a68b719-233e-46f9-8e9f-6b2a3c380c8f" providerId="ADAL" clId="{CD9CCC91-9EDD-413E-8A8E-90A7D8A524DC}" dt="2019-12-29T14:41:46.734" v="178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. Tenorio" userId="2a68b719-233e-46f9-8e9f-6b2a3c380c8f" providerId="ADAL" clId="{CD9CCC91-9EDD-413E-8A8E-90A7D8A524DC}" dt="2019-12-06T17:14:54.560" v="1058" actId="20577"/>
        <pc:sldMkLst>
          <pc:docMk/>
          <pc:sldMk cId="0" sldId="387"/>
        </pc:sldMkLst>
        <pc:spChg chg="mod">
          <ac:chgData name="Marcelo B. Tenorio" userId="2a68b719-233e-46f9-8e9f-6b2a3c380c8f" providerId="ADAL" clId="{CD9CCC91-9EDD-413E-8A8E-90A7D8A524DC}" dt="2019-12-06T17:14:54.560" v="1058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">
        <pc:chgData name="Marcelo B. Tenorio" userId="2a68b719-233e-46f9-8e9f-6b2a3c380c8f" providerId="ADAL" clId="{CD9CCC91-9EDD-413E-8A8E-90A7D8A524DC}" dt="2019-11-21T01:20:43.264" v="936" actId="1035"/>
        <pc:sldMkLst>
          <pc:docMk/>
          <pc:sldMk cId="0" sldId="394"/>
        </pc:sldMkLst>
        <pc:spChg chg="mod">
          <ac:chgData name="Marcelo B. Tenorio" userId="2a68b719-233e-46f9-8e9f-6b2a3c380c8f" providerId="ADAL" clId="{CD9CCC91-9EDD-413E-8A8E-90A7D8A524DC}" dt="2019-11-21T01:20:43.264" v="936" actId="1035"/>
          <ac:spMkLst>
            <pc:docMk/>
            <pc:sldMk cId="0" sldId="394"/>
            <ac:spMk id="34818" creationId="{E8EF5DEC-79E3-43CE-81F3-5EBBA7CDD11B}"/>
          </ac:spMkLst>
        </pc:spChg>
      </pc:sldChg>
      <pc:sldChg chg="modSp">
        <pc:chgData name="Marcelo B. Tenorio" userId="2a68b719-233e-46f9-8e9f-6b2a3c380c8f" providerId="ADAL" clId="{CD9CCC91-9EDD-413E-8A8E-90A7D8A524DC}" dt="2019-11-21T01:20:51.624" v="937" actId="6549"/>
        <pc:sldMkLst>
          <pc:docMk/>
          <pc:sldMk cId="0" sldId="395"/>
        </pc:sldMkLst>
        <pc:spChg chg="mod">
          <ac:chgData name="Marcelo B. Tenorio" userId="2a68b719-233e-46f9-8e9f-6b2a3c380c8f" providerId="ADAL" clId="{CD9CCC91-9EDD-413E-8A8E-90A7D8A524DC}" dt="2019-11-21T01:20:51.624" v="937" actId="6549"/>
          <ac:spMkLst>
            <pc:docMk/>
            <pc:sldMk cId="0" sldId="395"/>
            <ac:spMk id="35842" creationId="{A23B7893-290C-461C-91F8-F5CCEFBFB9CE}"/>
          </ac:spMkLst>
        </pc:spChg>
      </pc:sldChg>
      <pc:sldChg chg="modSp">
        <pc:chgData name="Marcelo B. Tenorio" userId="2a68b719-233e-46f9-8e9f-6b2a3c380c8f" providerId="ADAL" clId="{CD9CCC91-9EDD-413E-8A8E-90A7D8A524DC}" dt="2019-11-21T01:21:00.674" v="971" actId="6549"/>
        <pc:sldMkLst>
          <pc:docMk/>
          <pc:sldMk cId="0" sldId="397"/>
        </pc:sldMkLst>
        <pc:spChg chg="mod">
          <ac:chgData name="Marcelo B. Tenorio" userId="2a68b719-233e-46f9-8e9f-6b2a3c380c8f" providerId="ADAL" clId="{CD9CCC91-9EDD-413E-8A8E-90A7D8A524DC}" dt="2019-11-21T01:21:00.674" v="971" actId="6549"/>
          <ac:spMkLst>
            <pc:docMk/>
            <pc:sldMk cId="0" sldId="397"/>
            <ac:spMk id="37890" creationId="{FC867611-806D-411D-87BF-92E6B8CEB92E}"/>
          </ac:spMkLst>
        </pc:spChg>
        <pc:spChg chg="mod">
          <ac:chgData name="Marcelo B. Tenorio" userId="2a68b719-233e-46f9-8e9f-6b2a3c380c8f" providerId="ADAL" clId="{CD9CCC91-9EDD-413E-8A8E-90A7D8A524DC}" dt="2019-11-21T01:14:59.076" v="720" actId="6549"/>
          <ac:spMkLst>
            <pc:docMk/>
            <pc:sldMk cId="0" sldId="397"/>
            <ac:spMk id="37891" creationId="{5B269926-3336-4E51-B45C-DFD419CCC648}"/>
          </ac:spMkLst>
        </pc:spChg>
      </pc:sldChg>
      <pc:sldChg chg="modSp">
        <pc:chgData name="Marcelo B. Tenorio" userId="2a68b719-233e-46f9-8e9f-6b2a3c380c8f" providerId="ADAL" clId="{CD9CCC91-9EDD-413E-8A8E-90A7D8A524DC}" dt="2019-11-21T01:21:37.494" v="995" actId="1076"/>
        <pc:sldMkLst>
          <pc:docMk/>
          <pc:sldMk cId="0" sldId="398"/>
        </pc:sldMkLst>
        <pc:spChg chg="mod">
          <ac:chgData name="Marcelo B. Tenorio" userId="2a68b719-233e-46f9-8e9f-6b2a3c380c8f" providerId="ADAL" clId="{CD9CCC91-9EDD-413E-8A8E-90A7D8A524DC}" dt="2019-11-21T01:21:33.184" v="994" actId="1076"/>
          <ac:spMkLst>
            <pc:docMk/>
            <pc:sldMk cId="0" sldId="398"/>
            <ac:spMk id="38914" creationId="{484A73BA-D43C-4A32-85E1-EC541215B35F}"/>
          </ac:spMkLst>
        </pc:spChg>
        <pc:spChg chg="mod">
          <ac:chgData name="Marcelo B. Tenorio" userId="2a68b719-233e-46f9-8e9f-6b2a3c380c8f" providerId="ADAL" clId="{CD9CCC91-9EDD-413E-8A8E-90A7D8A524DC}" dt="2019-11-21T01:21:37.494" v="995" actId="1076"/>
          <ac:spMkLst>
            <pc:docMk/>
            <pc:sldMk cId="0" sldId="398"/>
            <ac:spMk id="38915" creationId="{52F18302-B31F-4172-9AB6-A53D9DC2CA1A}"/>
          </ac:spMkLst>
        </pc:spChg>
      </pc:sldChg>
      <pc:sldChg chg="modSp">
        <pc:chgData name="Marcelo B. Tenorio" userId="2a68b719-233e-46f9-8e9f-6b2a3c380c8f" providerId="ADAL" clId="{CD9CCC91-9EDD-413E-8A8E-90A7D8A524DC}" dt="2019-11-21T01:21:42.614" v="1012" actId="6549"/>
        <pc:sldMkLst>
          <pc:docMk/>
          <pc:sldMk cId="0" sldId="399"/>
        </pc:sldMkLst>
        <pc:spChg chg="mod">
          <ac:chgData name="Marcelo B. Tenorio" userId="2a68b719-233e-46f9-8e9f-6b2a3c380c8f" providerId="ADAL" clId="{CD9CCC91-9EDD-413E-8A8E-90A7D8A524DC}" dt="2019-11-21T01:21:42.614" v="1012" actId="6549"/>
          <ac:spMkLst>
            <pc:docMk/>
            <pc:sldMk cId="0" sldId="399"/>
            <ac:spMk id="39938" creationId="{605A4E42-B9AC-47E7-B317-9FFFA46D20E2}"/>
          </ac:spMkLst>
        </pc:spChg>
        <pc:spChg chg="mod">
          <ac:chgData name="Marcelo B. Tenorio" userId="2a68b719-233e-46f9-8e9f-6b2a3c380c8f" providerId="ADAL" clId="{CD9CCC91-9EDD-413E-8A8E-90A7D8A524DC}" dt="2019-11-21T01:19:40.116" v="890" actId="20577"/>
          <ac:spMkLst>
            <pc:docMk/>
            <pc:sldMk cId="0" sldId="399"/>
            <ac:spMk id="39939" creationId="{A550F394-AF22-4C2B-B1F1-83C4AA8677F3}"/>
          </ac:spMkLst>
        </pc:spChg>
      </pc:sldChg>
      <pc:sldChg chg="modSp">
        <pc:chgData name="Marcelo B. Tenorio" userId="2a68b719-233e-46f9-8e9f-6b2a3c380c8f" providerId="ADAL" clId="{CD9CCC91-9EDD-413E-8A8E-90A7D8A524DC}" dt="2019-11-21T01:21:48.894" v="1029" actId="6549"/>
        <pc:sldMkLst>
          <pc:docMk/>
          <pc:sldMk cId="0" sldId="400"/>
        </pc:sldMkLst>
        <pc:spChg chg="mod">
          <ac:chgData name="Marcelo B. Tenorio" userId="2a68b719-233e-46f9-8e9f-6b2a3c380c8f" providerId="ADAL" clId="{CD9CCC91-9EDD-413E-8A8E-90A7D8A524DC}" dt="2019-11-21T01:21:48.894" v="1029" actId="6549"/>
          <ac:spMkLst>
            <pc:docMk/>
            <pc:sldMk cId="0" sldId="400"/>
            <ac:spMk id="40962" creationId="{73F016D5-4981-4770-A0B3-22D384506F8F}"/>
          </ac:spMkLst>
        </pc:spChg>
        <pc:spChg chg="mod">
          <ac:chgData name="Marcelo B. Tenorio" userId="2a68b719-233e-46f9-8e9f-6b2a3c380c8f" providerId="ADAL" clId="{CD9CCC91-9EDD-413E-8A8E-90A7D8A524DC}" dt="2019-11-21T01:19:50.066" v="898" actId="20577"/>
          <ac:spMkLst>
            <pc:docMk/>
            <pc:sldMk cId="0" sldId="400"/>
            <ac:spMk id="40963" creationId="{B672C84D-492D-4B95-8BF2-4B2A790DD73A}"/>
          </ac:spMkLst>
        </pc:spChg>
      </pc:sldChg>
      <pc:sldChg chg="modSp">
        <pc:chgData name="Marcelo B. Tenorio" userId="2a68b719-233e-46f9-8e9f-6b2a3c380c8f" providerId="ADAL" clId="{CD9CCC91-9EDD-413E-8A8E-90A7D8A524DC}" dt="2019-11-21T01:21:55.614" v="1046" actId="6549"/>
        <pc:sldMkLst>
          <pc:docMk/>
          <pc:sldMk cId="0" sldId="401"/>
        </pc:sldMkLst>
        <pc:spChg chg="mod">
          <ac:chgData name="Marcelo B. Tenorio" userId="2a68b719-233e-46f9-8e9f-6b2a3c380c8f" providerId="ADAL" clId="{CD9CCC91-9EDD-413E-8A8E-90A7D8A524DC}" dt="2019-11-21T01:21:55.614" v="1046" actId="6549"/>
          <ac:spMkLst>
            <pc:docMk/>
            <pc:sldMk cId="0" sldId="401"/>
            <ac:spMk id="41986" creationId="{C578D687-4810-40D4-A7B0-6029DDC9835F}"/>
          </ac:spMkLst>
        </pc:spChg>
        <pc:spChg chg="mod">
          <ac:chgData name="Marcelo B. Tenorio" userId="2a68b719-233e-46f9-8e9f-6b2a3c380c8f" providerId="ADAL" clId="{CD9CCC91-9EDD-413E-8A8E-90A7D8A524DC}" dt="2019-11-21T01:19:57.486" v="905" actId="20577"/>
          <ac:spMkLst>
            <pc:docMk/>
            <pc:sldMk cId="0" sldId="401"/>
            <ac:spMk id="41987" creationId="{DFB64B12-7837-4AF9-A447-1BDDA87070F6}"/>
          </ac:spMkLst>
        </pc:spChg>
      </pc:sldChg>
      <pc:sldChg chg="del">
        <pc:chgData name="Marcelo B. Tenorio" userId="2a68b719-233e-46f9-8e9f-6b2a3c380c8f" providerId="ADAL" clId="{CD9CCC91-9EDD-413E-8A8E-90A7D8A524DC}" dt="2019-11-21T01:20:12.024" v="906" actId="47"/>
        <pc:sldMkLst>
          <pc:docMk/>
          <pc:sldMk cId="0" sldId="402"/>
        </pc:sldMkLst>
      </pc:sldChg>
      <pc:sldChg chg="modSp">
        <pc:chgData name="Marcelo B. Tenorio" userId="2a68b719-233e-46f9-8e9f-6b2a3c380c8f" providerId="ADAL" clId="{CD9CCC91-9EDD-413E-8A8E-90A7D8A524DC}" dt="2019-12-06T17:15:29.377" v="1068" actId="20577"/>
        <pc:sldMkLst>
          <pc:docMk/>
          <pc:sldMk cId="0" sldId="409"/>
        </pc:sldMkLst>
        <pc:spChg chg="mod">
          <ac:chgData name="Marcelo B. Tenorio" userId="2a68b719-233e-46f9-8e9f-6b2a3c380c8f" providerId="ADAL" clId="{CD9CCC91-9EDD-413E-8A8E-90A7D8A524DC}" dt="2019-12-06T17:15:29.377" v="1068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. Tenorio" userId="2a68b719-233e-46f9-8e9f-6b2a3c380c8f" providerId="ADAL" clId="{CD9CCC91-9EDD-413E-8A8E-90A7D8A524DC}" dt="2019-11-21T01:20:55.934" v="954" actId="6549"/>
        <pc:sldMkLst>
          <pc:docMk/>
          <pc:sldMk cId="0" sldId="417"/>
        </pc:sldMkLst>
        <pc:spChg chg="mod">
          <ac:chgData name="Marcelo B. Tenorio" userId="2a68b719-233e-46f9-8e9f-6b2a3c380c8f" providerId="ADAL" clId="{CD9CCC91-9EDD-413E-8A8E-90A7D8A524DC}" dt="2019-11-21T01:20:55.934" v="954" actId="6549"/>
          <ac:spMkLst>
            <pc:docMk/>
            <pc:sldMk cId="0" sldId="417"/>
            <ac:spMk id="36866" creationId="{05AEFBB1-D792-4E43-8845-BBBBFFF04D6B}"/>
          </ac:spMkLst>
        </pc:spChg>
        <pc:spChg chg="mod">
          <ac:chgData name="Marcelo B. Tenorio" userId="2a68b719-233e-46f9-8e9f-6b2a3c380c8f" providerId="ADAL" clId="{CD9CCC91-9EDD-413E-8A8E-90A7D8A524DC}" dt="2019-11-21T00:32:08.654" v="680" actId="20577"/>
          <ac:spMkLst>
            <pc:docMk/>
            <pc:sldMk cId="0" sldId="417"/>
            <ac:spMk id="36867" creationId="{9B8431E8-5295-47C1-A5EB-8FFED67A58DF}"/>
          </ac:spMkLst>
        </pc:spChg>
      </pc:sldChg>
      <pc:sldChg chg="modSp">
        <pc:chgData name="Marcelo B. Tenorio" userId="2a68b719-233e-46f9-8e9f-6b2a3c380c8f" providerId="ADAL" clId="{CD9CCC91-9EDD-413E-8A8E-90A7D8A524DC}" dt="2019-12-29T14:28:44.610" v="1353" actId="14100"/>
        <pc:sldMkLst>
          <pc:docMk/>
          <pc:sldMk cId="0" sldId="425"/>
        </pc:sldMkLst>
        <pc:spChg chg="mod">
          <ac:chgData name="Marcelo B. Tenorio" userId="2a68b719-233e-46f9-8e9f-6b2a3c380c8f" providerId="ADAL" clId="{CD9CCC91-9EDD-413E-8A8E-90A7D8A524DC}" dt="2019-12-29T14:28:44.610" v="1353" actId="14100"/>
          <ac:spMkLst>
            <pc:docMk/>
            <pc:sldMk cId="0" sldId="425"/>
            <ac:spMk id="7170" creationId="{AAA2EA9F-9B00-443F-B2FC-0DFD3CB96D67}"/>
          </ac:spMkLst>
        </pc:spChg>
        <pc:spChg chg="mod">
          <ac:chgData name="Marcelo B. Tenorio" userId="2a68b719-233e-46f9-8e9f-6b2a3c380c8f" providerId="ADAL" clId="{CD9CCC91-9EDD-413E-8A8E-90A7D8A524DC}" dt="2019-12-29T14:28:39.470" v="1352" actId="1035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. Tenorio" userId="2a68b719-233e-46f9-8e9f-6b2a3c380c8f" providerId="ADAL" clId="{CD9CCC91-9EDD-413E-8A8E-90A7D8A524DC}" dt="2019-12-29T14:39:59.784" v="1709" actId="20577"/>
        <pc:sldMkLst>
          <pc:docMk/>
          <pc:sldMk cId="0" sldId="426"/>
        </pc:sldMkLst>
        <pc:spChg chg="mod">
          <ac:chgData name="Marcelo B. Tenorio" userId="2a68b719-233e-46f9-8e9f-6b2a3c380c8f" providerId="ADAL" clId="{CD9CCC91-9EDD-413E-8A8E-90A7D8A524DC}" dt="2019-11-13T18:17:05.659" v="15" actId="14100"/>
          <ac:spMkLst>
            <pc:docMk/>
            <pc:sldMk cId="0" sldId="426"/>
            <ac:spMk id="8194" creationId="{7DE04731-1AC7-4558-975E-5DEB7108D54C}"/>
          </ac:spMkLst>
        </pc:spChg>
        <pc:spChg chg="mod">
          <ac:chgData name="Marcelo B. Tenorio" userId="2a68b719-233e-46f9-8e9f-6b2a3c380c8f" providerId="ADAL" clId="{CD9CCC91-9EDD-413E-8A8E-90A7D8A524DC}" dt="2019-12-29T14:39:59.784" v="170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 add">
        <pc:chgData name="Marcelo B. Tenorio" userId="2a68b719-233e-46f9-8e9f-6b2a3c380c8f" providerId="ADAL" clId="{CD9CCC91-9EDD-413E-8A8E-90A7D8A524DC}" dt="2019-11-18T15:33:27.895" v="672" actId="20577"/>
        <pc:sldMkLst>
          <pc:docMk/>
          <pc:sldMk cId="3532546437" sldId="431"/>
        </pc:sldMkLst>
        <pc:spChg chg="mod">
          <ac:chgData name="Marcelo B. Tenorio" userId="2a68b719-233e-46f9-8e9f-6b2a3c380c8f" providerId="ADAL" clId="{CD9CCC91-9EDD-413E-8A8E-90A7D8A524DC}" dt="2019-11-18T15:27:36.945" v="59" actId="1076"/>
          <ac:spMkLst>
            <pc:docMk/>
            <pc:sldMk cId="3532546437" sldId="431"/>
            <ac:spMk id="2" creationId="{1CEBC125-8283-4951-92AC-CDE234889EAD}"/>
          </ac:spMkLst>
        </pc:spChg>
        <pc:spChg chg="mod">
          <ac:chgData name="Marcelo B. Tenorio" userId="2a68b719-233e-46f9-8e9f-6b2a3c380c8f" providerId="ADAL" clId="{CD9CCC91-9EDD-413E-8A8E-90A7D8A524DC}" dt="2019-11-18T15:33:27.895" v="672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addSp delSp modSp add ord">
        <pc:chgData name="Marcelo B. Tenorio" userId="2a68b719-233e-46f9-8e9f-6b2a3c380c8f" providerId="ADAL" clId="{CD9CCC91-9EDD-413E-8A8E-90A7D8A524DC}" dt="2019-12-13T18:38:33.640" v="1141" actId="1076"/>
        <pc:sldMkLst>
          <pc:docMk/>
          <pc:sldMk cId="3525730446" sldId="432"/>
        </pc:sldMkLst>
        <pc:spChg chg="mod">
          <ac:chgData name="Marcelo B. Tenorio" userId="2a68b719-233e-46f9-8e9f-6b2a3c380c8f" providerId="ADAL" clId="{CD9CCC91-9EDD-413E-8A8E-90A7D8A524DC}" dt="2019-12-13T18:36:22.674" v="1137" actId="20577"/>
          <ac:spMkLst>
            <pc:docMk/>
            <pc:sldMk cId="3525730446" sldId="432"/>
            <ac:spMk id="2" creationId="{EE6CED23-E35B-4663-8E95-3F99C42D5F86}"/>
          </ac:spMkLst>
        </pc:spChg>
        <pc:spChg chg="del">
          <ac:chgData name="Marcelo B. Tenorio" userId="2a68b719-233e-46f9-8e9f-6b2a3c380c8f" providerId="ADAL" clId="{CD9CCC91-9EDD-413E-8A8E-90A7D8A524DC}" dt="2019-12-13T18:35:40.767" v="1127" actId="478"/>
          <ac:spMkLst>
            <pc:docMk/>
            <pc:sldMk cId="3525730446" sldId="432"/>
            <ac:spMk id="3" creationId="{49C11AC1-6C01-429B-BDE4-F2A566D8D95D}"/>
          </ac:spMkLst>
        </pc:spChg>
        <pc:picChg chg="add mod">
          <ac:chgData name="Marcelo B. Tenorio" userId="2a68b719-233e-46f9-8e9f-6b2a3c380c8f" providerId="ADAL" clId="{CD9CCC91-9EDD-413E-8A8E-90A7D8A524DC}" dt="2019-12-13T18:38:33.640" v="1141" actId="1076"/>
          <ac:picMkLst>
            <pc:docMk/>
            <pc:sldMk cId="3525730446" sldId="432"/>
            <ac:picMk id="7" creationId="{F029BDA5-1008-46DB-84FE-558FA2147865}"/>
          </ac:picMkLst>
        </pc:picChg>
      </pc:sldChg>
      <pc:sldChg chg="modSp add del">
        <pc:chgData name="Marcelo B. Tenorio" userId="2a68b719-233e-46f9-8e9f-6b2a3c380c8f" providerId="ADAL" clId="{CD9CCC91-9EDD-413E-8A8E-90A7D8A524DC}" dt="2019-12-29T14:51:46.151" v="2165" actId="47"/>
        <pc:sldMkLst>
          <pc:docMk/>
          <pc:sldMk cId="530536368" sldId="433"/>
        </pc:sldMkLst>
        <pc:spChg chg="mod">
          <ac:chgData name="Marcelo B. Tenorio" userId="2a68b719-233e-46f9-8e9f-6b2a3c380c8f" providerId="ADAL" clId="{CD9CCC91-9EDD-413E-8A8E-90A7D8A524DC}" dt="2019-12-29T14:48:01.345" v="2075" actId="1076"/>
          <ac:spMkLst>
            <pc:docMk/>
            <pc:sldMk cId="530536368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47:57.035" v="2074" actId="1036"/>
          <ac:spMkLst>
            <pc:docMk/>
            <pc:sldMk cId="530536368" sldId="433"/>
            <ac:spMk id="14339" creationId="{EB325F52-3D92-4E0F-A7E4-A29A82D94649}"/>
          </ac:spMkLst>
        </pc:spChg>
      </pc:sldChg>
      <pc:sldChg chg="delSp modSp add">
        <pc:chgData name="Marcelo B. Tenorio" userId="2a68b719-233e-46f9-8e9f-6b2a3c380c8f" providerId="ADAL" clId="{CD9CCC91-9EDD-413E-8A8E-90A7D8A524DC}" dt="2019-12-29T14:54:10.764" v="2295" actId="1036"/>
        <pc:sldMkLst>
          <pc:docMk/>
          <pc:sldMk cId="1142316436" sldId="433"/>
        </pc:sldMkLst>
        <pc:spChg chg="del">
          <ac:chgData name="Marcelo B. Tenorio" userId="2a68b719-233e-46f9-8e9f-6b2a3c380c8f" providerId="ADAL" clId="{CD9CCC91-9EDD-413E-8A8E-90A7D8A524DC}" dt="2019-12-29T14:52:02.713" v="2167" actId="478"/>
          <ac:spMkLst>
            <pc:docMk/>
            <pc:sldMk cId="1142316436" sldId="433"/>
            <ac:spMk id="6" creationId="{25B9155F-7821-4DF0-9ECA-A59454C7AC68}"/>
          </ac:spMkLst>
        </pc:spChg>
        <pc:spChg chg="mod">
          <ac:chgData name="Marcelo B. Tenorio" userId="2a68b719-233e-46f9-8e9f-6b2a3c380c8f" providerId="ADAL" clId="{CD9CCC91-9EDD-413E-8A8E-90A7D8A524DC}" dt="2019-12-29T14:54:10.764" v="2295" actId="1036"/>
          <ac:spMkLst>
            <pc:docMk/>
            <pc:sldMk cId="1142316436" sldId="433"/>
            <ac:spMk id="14338" creationId="{04CD03B8-B665-4CD9-9B6C-7A474EAB6AA8}"/>
          </ac:spMkLst>
        </pc:spChg>
        <pc:spChg chg="mod">
          <ac:chgData name="Marcelo B. Tenorio" userId="2a68b719-233e-46f9-8e9f-6b2a3c380c8f" providerId="ADAL" clId="{CD9CCC91-9EDD-413E-8A8E-90A7D8A524DC}" dt="2019-12-29T14:53:14.803" v="2291" actId="1076"/>
          <ac:spMkLst>
            <pc:docMk/>
            <pc:sldMk cId="1142316436" sldId="433"/>
            <ac:spMk id="14339" creationId="{EB325F52-3D92-4E0F-A7E4-A29A82D94649}"/>
          </ac:spMkLst>
        </pc:spChg>
        <pc:cxnChg chg="del">
          <ac:chgData name="Marcelo B. Tenorio" userId="2a68b719-233e-46f9-8e9f-6b2a3c380c8f" providerId="ADAL" clId="{CD9CCC91-9EDD-413E-8A8E-90A7D8A524DC}" dt="2019-12-29T14:52:04.593" v="2168" actId="478"/>
          <ac:cxnSpMkLst>
            <pc:docMk/>
            <pc:sldMk cId="1142316436" sldId="433"/>
            <ac:cxnSpMk id="3" creationId="{F9E6AE9C-2C72-4AEC-A15F-5CD684DC2803}"/>
          </ac:cxnSpMkLst>
        </pc:cxnChg>
      </pc:sldChg>
    </pc:docChg>
  </pc:docChgLst>
  <pc:docChgLst>
    <pc:chgData name="tharles claysson de oliveira sanches" userId="64fc2b7f02cde7d3" providerId="LiveId" clId="{4A9B6D0E-3238-429F-B8A3-191FEECE0A11}"/>
    <pc:docChg chg="modSld">
      <pc:chgData name="tharles claysson de oliveira sanches" userId="64fc2b7f02cde7d3" providerId="LiveId" clId="{4A9B6D0E-3238-429F-B8A3-191FEECE0A11}" dt="2021-05-06T14:26:43.183" v="25" actId="20577"/>
      <pc:docMkLst>
        <pc:docMk/>
      </pc:docMkLst>
      <pc:sldChg chg="modSp mod">
        <pc:chgData name="tharles claysson de oliveira sanches" userId="64fc2b7f02cde7d3" providerId="LiveId" clId="{4A9B6D0E-3238-429F-B8A3-191FEECE0A11}" dt="2021-05-06T14:26:43.183" v="25" actId="20577"/>
        <pc:sldMkLst>
          <pc:docMk/>
          <pc:sldMk cId="3750864079" sldId="436"/>
        </pc:sldMkLst>
        <pc:spChg chg="mod">
          <ac:chgData name="tharles claysson de oliveira sanches" userId="64fc2b7f02cde7d3" providerId="LiveId" clId="{4A9B6D0E-3238-429F-B8A3-191FEECE0A11}" dt="2021-05-06T14:26:43.183" v="25" actId="20577"/>
          <ac:spMkLst>
            <pc:docMk/>
            <pc:sldMk cId="3750864079" sldId="436"/>
            <ac:spMk id="14339" creationId="{EB325F52-3D92-4E0F-A7E4-A29A82D94649}"/>
          </ac:spMkLst>
        </pc:spChg>
      </pc:sldChg>
    </pc:docChg>
  </pc:docChgLst>
  <pc:docChgLst>
    <pc:chgData name="MARCELO BUSCIOLI TENORIO" userId="2a68b719-233e-46f9-8e9f-6b2a3c380c8f" providerId="ADAL" clId="{D2B897D1-B31C-49F6-BB6C-76C6F380C62F}"/>
    <pc:docChg chg="modSld sldOrd">
      <pc:chgData name="MARCELO BUSCIOLI TENORIO" userId="2a68b719-233e-46f9-8e9f-6b2a3c380c8f" providerId="ADAL" clId="{D2B897D1-B31C-49F6-BB6C-76C6F380C62F}" dt="2020-11-27T13:53:37.412" v="244" actId="20577"/>
      <pc:docMkLst>
        <pc:docMk/>
      </pc:docMkLst>
      <pc:sldChg chg="modSp">
        <pc:chgData name="MARCELO BUSCIOLI TENORIO" userId="2a68b719-233e-46f9-8e9f-6b2a3c380c8f" providerId="ADAL" clId="{D2B897D1-B31C-49F6-BB6C-76C6F380C62F}" dt="2020-11-11T23:33:51.191" v="178" actId="6549"/>
        <pc:sldMkLst>
          <pc:docMk/>
          <pc:sldMk cId="0" sldId="354"/>
        </pc:sldMkLst>
        <pc:spChg chg="mod">
          <ac:chgData name="MARCELO BUSCIOLI TENORIO" userId="2a68b719-233e-46f9-8e9f-6b2a3c380c8f" providerId="ADAL" clId="{D2B897D1-B31C-49F6-BB6C-76C6F380C62F}" dt="2020-11-11T23:33:51.191" v="178" actId="6549"/>
          <ac:spMkLst>
            <pc:docMk/>
            <pc:sldMk cId="0" sldId="354"/>
            <ac:spMk id="6147" creationId="{6E45ED8B-BA13-4285-8C17-E18C8D3DD584}"/>
          </ac:spMkLst>
        </pc:spChg>
      </pc:sldChg>
      <pc:sldChg chg="ord">
        <pc:chgData name="MARCELO BUSCIOLI TENORIO" userId="2a68b719-233e-46f9-8e9f-6b2a3c380c8f" providerId="ADAL" clId="{D2B897D1-B31C-49F6-BB6C-76C6F380C62F}" dt="2020-11-11T23:34:33.543" v="179"/>
        <pc:sldMkLst>
          <pc:docMk/>
          <pc:sldMk cId="0" sldId="375"/>
        </pc:sldMkLst>
      </pc:sldChg>
      <pc:sldChg chg="ord">
        <pc:chgData name="MARCELO BUSCIOLI TENORIO" userId="2a68b719-233e-46f9-8e9f-6b2a3c380c8f" providerId="ADAL" clId="{D2B897D1-B31C-49F6-BB6C-76C6F380C62F}" dt="2020-11-11T23:34:37.891" v="180"/>
        <pc:sldMkLst>
          <pc:docMk/>
          <pc:sldMk cId="0" sldId="376"/>
        </pc:sldMkLst>
      </pc:sldChg>
      <pc:sldChg chg="ord">
        <pc:chgData name="MARCELO BUSCIOLI TENORIO" userId="2a68b719-233e-46f9-8e9f-6b2a3c380c8f" providerId="ADAL" clId="{D2B897D1-B31C-49F6-BB6C-76C6F380C62F}" dt="2020-11-11T23:34:41.254" v="181"/>
        <pc:sldMkLst>
          <pc:docMk/>
          <pc:sldMk cId="0" sldId="377"/>
        </pc:sldMkLst>
      </pc:sldChg>
      <pc:sldChg chg="ord">
        <pc:chgData name="MARCELO BUSCIOLI TENORIO" userId="2a68b719-233e-46f9-8e9f-6b2a3c380c8f" providerId="ADAL" clId="{D2B897D1-B31C-49F6-BB6C-76C6F380C62F}" dt="2020-11-11T23:34:54.083" v="182"/>
        <pc:sldMkLst>
          <pc:docMk/>
          <pc:sldMk cId="0" sldId="378"/>
        </pc:sldMkLst>
      </pc:sldChg>
      <pc:sldChg chg="ord">
        <pc:chgData name="MARCELO BUSCIOLI TENORIO" userId="2a68b719-233e-46f9-8e9f-6b2a3c380c8f" providerId="ADAL" clId="{D2B897D1-B31C-49F6-BB6C-76C6F380C62F}" dt="2020-11-11T23:35:07.982" v="183"/>
        <pc:sldMkLst>
          <pc:docMk/>
          <pc:sldMk cId="0" sldId="380"/>
        </pc:sldMkLst>
      </pc:sldChg>
      <pc:sldChg chg="modSp">
        <pc:chgData name="MARCELO BUSCIOLI TENORIO" userId="2a68b719-233e-46f9-8e9f-6b2a3c380c8f" providerId="ADAL" clId="{D2B897D1-B31C-49F6-BB6C-76C6F380C62F}" dt="2020-11-11T23:36:45.324" v="197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D2B897D1-B31C-49F6-BB6C-76C6F380C62F}" dt="2020-11-11T23:36:45.324" v="197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">
        <pc:chgData name="MARCELO BUSCIOLI TENORIO" userId="2a68b719-233e-46f9-8e9f-6b2a3c380c8f" providerId="ADAL" clId="{D2B897D1-B31C-49F6-BB6C-76C6F380C62F}" dt="2020-11-11T22:00:43.925" v="174" actId="20577"/>
        <pc:sldMkLst>
          <pc:docMk/>
          <pc:sldMk cId="0" sldId="423"/>
        </pc:sldMkLst>
        <pc:spChg chg="mod">
          <ac:chgData name="MARCELO BUSCIOLI TENORIO" userId="2a68b719-233e-46f9-8e9f-6b2a3c380c8f" providerId="ADAL" clId="{D2B897D1-B31C-49F6-BB6C-76C6F380C62F}" dt="2020-11-11T22:00:43.925" v="174" actId="20577"/>
          <ac:spMkLst>
            <pc:docMk/>
            <pc:sldMk cId="0" sldId="423"/>
            <ac:spMk id="32771" creationId="{D9AEE704-2300-4A3A-9F0A-C402D83CE38F}"/>
          </ac:spMkLst>
        </pc:spChg>
      </pc:sldChg>
      <pc:sldChg chg="modSp">
        <pc:chgData name="MARCELO BUSCIOLI TENORIO" userId="2a68b719-233e-46f9-8e9f-6b2a3c380c8f" providerId="ADAL" clId="{D2B897D1-B31C-49F6-BB6C-76C6F380C62F}" dt="2020-08-21T15:33:04.690" v="113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D2B897D1-B31C-49F6-BB6C-76C6F380C62F}" dt="2020-08-21T15:33:04.690" v="113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">
        <pc:chgData name="MARCELO BUSCIOLI TENORIO" userId="2a68b719-233e-46f9-8e9f-6b2a3c380c8f" providerId="ADAL" clId="{D2B897D1-B31C-49F6-BB6C-76C6F380C62F}" dt="2020-08-19T19:26:44.929" v="59" actId="20577"/>
        <pc:sldMkLst>
          <pc:docMk/>
          <pc:sldMk cId="0" sldId="426"/>
        </pc:sldMkLst>
        <pc:spChg chg="mod">
          <ac:chgData name="MARCELO BUSCIOLI TENORIO" userId="2a68b719-233e-46f9-8e9f-6b2a3c380c8f" providerId="ADAL" clId="{D2B897D1-B31C-49F6-BB6C-76C6F380C62F}" dt="2020-08-19T19:26:44.929" v="59" actId="20577"/>
          <ac:spMkLst>
            <pc:docMk/>
            <pc:sldMk cId="0" sldId="426"/>
            <ac:spMk id="8195" creationId="{8605AA47-8FC9-419C-9948-21E15CF5FFA6}"/>
          </ac:spMkLst>
        </pc:spChg>
      </pc:sldChg>
      <pc:sldChg chg="modSp">
        <pc:chgData name="MARCELO BUSCIOLI TENORIO" userId="2a68b719-233e-46f9-8e9f-6b2a3c380c8f" providerId="ADAL" clId="{D2B897D1-B31C-49F6-BB6C-76C6F380C62F}" dt="2020-11-11T23:36:41.101" v="196" actId="20577"/>
        <pc:sldMkLst>
          <pc:docMk/>
          <pc:sldMk cId="3532546437" sldId="431"/>
        </pc:sldMkLst>
        <pc:spChg chg="mod">
          <ac:chgData name="MARCELO BUSCIOLI TENORIO" userId="2a68b719-233e-46f9-8e9f-6b2a3c380c8f" providerId="ADAL" clId="{D2B897D1-B31C-49F6-BB6C-76C6F380C62F}" dt="2020-11-11T23:36:41.101" v="196" actId="20577"/>
          <ac:spMkLst>
            <pc:docMk/>
            <pc:sldMk cId="3532546437" sldId="431"/>
            <ac:spMk id="3" creationId="{DFBDDB7A-BE3D-4408-92D0-64B7DFBF0B9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3:37.412" v="244" actId="20577"/>
        <pc:sldMkLst>
          <pc:docMk/>
          <pc:sldMk cId="1012321921" sldId="439"/>
        </pc:sldMkLst>
        <pc:spChg chg="mod">
          <ac:chgData name="MARCELO BUSCIOLI TENORIO" userId="2a68b719-233e-46f9-8e9f-6b2a3c380c8f" providerId="ADAL" clId="{D2B897D1-B31C-49F6-BB6C-76C6F380C62F}" dt="2020-11-27T13:53:37.412" v="244" actId="20577"/>
          <ac:spMkLst>
            <pc:docMk/>
            <pc:sldMk cId="1012321921" sldId="439"/>
            <ac:spMk id="6" creationId="{25B9155F-7821-4DF0-9ECA-A59454C7AC68}"/>
          </ac:spMkLst>
        </pc:spChg>
        <pc:cxnChg chg="mod">
          <ac:chgData name="MARCELO BUSCIOLI TENORIO" userId="2a68b719-233e-46f9-8e9f-6b2a3c380c8f" providerId="ADAL" clId="{D2B897D1-B31C-49F6-BB6C-76C6F380C62F}" dt="2020-11-27T13:53:22.476" v="238" actId="1036"/>
          <ac:cxnSpMkLst>
            <pc:docMk/>
            <pc:sldMk cId="1012321921" sldId="439"/>
            <ac:cxnSpMk id="3" creationId="{F9E6AE9C-2C72-4AEC-A15F-5CD684DC2803}"/>
          </ac:cxnSpMkLst>
        </pc:cxnChg>
      </pc:sldChg>
      <pc:sldChg chg="modSp">
        <pc:chgData name="MARCELO BUSCIOLI TENORIO" userId="2a68b719-233e-46f9-8e9f-6b2a3c380c8f" providerId="ADAL" clId="{D2B897D1-B31C-49F6-BB6C-76C6F380C62F}" dt="2020-11-27T13:52:50.790" v="221" actId="20577"/>
        <pc:sldMkLst>
          <pc:docMk/>
          <pc:sldMk cId="284328592" sldId="441"/>
        </pc:sldMkLst>
        <pc:spChg chg="mod">
          <ac:chgData name="MARCELO BUSCIOLI TENORIO" userId="2a68b719-233e-46f9-8e9f-6b2a3c380c8f" providerId="ADAL" clId="{D2B897D1-B31C-49F6-BB6C-76C6F380C62F}" dt="2020-11-27T13:52:50.790" v="221" actId="20577"/>
          <ac:spMkLst>
            <pc:docMk/>
            <pc:sldMk cId="284328592" sldId="441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1-27T13:52:22.364" v="212" actId="20577"/>
        <pc:sldMkLst>
          <pc:docMk/>
          <pc:sldMk cId="874409871" sldId="442"/>
        </pc:sldMkLst>
        <pc:spChg chg="mod">
          <ac:chgData name="MARCELO BUSCIOLI TENORIO" userId="2a68b719-233e-46f9-8e9f-6b2a3c380c8f" providerId="ADAL" clId="{D2B897D1-B31C-49F6-BB6C-76C6F380C62F}" dt="2020-11-27T13:52:22.364" v="212" actId="20577"/>
          <ac:spMkLst>
            <pc:docMk/>
            <pc:sldMk cId="874409871" sldId="442"/>
            <ac:spMk id="6" creationId="{BB618ACC-515E-4A78-BF06-DF982FAE2EBB}"/>
          </ac:spMkLst>
        </pc:spChg>
        <pc:spChg chg="mod">
          <ac:chgData name="MARCELO BUSCIOLI TENORIO" userId="2a68b719-233e-46f9-8e9f-6b2a3c380c8f" providerId="ADAL" clId="{D2B897D1-B31C-49F6-BB6C-76C6F380C62F}" dt="2020-11-27T13:52:10.727" v="207" actId="20577"/>
          <ac:spMkLst>
            <pc:docMk/>
            <pc:sldMk cId="874409871" sldId="442"/>
            <ac:spMk id="14339" creationId="{EB325F52-3D92-4E0F-A7E4-A29A82D94649}"/>
          </ac:spMkLst>
        </pc:spChg>
      </pc:sldChg>
      <pc:sldChg chg="modSp">
        <pc:chgData name="MARCELO BUSCIOLI TENORIO" userId="2a68b719-233e-46f9-8e9f-6b2a3c380c8f" providerId="ADAL" clId="{D2B897D1-B31C-49F6-BB6C-76C6F380C62F}" dt="2020-10-23T15:39:28.432" v="173" actId="14100"/>
        <pc:sldMkLst>
          <pc:docMk/>
          <pc:sldMk cId="482931943" sldId="444"/>
        </pc:sldMkLst>
        <pc:spChg chg="mod">
          <ac:chgData name="MARCELO BUSCIOLI TENORIO" userId="2a68b719-233e-46f9-8e9f-6b2a3c380c8f" providerId="ADAL" clId="{D2B897D1-B31C-49F6-BB6C-76C6F380C62F}" dt="2020-10-23T15:38:10.894" v="152" actId="1035"/>
          <ac:spMkLst>
            <pc:docMk/>
            <pc:sldMk cId="482931943" sldId="444"/>
            <ac:spMk id="25602" creationId="{75A83AAF-9597-4F7B-B391-7878756CE277}"/>
          </ac:spMkLst>
        </pc:spChg>
        <pc:spChg chg="mod">
          <ac:chgData name="MARCELO BUSCIOLI TENORIO" userId="2a68b719-233e-46f9-8e9f-6b2a3c380c8f" providerId="ADAL" clId="{D2B897D1-B31C-49F6-BB6C-76C6F380C62F}" dt="2020-10-23T15:39:28.432" v="173" actId="14100"/>
          <ac:spMkLst>
            <pc:docMk/>
            <pc:sldMk cId="482931943" sldId="444"/>
            <ac:spMk id="25603" creationId="{6EA3394F-610B-4939-AB10-4834F12E01DD}"/>
          </ac:spMkLst>
        </pc:spChg>
      </pc:sldChg>
    </pc:docChg>
  </pc:docChgLst>
  <pc:docChgLst>
    <pc:chgData name="MARCELO BUSCIOLI TENORIO" userId="2a68b719-233e-46f9-8e9f-6b2a3c380c8f" providerId="ADAL" clId="{5AEDF222-1CE4-4562-8511-22F07261FF3F}"/>
    <pc:docChg chg="undo custSel addSld delSld modSld sldOrd">
      <pc:chgData name="MARCELO BUSCIOLI TENORIO" userId="2a68b719-233e-46f9-8e9f-6b2a3c380c8f" providerId="ADAL" clId="{5AEDF222-1CE4-4562-8511-22F07261FF3F}" dt="2020-02-28T12:29:34.179" v="2170" actId="6549"/>
      <pc:docMkLst>
        <pc:docMk/>
      </pc:docMkLst>
      <pc:sldChg chg="modSp mod">
        <pc:chgData name="MARCELO BUSCIOLI TENORIO" userId="2a68b719-233e-46f9-8e9f-6b2a3c380c8f" providerId="ADAL" clId="{5AEDF222-1CE4-4562-8511-22F07261FF3F}" dt="2020-01-15T02:58:09.930" v="38" actId="20577"/>
        <pc:sldMkLst>
          <pc:docMk/>
          <pc:sldMk cId="0" sldId="354"/>
        </pc:sldMkLst>
        <pc:spChg chg="mod">
          <ac:chgData name="MARCELO BUSCIOLI TENORIO" userId="2a68b719-233e-46f9-8e9f-6b2a3c380c8f" providerId="ADAL" clId="{5AEDF222-1CE4-4562-8511-22F07261FF3F}" dt="2020-01-15T02:58:09.930" v="38" actId="20577"/>
          <ac:spMkLst>
            <pc:docMk/>
            <pc:sldMk cId="0" sldId="354"/>
            <ac:spMk id="6147" creationId="{6E45ED8B-BA13-4285-8C17-E18C8D3DD584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2:58:26.555" v="59" actId="14100"/>
        <pc:sldMkLst>
          <pc:docMk/>
          <pc:sldMk cId="0" sldId="356"/>
        </pc:sldMkLst>
        <pc:spChg chg="mod">
          <ac:chgData name="MARCELO BUSCIOLI TENORIO" userId="2a68b719-233e-46f9-8e9f-6b2a3c380c8f" providerId="ADAL" clId="{5AEDF222-1CE4-4562-8511-22F07261FF3F}" dt="2020-01-15T02:58:26.555" v="59" actId="14100"/>
          <ac:spMkLst>
            <pc:docMk/>
            <pc:sldMk cId="0" sldId="356"/>
            <ac:spMk id="10242" creationId="{3B963607-24C5-4D1F-BA1D-6B43A7D78C6E}"/>
          </ac:spMkLst>
        </pc:spChg>
      </pc:sldChg>
      <pc:sldChg chg="del">
        <pc:chgData name="MARCELO BUSCIOLI TENORIO" userId="2a68b719-233e-46f9-8e9f-6b2a3c380c8f" providerId="ADAL" clId="{5AEDF222-1CE4-4562-8511-22F07261FF3F}" dt="2020-01-15T03:02:28.397" v="194" actId="47"/>
        <pc:sldMkLst>
          <pc:docMk/>
          <pc:sldMk cId="0" sldId="382"/>
        </pc:sldMkLst>
      </pc:sldChg>
      <pc:sldChg chg="modSp mod">
        <pc:chgData name="MARCELO BUSCIOLI TENORIO" userId="2a68b719-233e-46f9-8e9f-6b2a3c380c8f" providerId="ADAL" clId="{5AEDF222-1CE4-4562-8511-22F07261FF3F}" dt="2020-01-15T03:00:31.217" v="193" actId="20577"/>
        <pc:sldMkLst>
          <pc:docMk/>
          <pc:sldMk cId="0" sldId="387"/>
        </pc:sldMkLst>
        <pc:spChg chg="mod">
          <ac:chgData name="MARCELO BUSCIOLI TENORIO" userId="2a68b719-233e-46f9-8e9f-6b2a3c380c8f" providerId="ADAL" clId="{5AEDF222-1CE4-4562-8511-22F07261FF3F}" dt="2020-01-15T02:58:59.238" v="76" actId="1076"/>
          <ac:spMkLst>
            <pc:docMk/>
            <pc:sldMk cId="0" sldId="387"/>
            <ac:spMk id="27650" creationId="{FB519326-A512-441E-A8B3-CEFA1F66150E}"/>
          </ac:spMkLst>
        </pc:spChg>
        <pc:spChg chg="mod">
          <ac:chgData name="MARCELO BUSCIOLI TENORIO" userId="2a68b719-233e-46f9-8e9f-6b2a3c380c8f" providerId="ADAL" clId="{5AEDF222-1CE4-4562-8511-22F07261FF3F}" dt="2020-01-15T03:00:31.217" v="193" actId="20577"/>
          <ac:spMkLst>
            <pc:docMk/>
            <pc:sldMk cId="0" sldId="387"/>
            <ac:spMk id="27651" creationId="{056CEEDD-9B8F-4851-95F6-C8C1FE0E4A97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34:25.026" v="963" actId="20577"/>
        <pc:sldMkLst>
          <pc:docMk/>
          <pc:sldMk cId="0" sldId="394"/>
        </pc:sldMkLst>
        <pc:spChg chg="mod">
          <ac:chgData name="MARCELO BUSCIOLI TENORIO" userId="2a68b719-233e-46f9-8e9f-6b2a3c380c8f" providerId="ADAL" clId="{5AEDF222-1CE4-4562-8511-22F07261FF3F}" dt="2020-01-15T03:33:35.184" v="945" actId="1035"/>
          <ac:spMkLst>
            <pc:docMk/>
            <pc:sldMk cId="0" sldId="394"/>
            <ac:spMk id="34818" creationId="{E8EF5DEC-79E3-43CE-81F3-5EBBA7CDD11B}"/>
          </ac:spMkLst>
        </pc:spChg>
        <pc:spChg chg="mod">
          <ac:chgData name="MARCELO BUSCIOLI TENORIO" userId="2a68b719-233e-46f9-8e9f-6b2a3c380c8f" providerId="ADAL" clId="{5AEDF222-1CE4-4562-8511-22F07261FF3F}" dt="2020-01-15T03:34:25.026" v="963" actId="20577"/>
          <ac:spMkLst>
            <pc:docMk/>
            <pc:sldMk cId="0" sldId="394"/>
            <ac:spMk id="34819" creationId="{E89F4915-8B95-453F-A2C4-FCB25C25280F}"/>
          </ac:spMkLst>
        </pc:spChg>
      </pc:sldChg>
      <pc:sldChg chg="modSp mod">
        <pc:chgData name="MARCELO BUSCIOLI TENORIO" userId="2a68b719-233e-46f9-8e9f-6b2a3c380c8f" providerId="ADAL" clId="{5AEDF222-1CE4-4562-8511-22F07261FF3F}" dt="2020-01-15T03:52:08.519" v="1025" actId="20577"/>
        <pc:sldMkLst>
          <pc:docMk/>
          <pc:sldMk cId="0" sldId="409"/>
        </pc:sldMkLst>
        <pc:spChg chg="mod">
          <ac:chgData name="MARCELO BUSCIOLI TENORIO" userId="2a68b719-233e-46f9-8e9f-6b2a3c380c8f" providerId="ADAL" clId="{5AEDF222-1CE4-4562-8511-22F07261FF3F}" dt="2020-01-15T03:52:08.519" v="1025" actId="20577"/>
          <ac:spMkLst>
            <pc:docMk/>
            <pc:sldMk cId="0" sldId="409"/>
            <ac:spMk id="47107" creationId="{555A28E7-7E7B-430F-A2C7-82617CFB817A}"/>
          </ac:spMkLst>
        </pc:spChg>
      </pc:sldChg>
      <pc:sldChg chg="modSp">
        <pc:chgData name="MARCELO BUSCIOLI TENORIO" userId="2a68b719-233e-46f9-8e9f-6b2a3c380c8f" providerId="ADAL" clId="{5AEDF222-1CE4-4562-8511-22F07261FF3F}" dt="2020-02-28T12:13:36.424" v="1032" actId="20577"/>
        <pc:sldMkLst>
          <pc:docMk/>
          <pc:sldMk cId="0" sldId="425"/>
        </pc:sldMkLst>
        <pc:spChg chg="mod">
          <ac:chgData name="MARCELO BUSCIOLI TENORIO" userId="2a68b719-233e-46f9-8e9f-6b2a3c380c8f" providerId="ADAL" clId="{5AEDF222-1CE4-4562-8511-22F07261FF3F}" dt="2020-02-28T12:13:36.424" v="1032" actId="20577"/>
          <ac:spMkLst>
            <pc:docMk/>
            <pc:sldMk cId="0" sldId="425"/>
            <ac:spMk id="7171" creationId="{4D7A1360-08FD-4D13-91B3-326E15A89E4A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7:31.735" v="993" actId="20577"/>
        <pc:sldMkLst>
          <pc:docMk/>
          <pc:sldMk cId="3750864079" sldId="436"/>
        </pc:sldMkLst>
        <pc:spChg chg="mod">
          <ac:chgData name="MARCELO BUSCIOLI TENORIO" userId="2a68b719-233e-46f9-8e9f-6b2a3c380c8f" providerId="ADAL" clId="{5AEDF222-1CE4-4562-8511-22F07261FF3F}" dt="2020-01-15T03:17:51.992" v="474" actId="14100"/>
          <ac:spMkLst>
            <pc:docMk/>
            <pc:sldMk cId="3750864079" sldId="436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03:13.793" v="206" actId="20577"/>
          <ac:spMkLst>
            <pc:docMk/>
            <pc:sldMk cId="3750864079" sldId="436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7:31.735" v="993" actId="20577"/>
          <ac:spMkLst>
            <pc:docMk/>
            <pc:sldMk cId="3750864079" sldId="436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03.559" v="1006" actId="20577"/>
        <pc:sldMkLst>
          <pc:docMk/>
          <pc:sldMk cId="1150429205" sldId="437"/>
        </pc:sldMkLst>
        <pc:spChg chg="mod">
          <ac:chgData name="MARCELO BUSCIOLI TENORIO" userId="2a68b719-233e-46f9-8e9f-6b2a3c380c8f" providerId="ADAL" clId="{5AEDF222-1CE4-4562-8511-22F07261FF3F}" dt="2020-01-15T03:11:59.708" v="302" actId="1038"/>
          <ac:spMkLst>
            <pc:docMk/>
            <pc:sldMk cId="1150429205" sldId="437"/>
            <ac:spMk id="14338" creationId="{04CD03B8-B665-4CD9-9B6C-7A474EAB6AA8}"/>
          </ac:spMkLst>
        </pc:spChg>
        <pc:spChg chg="mod">
          <ac:chgData name="MARCELO BUSCIOLI TENORIO" userId="2a68b719-233e-46f9-8e9f-6b2a3c380c8f" providerId="ADAL" clId="{5AEDF222-1CE4-4562-8511-22F07261FF3F}" dt="2020-01-15T03:48:03.559" v="1006" actId="20577"/>
          <ac:spMkLst>
            <pc:docMk/>
            <pc:sldMk cId="1150429205" sldId="437"/>
            <ac:spMk id="14339" creationId="{EB325F52-3D92-4E0F-A7E4-A29A82D94649}"/>
          </ac:spMkLst>
        </pc:spChg>
      </pc:sldChg>
      <pc:sldChg chg="modSp add mod ord">
        <pc:chgData name="MARCELO BUSCIOLI TENORIO" userId="2a68b719-233e-46f9-8e9f-6b2a3c380c8f" providerId="ADAL" clId="{5AEDF222-1CE4-4562-8511-22F07261FF3F}" dt="2020-01-15T03:48:43.456" v="1022" actId="1037"/>
        <pc:sldMkLst>
          <pc:docMk/>
          <pc:sldMk cId="2199513898" sldId="438"/>
        </pc:sldMkLst>
        <pc:spChg chg="mod">
          <ac:chgData name="MARCELO BUSCIOLI TENORIO" userId="2a68b719-233e-46f9-8e9f-6b2a3c380c8f" providerId="ADAL" clId="{5AEDF222-1CE4-4562-8511-22F07261FF3F}" dt="2020-01-15T03:48:34.015" v="1018" actId="14100"/>
          <ac:spMkLst>
            <pc:docMk/>
            <pc:sldMk cId="2199513898" sldId="438"/>
            <ac:spMk id="6" creationId="{25B9155F-7821-4DF0-9ECA-A59454C7AC68}"/>
          </ac:spMkLst>
        </pc:spChg>
        <pc:spChg chg="mod">
          <ac:chgData name="MARCELO BUSCIOLI TENORIO" userId="2a68b719-233e-46f9-8e9f-6b2a3c380c8f" providerId="ADAL" clId="{5AEDF222-1CE4-4562-8511-22F07261FF3F}" dt="2020-01-15T03:48:43.456" v="1022" actId="1037"/>
          <ac:spMkLst>
            <pc:docMk/>
            <pc:sldMk cId="2199513898" sldId="438"/>
            <ac:spMk id="14339" creationId="{EB325F52-3D92-4E0F-A7E4-A29A82D94649}"/>
          </ac:spMkLst>
        </pc:spChg>
        <pc:cxnChg chg="mod">
          <ac:chgData name="MARCELO BUSCIOLI TENORIO" userId="2a68b719-233e-46f9-8e9f-6b2a3c380c8f" providerId="ADAL" clId="{5AEDF222-1CE4-4562-8511-22F07261FF3F}" dt="2020-01-15T03:48:36.748" v="1021" actId="1038"/>
          <ac:cxnSpMkLst>
            <pc:docMk/>
            <pc:sldMk cId="2199513898" sldId="438"/>
            <ac:cxnSpMk id="3" creationId="{F9E6AE9C-2C72-4AEC-A15F-5CD684DC2803}"/>
          </ac:cxnSpMkLst>
        </pc:cxnChg>
      </pc:sldChg>
      <pc:sldChg chg="modSp add">
        <pc:chgData name="MARCELO BUSCIOLI TENORIO" userId="2a68b719-233e-46f9-8e9f-6b2a3c380c8f" providerId="ADAL" clId="{5AEDF222-1CE4-4562-8511-22F07261FF3F}" dt="2020-02-28T12:29:34.179" v="2170" actId="6549"/>
        <pc:sldMkLst>
          <pc:docMk/>
          <pc:sldMk cId="2697257856" sldId="443"/>
        </pc:sldMkLst>
        <pc:spChg chg="mod">
          <ac:chgData name="MARCELO BUSCIOLI TENORIO" userId="2a68b719-233e-46f9-8e9f-6b2a3c380c8f" providerId="ADAL" clId="{5AEDF222-1CE4-4562-8511-22F07261FF3F}" dt="2020-02-28T12:23:05.988" v="1945" actId="1037"/>
          <ac:spMkLst>
            <pc:docMk/>
            <pc:sldMk cId="2697257856" sldId="443"/>
            <ac:spMk id="2" creationId="{1713AD02-C7D0-4CC2-9195-EE36A62C5A8C}"/>
          </ac:spMkLst>
        </pc:spChg>
        <pc:spChg chg="mod">
          <ac:chgData name="MARCELO BUSCIOLI TENORIO" userId="2a68b719-233e-46f9-8e9f-6b2a3c380c8f" providerId="ADAL" clId="{5AEDF222-1CE4-4562-8511-22F07261FF3F}" dt="2020-02-28T12:29:34.179" v="2170" actId="6549"/>
          <ac:spMkLst>
            <pc:docMk/>
            <pc:sldMk cId="2697257856" sldId="443"/>
            <ac:spMk id="3" creationId="{286F0F3D-E7CE-48D9-A876-C18F1ACE7863}"/>
          </ac:spMkLst>
        </pc:spChg>
      </pc:sldChg>
    </pc:docChg>
  </pc:docChgLst>
  <pc:docChgLst>
    <pc:chgData name="MARCELO BUSCIOLI TENORIO" userId="2a68b719-233e-46f9-8e9f-6b2a3c380c8f" providerId="ADAL" clId="{333796B1-0D52-42CC-98FC-AB42A5E9CC73}"/>
    <pc:docChg chg="undo custSel addSld modSld">
      <pc:chgData name="MARCELO BUSCIOLI TENORIO" userId="2a68b719-233e-46f9-8e9f-6b2a3c380c8f" providerId="ADAL" clId="{333796B1-0D52-42CC-98FC-AB42A5E9CC73}" dt="2019-09-05T18:34:37.151" v="2813" actId="20577"/>
      <pc:docMkLst>
        <pc:docMk/>
      </pc:docMkLst>
      <pc:sldChg chg="modSp">
        <pc:chgData name="MARCELO BUSCIOLI TENORIO" userId="2a68b719-233e-46f9-8e9f-6b2a3c380c8f" providerId="ADAL" clId="{333796B1-0D52-42CC-98FC-AB42A5E9CC73}" dt="2019-09-05T18:11:20.639" v="1453" actId="20577"/>
        <pc:sldMkLst>
          <pc:docMk/>
          <pc:sldMk cId="0" sldId="366"/>
        </pc:sldMkLst>
        <pc:spChg chg="mod">
          <ac:chgData name="MARCELO BUSCIOLI TENORIO" userId="2a68b719-233e-46f9-8e9f-6b2a3c380c8f" providerId="ADAL" clId="{333796B1-0D52-42CC-98FC-AB42A5E9CC73}" dt="2019-09-05T18:11:20.639" v="1453" actId="20577"/>
          <ac:spMkLst>
            <pc:docMk/>
            <pc:sldMk cId="0" sldId="366"/>
            <ac:spMk id="16387" creationId="{5E128116-2694-4267-AF95-E8C7AEFB6C28}"/>
          </ac:spMkLst>
        </pc:spChg>
      </pc:sldChg>
      <pc:sldChg chg="modSp">
        <pc:chgData name="MARCELO BUSCIOLI TENORIO" userId="2a68b719-233e-46f9-8e9f-6b2a3c380c8f" providerId="ADAL" clId="{333796B1-0D52-42CC-98FC-AB42A5E9CC73}" dt="2019-08-29T19:41:30.393" v="64" actId="20577"/>
        <pc:sldMkLst>
          <pc:docMk/>
          <pc:sldMk cId="0" sldId="392"/>
        </pc:sldMkLst>
        <pc:spChg chg="mod">
          <ac:chgData name="MARCELO BUSCIOLI TENORIO" userId="2a68b719-233e-46f9-8e9f-6b2a3c380c8f" providerId="ADAL" clId="{333796B1-0D52-42CC-98FC-AB42A5E9CC73}" dt="2019-08-29T19:41:30.393" v="64" actId="20577"/>
          <ac:spMkLst>
            <pc:docMk/>
            <pc:sldMk cId="0" sldId="392"/>
            <ac:spMk id="31747" creationId="{6C0DF4E8-A0BD-433A-935C-1D2F1B98A662}"/>
          </ac:spMkLst>
        </pc:spChg>
      </pc:sldChg>
      <pc:sldChg chg="modSp">
        <pc:chgData name="MARCELO BUSCIOLI TENORIO" userId="2a68b719-233e-46f9-8e9f-6b2a3c380c8f" providerId="ADAL" clId="{333796B1-0D52-42CC-98FC-AB42A5E9CC73}" dt="2019-08-29T20:31:01.391" v="1100" actId="20577"/>
        <pc:sldMkLst>
          <pc:docMk/>
          <pc:sldMk cId="0" sldId="418"/>
        </pc:sldMkLst>
        <pc:spChg chg="mod">
          <ac:chgData name="MARCELO BUSCIOLI TENORIO" userId="2a68b719-233e-46f9-8e9f-6b2a3c380c8f" providerId="ADAL" clId="{333796B1-0D52-42CC-98FC-AB42A5E9CC73}" dt="2019-08-29T20:31:01.391" v="1100" actId="20577"/>
          <ac:spMkLst>
            <pc:docMk/>
            <pc:sldMk cId="0" sldId="418"/>
            <ac:spMk id="50179" creationId="{351AEC1C-A026-4C2C-8025-BE9BD9360ABB}"/>
          </ac:spMkLst>
        </pc:spChg>
      </pc:sldChg>
      <pc:sldChg chg="modSp">
        <pc:chgData name="MARCELO BUSCIOLI TENORIO" userId="2a68b719-233e-46f9-8e9f-6b2a3c380c8f" providerId="ADAL" clId="{333796B1-0D52-42CC-98FC-AB42A5E9CC73}" dt="2019-09-05T18:15:21.899" v="1569" actId="20577"/>
        <pc:sldMkLst>
          <pc:docMk/>
          <pc:sldMk cId="0" sldId="419"/>
        </pc:sldMkLst>
        <pc:spChg chg="mod">
          <ac:chgData name="MARCELO BUSCIOLI TENORIO" userId="2a68b719-233e-46f9-8e9f-6b2a3c380c8f" providerId="ADAL" clId="{333796B1-0D52-42CC-98FC-AB42A5E9CC73}" dt="2019-09-05T18:15:21.899" v="1569" actId="20577"/>
          <ac:spMkLst>
            <pc:docMk/>
            <pc:sldMk cId="0" sldId="419"/>
            <ac:spMk id="51203" creationId="{161DB533-1E26-41F2-AA6C-1E0DBD1CC45C}"/>
          </ac:spMkLst>
        </pc:spChg>
      </pc:sldChg>
      <pc:sldChg chg="modSp">
        <pc:chgData name="MARCELO BUSCIOLI TENORIO" userId="2a68b719-233e-46f9-8e9f-6b2a3c380c8f" providerId="ADAL" clId="{333796B1-0D52-42CC-98FC-AB42A5E9CC73}" dt="2019-08-29T20:28:43.619" v="1038" actId="255"/>
        <pc:sldMkLst>
          <pc:docMk/>
          <pc:sldMk cId="0" sldId="423"/>
        </pc:sldMkLst>
        <pc:spChg chg="mod">
          <ac:chgData name="MARCELO BUSCIOLI TENORIO" userId="2a68b719-233e-46f9-8e9f-6b2a3c380c8f" providerId="ADAL" clId="{333796B1-0D52-42CC-98FC-AB42A5E9CC73}" dt="2019-08-29T19:48:26.598" v="358" actId="1037"/>
          <ac:spMkLst>
            <pc:docMk/>
            <pc:sldMk cId="0" sldId="423"/>
            <ac:spMk id="32770" creationId="{805334DD-3AEB-4484-A47B-5DE08CAA6A00}"/>
          </ac:spMkLst>
        </pc:spChg>
        <pc:spChg chg="mod">
          <ac:chgData name="MARCELO BUSCIOLI TENORIO" userId="2a68b719-233e-46f9-8e9f-6b2a3c380c8f" providerId="ADAL" clId="{333796B1-0D52-42CC-98FC-AB42A5E9CC73}" dt="2019-08-29T20:28:43.619" v="1038" actId="255"/>
          <ac:spMkLst>
            <pc:docMk/>
            <pc:sldMk cId="0" sldId="423"/>
            <ac:spMk id="32771" creationId="{D9AEE704-2300-4A3A-9F0A-C402D83CE38F}"/>
          </ac:spMkLst>
        </pc:spChg>
      </pc:sldChg>
      <pc:sldChg chg="addSp delSp modSp add setBg">
        <pc:chgData name="MARCELO BUSCIOLI TENORIO" userId="2a68b719-233e-46f9-8e9f-6b2a3c380c8f" providerId="ADAL" clId="{333796B1-0D52-42CC-98FC-AB42A5E9CC73}" dt="2019-08-29T20:36:06.025" v="1273" actId="1038"/>
        <pc:sldMkLst>
          <pc:docMk/>
          <pc:sldMk cId="1953129658" sldId="427"/>
        </pc:sldMkLst>
        <pc:spChg chg="mod">
          <ac:chgData name="MARCELO BUSCIOLI TENORIO" userId="2a68b719-233e-46f9-8e9f-6b2a3c380c8f" providerId="ADAL" clId="{333796B1-0D52-42CC-98FC-AB42A5E9CC73}" dt="2019-08-29T20:36:06.025" v="1273" actId="1038"/>
          <ac:spMkLst>
            <pc:docMk/>
            <pc:sldMk cId="1953129658" sldId="427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8-29T20:29:59.592" v="1098" actId="478"/>
          <ac:spMkLst>
            <pc:docMk/>
            <pc:sldMk cId="1953129658" sldId="427"/>
            <ac:spMk id="3" creationId="{E49A5BC5-E769-4189-AD43-BFF2D3629C9B}"/>
          </ac:spMkLst>
        </pc:spChg>
        <pc:spChg chg="add del mod">
          <ac:chgData name="MARCELO BUSCIOLI TENORIO" userId="2a68b719-233e-46f9-8e9f-6b2a3c380c8f" providerId="ADAL" clId="{333796B1-0D52-42CC-98FC-AB42A5E9CC73}" dt="2019-08-29T20:31:58" v="1106"/>
          <ac:spMkLst>
            <pc:docMk/>
            <pc:sldMk cId="1953129658" sldId="427"/>
            <ac:spMk id="6" creationId="{910E4E1F-99CF-448D-BD2A-3E661F5A2F7A}"/>
          </ac:spMkLst>
        </pc:spChg>
        <pc:spChg chg="add mod">
          <ac:chgData name="MARCELO BUSCIOLI TENORIO" userId="2a68b719-233e-46f9-8e9f-6b2a3c380c8f" providerId="ADAL" clId="{333796B1-0D52-42CC-98FC-AB42A5E9CC73}" dt="2019-08-29T20:35:45.809" v="1263" actId="1038"/>
          <ac:spMkLst>
            <pc:docMk/>
            <pc:sldMk cId="1953129658" sldId="427"/>
            <ac:spMk id="7" creationId="{D00F872F-1630-437C-9019-00DFFDB67530}"/>
          </ac:spMkLst>
        </pc:spChg>
        <pc:spChg chg="add del">
          <ac:chgData name="MARCELO BUSCIOLI TENORIO" userId="2a68b719-233e-46f9-8e9f-6b2a3c380c8f" providerId="ADAL" clId="{333796B1-0D52-42CC-98FC-AB42A5E9CC73}" dt="2019-08-29T20:32:14.405" v="1109"/>
          <ac:spMkLst>
            <pc:docMk/>
            <pc:sldMk cId="1953129658" sldId="427"/>
            <ac:spMk id="8" creationId="{92D94C73-D247-495E-97B1-D264142681CC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3:57.695" v="2774" actId="1036"/>
        <pc:sldMkLst>
          <pc:docMk/>
          <pc:sldMk cId="1229661955" sldId="428"/>
        </pc:sldMkLst>
        <pc:spChg chg="mod">
          <ac:chgData name="MARCELO BUSCIOLI TENORIO" userId="2a68b719-233e-46f9-8e9f-6b2a3c380c8f" providerId="ADAL" clId="{333796B1-0D52-42CC-98FC-AB42A5E9CC73}" dt="2019-09-05T18:25:31.370" v="2098" actId="1035"/>
          <ac:spMkLst>
            <pc:docMk/>
            <pc:sldMk cId="1229661955" sldId="428"/>
            <ac:spMk id="2" creationId="{8772D7F9-1694-4A46-A360-B5E97AC24BCF}"/>
          </ac:spMkLst>
        </pc:spChg>
        <pc:spChg chg="del">
          <ac:chgData name="MARCELO BUSCIOLI TENORIO" userId="2a68b719-233e-46f9-8e9f-6b2a3c380c8f" providerId="ADAL" clId="{333796B1-0D52-42CC-98FC-AB42A5E9CC73}" dt="2019-09-05T18:15:00.517" v="1500" actId="478"/>
          <ac:spMkLst>
            <pc:docMk/>
            <pc:sldMk cId="1229661955" sldId="428"/>
            <ac:spMk id="3" creationId="{F3AF66CF-026F-412F-A6C6-12052B701375}"/>
          </ac:spMkLst>
        </pc:spChg>
        <pc:spChg chg="add mod">
          <ac:chgData name="MARCELO BUSCIOLI TENORIO" userId="2a68b719-233e-46f9-8e9f-6b2a3c380c8f" providerId="ADAL" clId="{333796B1-0D52-42CC-98FC-AB42A5E9CC73}" dt="2019-09-05T18:33:57.695" v="2774" actId="1036"/>
          <ac:spMkLst>
            <pc:docMk/>
            <pc:sldMk cId="1229661955" sldId="428"/>
            <ac:spMk id="6" creationId="{2304B4F7-BD4C-4BE2-A85A-84E1DF1312E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34:37.151" v="2813" actId="20577"/>
        <pc:sldMkLst>
          <pc:docMk/>
          <pc:sldMk cId="2667806411" sldId="429"/>
        </pc:sldMkLst>
        <pc:spChg chg="mod">
          <ac:chgData name="MARCELO BUSCIOLI TENORIO" userId="2a68b719-233e-46f9-8e9f-6b2a3c380c8f" providerId="ADAL" clId="{333796B1-0D52-42CC-98FC-AB42A5E9CC73}" dt="2019-09-05T18:30:55.427" v="2530" actId="1035"/>
          <ac:spMkLst>
            <pc:docMk/>
            <pc:sldMk cId="2667806411" sldId="429"/>
            <ac:spMk id="2" creationId="{EE3EF8C1-AA5A-47B2-8B92-6070A5D3A74F}"/>
          </ac:spMkLst>
        </pc:spChg>
        <pc:spChg chg="del">
          <ac:chgData name="MARCELO BUSCIOLI TENORIO" userId="2a68b719-233e-46f9-8e9f-6b2a3c380c8f" providerId="ADAL" clId="{333796B1-0D52-42CC-98FC-AB42A5E9CC73}" dt="2019-09-05T18:22:45.510" v="2072" actId="478"/>
          <ac:spMkLst>
            <pc:docMk/>
            <pc:sldMk cId="2667806411" sldId="429"/>
            <ac:spMk id="3" creationId="{2106BBD5-4BD9-4C3A-BB0A-0B2A02DFEE85}"/>
          </ac:spMkLst>
        </pc:spChg>
        <pc:spChg chg="add mod">
          <ac:chgData name="MARCELO BUSCIOLI TENORIO" userId="2a68b719-233e-46f9-8e9f-6b2a3c380c8f" providerId="ADAL" clId="{333796B1-0D52-42CC-98FC-AB42A5E9CC73}" dt="2019-09-05T18:34:37.151" v="2813" actId="20577"/>
          <ac:spMkLst>
            <pc:docMk/>
            <pc:sldMk cId="2667806411" sldId="429"/>
            <ac:spMk id="6" creationId="{CD41C04D-86B7-4189-BA4D-89AAC6D639FE}"/>
          </ac:spMkLst>
        </pc:spChg>
      </pc:sldChg>
      <pc:sldChg chg="addSp delSp modSp add">
        <pc:chgData name="MARCELO BUSCIOLI TENORIO" userId="2a68b719-233e-46f9-8e9f-6b2a3c380c8f" providerId="ADAL" clId="{333796B1-0D52-42CC-98FC-AB42A5E9CC73}" dt="2019-09-05T18:12:30.858" v="1499" actId="962"/>
        <pc:sldMkLst>
          <pc:docMk/>
          <pc:sldMk cId="3881318949" sldId="430"/>
        </pc:sldMkLst>
        <pc:spChg chg="mod">
          <ac:chgData name="MARCELO BUSCIOLI TENORIO" userId="2a68b719-233e-46f9-8e9f-6b2a3c380c8f" providerId="ADAL" clId="{333796B1-0D52-42CC-98FC-AB42A5E9CC73}" dt="2019-09-05T18:12:06.670" v="1495" actId="20577"/>
          <ac:spMkLst>
            <pc:docMk/>
            <pc:sldMk cId="3881318949" sldId="430"/>
            <ac:spMk id="2" creationId="{428B7908-BA87-4F1C-A811-88EB68DB840F}"/>
          </ac:spMkLst>
        </pc:spChg>
        <pc:spChg chg="del">
          <ac:chgData name="MARCELO BUSCIOLI TENORIO" userId="2a68b719-233e-46f9-8e9f-6b2a3c380c8f" providerId="ADAL" clId="{333796B1-0D52-42CC-98FC-AB42A5E9CC73}" dt="2019-09-05T18:12:09.617" v="1496" actId="478"/>
          <ac:spMkLst>
            <pc:docMk/>
            <pc:sldMk cId="3881318949" sldId="430"/>
            <ac:spMk id="7" creationId="{D00F872F-1630-437C-9019-00DFFDB67530}"/>
          </ac:spMkLst>
        </pc:spChg>
        <pc:picChg chg="add mod">
          <ac:chgData name="MARCELO BUSCIOLI TENORIO" userId="2a68b719-233e-46f9-8e9f-6b2a3c380c8f" providerId="ADAL" clId="{333796B1-0D52-42CC-98FC-AB42A5E9CC73}" dt="2019-09-05T18:12:30.858" v="1499" actId="962"/>
          <ac:picMkLst>
            <pc:docMk/>
            <pc:sldMk cId="3881318949" sldId="430"/>
            <ac:picMk id="6" creationId="{0923892B-D2BB-4326-BA70-438E586406E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6T01:05:26.214" idx="1">
    <p:pos x="2339" y="3102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F7B6827-76E0-4118-A72D-3C61F7D2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6304A-C3AB-45BA-919F-D62BA41344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F8C4FF2-EA18-4DBE-809A-2FBD4268ED92}" type="datetimeFigureOut">
              <a:rPr lang="pt-BR"/>
              <a:pPr>
                <a:defRPr/>
              </a:pPr>
              <a:t>16/06/2021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CE3777B4-EF9B-434B-98DE-6C73DBB66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91470645-265D-48D2-91BB-0C34D8A5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18094-5D59-4462-A146-5798E747E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B8B33-C84E-485E-BF45-C43A7FDB1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E18491-8694-49D4-85E4-9C6F184560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DFC4802-D4F0-42D3-8DCD-82ECC8135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B11D720-2368-4A85-8C1A-7386FC55B3B2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352A639-D46E-4637-93D0-F0ED03785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0571985-620A-4B6D-A798-F21E3039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2A6ED97-1E4E-49D8-BFAD-DBCFF832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994A4379-88C6-48E3-9DCF-4E6A333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20A8A58-F6D2-46CE-AD68-6B51556A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5A0CDDD5-45D5-491F-84B1-1534EF37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E7B2E45-CB6D-446D-B477-557B9251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958202B-1AB3-47AE-B59A-30602CC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4D51073F-9369-4C67-B1A5-2919F0D2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EBC61DFF-5D37-42C9-B5EA-C4395DED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B3E1C6E2-84AF-4B18-B38D-AC6F5071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8FB49E9F-D4A8-44B3-A0FB-130AEE2F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D3BD535-DCC6-4FF8-8D26-B754421D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039D14B6-C268-4DEC-B947-8598F733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84987D4-BD0B-4282-9793-72139457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0DFA322-2386-4513-A93A-58DED020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0E63F0B-03AC-4B73-A9BE-280AA308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84D9B3A-0AAE-4B8C-A239-4BC68ACB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F1073D43-926E-4779-9F07-FEFFD51D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03CBBC4-C56C-4E6F-B232-BA54D284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DD8B794-F2D1-42C4-9CC3-A4B68FFC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C71F176-012D-4522-BFB7-366F7A9C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630B323-9972-4C9C-B122-934216E2C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7222C6D-5A6F-4343-AE0B-F5D51B2C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D2C4C8F7-02DC-4198-91C9-7C030C12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B84AC76-C6FB-43BC-ABA5-3003720BF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F147F5F-28D7-473D-BADC-871362DA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5E93C19-F6E9-4408-8224-9C3B3853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8215A51-5C1E-44B4-906B-F6ACB83C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C8040248-202A-462F-8075-2DDF5B489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41272FCB-CAB5-42A4-8EB3-D1D12F13D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7BAA54B4-1A5A-4DB8-BE8F-4C4C9076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pt-PT" alt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pt-PT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261D3C7-EFF0-4A55-9F9C-2EAFBEFCB6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6CC133E-DE87-4686-8DFD-3561275DC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C83461A-D19C-413F-9C42-9D9B82D69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8B322-B8F9-4DF8-BC98-B33EC463BE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647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483A8A-81F7-4C71-A4D2-897670A1B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54ED4E-41BD-4FDE-8D61-54A8A1653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744D292-0A67-4C10-8529-FC110F0F3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7BB25-F3A8-47C4-954D-FE07BDF27BCD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8443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D57A48-0838-4F41-93E0-FEAC52B55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AD9D4B-9359-4042-AEE3-68B0FB341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A5A43B-BDE9-4371-8D05-940C3F085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4349-2618-4A7C-A952-3482F20F2FA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96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4D5089-62B9-429C-AA92-0A8244832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3BD507-041B-43CD-A413-B09B5E305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AD1B71B-BAE9-4AA3-9C42-D6748B932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17A7-BD27-4E64-A431-792C17837582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9794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2C37B4-487A-4ECD-A967-58207DB81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5EB587-D1E2-46A4-9491-1CB4CFD45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5F1603-39E7-4880-AF87-1562129E1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6A6B-3C5B-4E4C-BB88-D0DFCFE7658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223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BE7731-C464-4CBD-B318-95A86C604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F6F78D-08F0-4ACE-86E0-0B7B925D0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DB119C5-A5C6-468F-810D-42AD1FE7B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4A390-060A-4236-A389-6C7786A6820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18406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98AB71-E55E-44C6-97F1-3A7A2BE0E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2E89EDA-2D8F-4DE0-B183-6D0F0607B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8B8A8C1-9B4B-4842-8909-D05E98F0F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E75B1-7BFA-461C-BFF7-931BFDD71A28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2596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87957D-A425-4F1D-B561-FCECBBA88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017C77-4AC1-49C7-A4BC-DBA2A0114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343522-6F65-4837-A407-DD23E99A8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1231-A166-42D6-BF9C-E16B78D51E57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66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C5496E1-7462-4DA4-AEA7-7AB9E9F65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17C2571-C727-4575-8CDD-AA5472AEE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B79E6D-1F92-401D-98FE-DF0D7942D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5F926-721C-4CB3-B38F-AB41D102D13B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5689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C05B76-A82A-4EA4-ABFD-AC863DF34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13BF9C-ADB2-44E6-B0D5-94B10FEF7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1C37722-C075-47D8-9007-AEB371E53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C204B-C645-4C11-85F5-BFF4F14706BA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895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49128-ACEB-410B-8AAA-6EA4B5B64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50C4D5-2B91-4875-93CF-7FA189D7B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331BDE-9F08-4DD2-A295-6C7896973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60261-4541-44B7-A301-7896621F80E6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29052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35741D6-CB35-4D07-84F2-354FFC398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246765-5806-496C-ABE8-F8132BA4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7CD19E-F968-4BC4-8265-4F41707DC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E553939-7CED-4B26-8426-48D441B4B1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C5F311C-2FCD-44AC-A5F2-EB0DF31C04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5F28F9C-C672-4EBD-A895-B1FA005F17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4ECE927-8671-45CB-913F-CACDAEA0847C}" type="slidenum">
              <a:rPr lang="pt-PT" altLang="en-US"/>
              <a:pPr>
                <a:defRPr/>
              </a:pPr>
              <a:t>‹nº›</a:t>
            </a:fld>
            <a:endParaRPr lang="pt-PT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DC32306-588B-4BDC-881D-4FFC38EA856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AC1DE4B-0CFF-481F-839D-E725E8CE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F2245CC-E1F4-491C-89A4-A0E94E50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90B9F25-0A20-4FF9-9AFA-8C638DDEC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10AF3E3D-919D-40D0-8B33-C6EB4D48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BA59D8CA-D5DC-47CB-9A9E-34914803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027B2544-94D2-4FF4-8417-05B16579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F3F0C3B-1A07-4998-9BFA-0C0046D8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555BFA9-E2DD-4A2B-B38E-B35195C8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D4F470E-B007-44BE-A54A-7BAA7A828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208516C6-9A43-44BE-9D59-0794154CE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3B3DF868-749D-45DB-84DD-BFAC7A473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4846C56-96B9-4794-984A-92D15C79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7C355A1-D8BE-4B76-AAA5-A008D85C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2985E55-615F-447D-AD34-70F8839D9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41B89CD6-AF5C-455B-81FB-D4221D461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B6030324-21AD-47DB-BB1C-C4862FE7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2F1FA1F-0376-45ED-B335-3770A3F64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E80EBE0-7898-4BAD-A7F1-8F25C8B6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BC1AA9B-400D-4269-8A8F-255BC3C6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862DE885-CDBB-4E23-B477-78483C09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82694FCF-AFD3-428A-9C9C-CAE23B9B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DEEB15D9-6322-48C1-B4EC-3E9AEE9C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8A1C98B-5815-457C-AD0E-36A4F242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D7D7E02-6DFC-4713-AFAA-A650B5FD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497ED06-10DD-42E0-8CC9-4B149B30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CC6F42B-97E2-41F2-A271-477FD719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653CFD5-D3DA-4BAB-BE2C-0342DAF6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9403D30D-4EAA-4351-BAA7-43AA0C45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9855B9F-FB8F-4B38-80B5-44CF95EC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B808B095-7054-40BB-9946-48D4E01BB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8275CB39-C390-4E87-ACE3-0079626C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vs/community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9295D-D24E-4719-A052-6E49F7607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Estruturas de Dados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FC1E2B-3662-4386-ADBA-2D258023C3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PT" altLang="pt-BR"/>
              <a:t>Marcelo B. Tenorio</a:t>
            </a: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AF14B05D-6969-46B6-8324-18632E40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BAAAB6-D653-4A62-85B8-247E4398C2F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pt-PT" altLang="en-US" sz="1000"/>
          </a:p>
        </p:txBody>
      </p:sp>
      <p:sp>
        <p:nvSpPr>
          <p:cNvPr id="4101" name="Espaço Reservado para Rodapé 4">
            <a:extLst>
              <a:ext uri="{FF2B5EF4-FFF2-40B4-BE49-F238E27FC236}">
                <a16:creationId xmlns:a16="http://schemas.microsoft.com/office/drawing/2014/main" id="{844F7ADA-1346-479A-AF81-BD0C4461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156BE427-6375-41C8-BDBE-7372206F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4042792" cy="940966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AF60AEA9-AE78-4DF4-A554-DC843E767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b="1" dirty="0"/>
              <a:t>Trivial:</a:t>
            </a:r>
            <a:r>
              <a:rPr lang="pt-PT" altLang="pt-BR" dirty="0"/>
              <a:t> dado por definição; isto é, não necessita da recursão para ser obtida.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b="1" dirty="0"/>
              <a:t>Geral:</a:t>
            </a:r>
            <a:r>
              <a:rPr lang="pt-PT" altLang="pt-BR" dirty="0"/>
              <a:t> parte do problema que em essência é igual ao problema original, sendo porém menor.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6077671A-906E-466C-AB69-EEBFBBF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E5D53D-F656-453C-B84D-8F3B7F707F7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PT" altLang="en-US" sz="1000"/>
          </a:p>
        </p:txBody>
      </p:sp>
      <p:sp>
        <p:nvSpPr>
          <p:cNvPr id="19461" name="Espaço Reservado para Rodapé 4">
            <a:extLst>
              <a:ext uri="{FF2B5EF4-FFF2-40B4-BE49-F238E27FC236}">
                <a16:creationId xmlns:a16="http://schemas.microsoft.com/office/drawing/2014/main" id="{43745C2A-6EE5-4AE1-87E6-F7C014A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DDA3927B-45DE-4A47-AD35-B38A8E3EC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26" y="381793"/>
            <a:ext cx="3610744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C5AD375D-8591-479E-BA4F-78379F370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Exemplo: Fatorial</a:t>
            </a:r>
          </a:p>
          <a:p>
            <a:pPr algn="just"/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Dada por definição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Trivial: 0! = 1;</a:t>
            </a:r>
          </a:p>
          <a:p>
            <a:pPr algn="just">
              <a:buFont typeface="Wingdings" panose="05000000000000000000" pitchFamily="2" charset="2"/>
              <a:buNone/>
            </a:pPr>
            <a:endParaRPr lang="pt-PT" altLang="pt-BR" dirty="0"/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   // Requer aplicação da função para (n-1)!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PT" altLang="pt-BR" dirty="0"/>
              <a:t>	Geral: n! = n * (n-1)!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CFD688D-EFDA-43A7-8E0D-570C91A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A1F828-0B38-4900-B349-01BEEB1B5FA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PT" altLang="en-US" sz="1000"/>
          </a:p>
        </p:txBody>
      </p:sp>
      <p:sp>
        <p:nvSpPr>
          <p:cNvPr id="20485" name="Espaço Reservado para Rodapé 4">
            <a:extLst>
              <a:ext uri="{FF2B5EF4-FFF2-40B4-BE49-F238E27FC236}">
                <a16:creationId xmlns:a16="http://schemas.microsoft.com/office/drawing/2014/main" id="{A4AE090B-5BD0-4551-9574-DC3A12D1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22F4E39C-BC58-425F-9254-C6DA9B7B4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455" y="116632"/>
            <a:ext cx="2447950" cy="675481"/>
          </a:xfrm>
        </p:spPr>
        <p:txBody>
          <a:bodyPr/>
          <a:lstStyle/>
          <a:p>
            <a:r>
              <a:rPr lang="pt-PT" altLang="pt-BR" dirty="0"/>
              <a:t>Fatorial</a:t>
            </a:r>
            <a:endParaRPr lang="pt-BR" altLang="pt-BR" dirty="0"/>
          </a:p>
        </p:txBody>
      </p:sp>
      <p:sp>
        <p:nvSpPr>
          <p:cNvPr id="21507" name="Espaço Reservado para Conteúdo 2">
            <a:extLst>
              <a:ext uri="{FF2B5EF4-FFF2-40B4-BE49-F238E27FC236}">
                <a16:creationId xmlns:a16="http://schemas.microsoft.com/office/drawing/2014/main" id="{F7E3CECE-D364-4559-99E3-090B79528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3815511" cy="5749850"/>
          </a:xfrm>
        </p:spPr>
        <p:txBody>
          <a:bodyPr/>
          <a:lstStyle/>
          <a:p>
            <a:pPr algn="just"/>
            <a:r>
              <a:rPr lang="pt-PT" altLang="pt-BR" sz="2800" dirty="0"/>
              <a:t>Solução iterativa</a:t>
            </a:r>
          </a:p>
          <a:p>
            <a:pPr algn="just">
              <a:buNone/>
            </a:pPr>
            <a:r>
              <a:rPr lang="en-US" altLang="pt-BR" sz="2800" dirty="0"/>
              <a:t>int fat(int n)</a:t>
            </a:r>
          </a:p>
          <a:p>
            <a:pPr algn="just">
              <a:buNone/>
            </a:pPr>
            <a:r>
              <a:rPr lang="en-US" altLang="pt-BR" sz="2800" dirty="0"/>
              <a:t>{</a:t>
            </a:r>
          </a:p>
          <a:p>
            <a:pPr algn="just">
              <a:buNone/>
            </a:pPr>
            <a:r>
              <a:rPr lang="en-US" altLang="pt-BR" sz="2800" dirty="0"/>
              <a:t>   int f = 1;</a:t>
            </a:r>
          </a:p>
          <a:p>
            <a:pPr algn="just">
              <a:buNone/>
            </a:pPr>
            <a:r>
              <a:rPr lang="en-US" altLang="pt-BR" sz="2800" dirty="0"/>
              <a:t>   while (n &gt; 0)</a:t>
            </a:r>
          </a:p>
          <a:p>
            <a:pPr algn="just">
              <a:buNone/>
            </a:pPr>
            <a:r>
              <a:rPr lang="en-US" altLang="pt-BR" sz="2800" dirty="0"/>
              <a:t>   {</a:t>
            </a:r>
          </a:p>
          <a:p>
            <a:pPr algn="just">
              <a:buNone/>
            </a:pPr>
            <a:r>
              <a:rPr lang="en-US" altLang="pt-BR" sz="2800" dirty="0"/>
              <a:t>      f = f * n; </a:t>
            </a:r>
          </a:p>
          <a:p>
            <a:pPr algn="just">
              <a:buNone/>
            </a:pPr>
            <a:r>
              <a:rPr lang="en-US" altLang="pt-BR" sz="2800" dirty="0"/>
              <a:t>      n--;</a:t>
            </a:r>
          </a:p>
          <a:p>
            <a:pPr algn="just">
              <a:buNone/>
            </a:pPr>
            <a:r>
              <a:rPr lang="en-US" altLang="pt-BR" sz="2800" dirty="0"/>
              <a:t>   }</a:t>
            </a:r>
          </a:p>
          <a:p>
            <a:pPr algn="just">
              <a:buNone/>
            </a:pPr>
            <a:r>
              <a:rPr lang="en-US" altLang="pt-BR" sz="2800" dirty="0"/>
              <a:t>   return f;</a:t>
            </a:r>
          </a:p>
          <a:p>
            <a:pPr algn="just"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E7DEB696-F569-4361-824E-A54928E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4848D-2415-445C-9C17-38968AC8698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pt-PT" altLang="en-US" sz="1000"/>
          </a:p>
        </p:txBody>
      </p:sp>
      <p:sp>
        <p:nvSpPr>
          <p:cNvPr id="21509" name="Espaço Reservado para Rodapé 4">
            <a:extLst>
              <a:ext uri="{FF2B5EF4-FFF2-40B4-BE49-F238E27FC236}">
                <a16:creationId xmlns:a16="http://schemas.microsoft.com/office/drawing/2014/main" id="{A20A23A4-AC1D-4F35-BFDE-1767C58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A3FCADB-3CC6-46A6-ABBF-B4C7B409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965" y="836712"/>
            <a:ext cx="3959459" cy="54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PT" altLang="pt-BR" sz="2800" kern="0" dirty="0"/>
              <a:t>Solução recursiva</a:t>
            </a:r>
          </a:p>
          <a:p>
            <a:pPr marL="0" indent="0" algn="just">
              <a:buNone/>
            </a:pPr>
            <a:endParaRPr lang="pt-PT" altLang="pt-BR" sz="2800" kern="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int fat(int 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if (n == 0)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1;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      return n * fat(n-1);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pt-BR" sz="2800" kern="0" dirty="0"/>
              <a:t>}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FDD0F81-A3FC-4377-B1AD-C941B0BCC999}"/>
              </a:ext>
            </a:extLst>
          </p:cNvPr>
          <p:cNvCxnSpPr>
            <a:cxnSpLocks/>
          </p:cNvCxnSpPr>
          <p:nvPr/>
        </p:nvCxnSpPr>
        <p:spPr>
          <a:xfrm>
            <a:off x="4283968" y="1317638"/>
            <a:ext cx="0" cy="47756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A3D642E-8B62-400B-8EDA-21D4B8897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703262"/>
          </a:xfrm>
        </p:spPr>
        <p:txBody>
          <a:bodyPr/>
          <a:lstStyle/>
          <a:p>
            <a:r>
              <a:rPr lang="pt-PT" altLang="pt-BR" dirty="0"/>
              <a:t>Recursividade - Ilustração</a:t>
            </a:r>
            <a:endParaRPr lang="pt-BR" alt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151E1-A898-4D90-BB88-82B0F48BD212}"/>
              </a:ext>
            </a:extLst>
          </p:cNvPr>
          <p:cNvGraphicFramePr>
            <a:graphicFrameLocks noGrp="1"/>
          </p:cNvGraphicFramePr>
          <p:nvPr/>
        </p:nvGraphicFramePr>
        <p:xfrm>
          <a:off x="588963" y="1773238"/>
          <a:ext cx="7966075" cy="42894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2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4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 = 0</a:t>
                      </a:r>
                    </a:p>
                    <a:p>
                      <a:pPr algn="ctr"/>
                      <a:endParaRPr lang="pt-BR" sz="1400" dirty="0"/>
                    </a:p>
                    <a:p>
                      <a:pPr algn="ctr"/>
                      <a:r>
                        <a:rPr lang="pt-BR" sz="1400" dirty="0" err="1"/>
                        <a:t>return</a:t>
                      </a:r>
                      <a:r>
                        <a:rPr lang="pt-BR" sz="1400" dirty="0"/>
                        <a:t> 1</a:t>
                      </a:r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1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1 * 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2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2 * 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3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3 * 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964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n = 4</a:t>
                      </a:r>
                    </a:p>
                    <a:p>
                      <a:pPr algn="ctr"/>
                      <a:endParaRPr lang="pt-PT" sz="1400" dirty="0"/>
                    </a:p>
                    <a:p>
                      <a:pPr algn="ctr"/>
                      <a:r>
                        <a:rPr lang="pt-PT" sz="1400" dirty="0"/>
                        <a:t>return 4 * 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fat(4)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fat(3)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fat(2)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fat(1)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fat(0)</a:t>
                      </a:r>
                      <a:endParaRPr lang="pt-BR" sz="1400" dirty="0"/>
                    </a:p>
                  </a:txBody>
                  <a:tcPr marL="91452" marR="91452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30" name="Espaço Reservado para Número de Slide 3">
            <a:extLst>
              <a:ext uri="{FF2B5EF4-FFF2-40B4-BE49-F238E27FC236}">
                <a16:creationId xmlns:a16="http://schemas.microsoft.com/office/drawing/2014/main" id="{964CE70B-805E-4041-8D56-F005D927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4A00-9E9E-4548-BCF8-18D1A03B3F3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PT" altLang="en-US" sz="1000"/>
          </a:p>
        </p:txBody>
      </p:sp>
      <p:sp>
        <p:nvSpPr>
          <p:cNvPr id="22631" name="Espaço Reservado para Rodapé 5">
            <a:extLst>
              <a:ext uri="{FF2B5EF4-FFF2-40B4-BE49-F238E27FC236}">
                <a16:creationId xmlns:a16="http://schemas.microsoft.com/office/drawing/2014/main" id="{D22078C9-8307-424B-B9D9-97CDA3D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B963607-24C5-4D1F-BA1D-6B43A7D78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695111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Lista linear sequencial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4A9F9E-3385-41BD-A3D5-3B15142B6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Dados organizados de maneira sequencial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Vetor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Tipos</a:t>
            </a:r>
          </a:p>
          <a:p>
            <a:pPr lvl="1" algn="just" eaLnBrk="1" hangingPunct="1"/>
            <a:r>
              <a:rPr lang="pt-PT" altLang="pt-BR" dirty="0"/>
              <a:t>Pilha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Fila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10244" name="Espaço Reservado para Número de Slide 3">
            <a:extLst>
              <a:ext uri="{FF2B5EF4-FFF2-40B4-BE49-F238E27FC236}">
                <a16:creationId xmlns:a16="http://schemas.microsoft.com/office/drawing/2014/main" id="{3EEF6827-794A-49F5-8C6E-59FBDBF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259B0-05A1-4A31-A01A-CC570DAD43F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PT" altLang="en-US" sz="1000"/>
          </a:p>
        </p:txBody>
      </p:sp>
      <p:sp>
        <p:nvSpPr>
          <p:cNvPr id="10245" name="Espaço Reservado para Rodapé 4">
            <a:extLst>
              <a:ext uri="{FF2B5EF4-FFF2-40B4-BE49-F238E27FC236}">
                <a16:creationId xmlns:a16="http://schemas.microsoft.com/office/drawing/2014/main" id="{4901DAB7-5947-40C7-934C-50F6E8DB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22959A-5023-4448-BFBF-E50409FE8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1910556" cy="727224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224B88-E82A-41C1-88B3-117B7871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/>
              <a:t>Tipo de lista linear em que todas as operações de </a:t>
            </a:r>
            <a:r>
              <a:rPr lang="pt-PT" altLang="pt-BR" b="1"/>
              <a:t>inserção e remoção</a:t>
            </a:r>
            <a:r>
              <a:rPr lang="pt-PT" altLang="pt-BR"/>
              <a:t> são realizadas numa mesma extremidade, denominada </a:t>
            </a:r>
            <a:r>
              <a:rPr lang="pt-PT" altLang="pt-BR" b="1"/>
              <a:t>topo</a:t>
            </a:r>
            <a:r>
              <a:rPr lang="pt-PT" altLang="pt-BR"/>
              <a:t>.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LIFO (Last-in / First-out)</a:t>
            </a:r>
          </a:p>
          <a:p>
            <a:pPr algn="just" eaLnBrk="1" hangingPunct="1"/>
            <a:endParaRPr lang="pt-PT" altLang="pt-BR"/>
          </a:p>
          <a:p>
            <a:pPr algn="just" eaLnBrk="1" hangingPunct="1"/>
            <a:r>
              <a:rPr lang="pt-PT" altLang="pt-BR"/>
              <a:t>Ilustração</a:t>
            </a:r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D2877EC5-59F2-40A0-ACAA-F086B2AD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8620B0-57D9-4F38-A43F-08C101FB981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PT" altLang="en-US" sz="1000"/>
          </a:p>
        </p:txBody>
      </p:sp>
      <p:sp>
        <p:nvSpPr>
          <p:cNvPr id="11269" name="Espaço Reservado para Rodapé 4">
            <a:extLst>
              <a:ext uri="{FF2B5EF4-FFF2-40B4-BE49-F238E27FC236}">
                <a16:creationId xmlns:a16="http://schemas.microsoft.com/office/drawing/2014/main" id="{75D55E40-0492-4159-A524-4625E6D6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DE1093A-C63C-4A2B-A67F-233EFAC79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14312"/>
            <a:ext cx="1837978" cy="774701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BA755A-AC34-453E-82F6-1B3873978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357313"/>
            <a:ext cx="8501062" cy="5286375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Aplicações</a:t>
            </a:r>
          </a:p>
          <a:p>
            <a:pPr lvl="1" algn="just" eaLnBrk="1" hangingPunct="1"/>
            <a:r>
              <a:rPr lang="pt-PT" altLang="pt-BR" dirty="0"/>
              <a:t>Análise de expressões e sintaxe</a:t>
            </a:r>
          </a:p>
          <a:p>
            <a:pPr lvl="2" algn="just" eaLnBrk="1" hangingPunct="1"/>
            <a:r>
              <a:rPr lang="pt-PT" altLang="pt-BR" dirty="0"/>
              <a:t>Compiladores</a:t>
            </a:r>
          </a:p>
          <a:p>
            <a:pPr lvl="2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Calculadoras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Chamada das funções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Inversão de dados</a:t>
            </a:r>
          </a:p>
          <a:p>
            <a:pPr lvl="1" algn="just" eaLnBrk="1" hangingPunct="1"/>
            <a:endParaRPr lang="pt-PT" altLang="pt-BR" dirty="0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7A3B5474-CEA3-4302-8421-DD24D14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442DC-25F1-429F-A84E-7A383DC55E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PT" altLang="en-US" sz="1000"/>
          </a:p>
        </p:txBody>
      </p:sp>
      <p:sp>
        <p:nvSpPr>
          <p:cNvPr id="12293" name="Espaço Reservado para Rodapé 4">
            <a:extLst>
              <a:ext uri="{FF2B5EF4-FFF2-40B4-BE49-F238E27FC236}">
                <a16:creationId xmlns:a16="http://schemas.microsoft.com/office/drawing/2014/main" id="{7F998451-E6A4-4018-BBFB-FE0768B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2FF99A9-844C-4052-870A-192E5FAD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1594520" cy="799232"/>
          </a:xfrm>
        </p:spPr>
        <p:txBody>
          <a:bodyPr/>
          <a:lstStyle/>
          <a:p>
            <a:pPr eaLnBrk="1" hangingPunct="1"/>
            <a:r>
              <a:rPr lang="pt-PT" altLang="pt-BR" dirty="0"/>
              <a:t>Pilha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3973C16-0217-4DD5-819E-6EB99F5A4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14938"/>
          </a:xfrm>
        </p:spPr>
        <p:txBody>
          <a:bodyPr/>
          <a:lstStyle/>
          <a:p>
            <a:pPr algn="just"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topo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topo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Operações complementares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EstaVazia: verifica se está vazia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EstaCheia: verifica se está cheia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9992081F-A290-44E2-97BF-9E021210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44E02-E631-4328-8A1D-2D381E8324C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PT" altLang="en-US" sz="1000"/>
          </a:p>
        </p:txBody>
      </p:sp>
      <p:sp>
        <p:nvSpPr>
          <p:cNvPr id="13317" name="Espaço Reservado para Rodapé 4">
            <a:extLst>
              <a:ext uri="{FF2B5EF4-FFF2-40B4-BE49-F238E27FC236}">
                <a16:creationId xmlns:a16="http://schemas.microsoft.com/office/drawing/2014/main" id="{50B926D8-3D36-42CE-9D42-114FD7E1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16632"/>
            <a:ext cx="7632843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1124744"/>
            <a:ext cx="4932039" cy="548369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const int MAX = 50;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class LLS_Pilha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 topo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int[] vetor = new int[MAX];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bool EstaVazia(LLS_Pilha p)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(p.topo == 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4909525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CC92F4A1-3493-429A-B03A-CDE92DF4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204864"/>
            <a:ext cx="421195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bool EstaCheia(LLS_Pilha p)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(p.topo == MAX)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88640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Pilha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92F4A1-3493-429A-B03A-CDE92DF4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69951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Insere(LLS_Pilha p, int valor)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p.vetor[p.topo] = valor;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p.topo = p.topo + 1;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int Remove(LLS_Pilha p)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p.topo = p.topo - 1;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return (p.vetor[p.topo]);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LLS_Pilha pilha = new LLS_Pilha();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0569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C58A7B-C474-4E14-859E-65478FD32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013" y="142875"/>
            <a:ext cx="7543800" cy="560388"/>
          </a:xfrm>
        </p:spPr>
        <p:txBody>
          <a:bodyPr/>
          <a:lstStyle/>
          <a:p>
            <a:pPr eaLnBrk="1" hangingPunct="1"/>
            <a:r>
              <a:rPr lang="pt-PT" altLang="pt-BR"/>
              <a:t>Referências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A05C46-6BFC-4EC2-B3AA-E6331FE2A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660400"/>
            <a:ext cx="8643937" cy="59832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PEREIRA, Silvio do Lago. Estruturas de Dados Fundamentais. Conceitos e Aplicações. 11ª Edição. São Paulo: Érica, 2008.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CORMEN, Thomas H.; LEISERSON, Charles E.; RIVEST, Ronald L.; STEIN, Clifford. Algoritmos: teoria e prática. Rio de Janeiro: Elsevier, 2002.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ZIVIANI, Nivio. Projeto de algoritmos : com implementações em Pascal e C. 2ª edição. São Paulo: Thomson Learning, 2007.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PREISS, Bruno R. Estrutura de dados e algoritmos: padrões de projetos orientados a objeto com Java.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FORBELONE, André Luiz Villar. Lógica de Programação: a construção de algoritmos e estruturas de dados. São Paulo: Makron Books, 1993.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1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/>
              <a:t>KOFFMAN, Elliot B. Objetos, Abstração, Estrutura de Dados e Projeto Usando o C++. Rio de Janeiro: LTC, 2006.</a:t>
            </a:r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1D1BD0D3-1D5B-4AE2-A34B-87ED7883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28E0B1-4919-471C-A659-8D361BDFB0EE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PT" altLang="en-US" sz="1000"/>
          </a:p>
        </p:txBody>
      </p:sp>
      <p:sp>
        <p:nvSpPr>
          <p:cNvPr id="5125" name="Espaço Reservado para Rodapé 4">
            <a:extLst>
              <a:ext uri="{FF2B5EF4-FFF2-40B4-BE49-F238E27FC236}">
                <a16:creationId xmlns:a16="http://schemas.microsoft.com/office/drawing/2014/main" id="{7244FACC-5C1A-43C1-91B2-B87502E8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F01B4B-BA93-4EC9-883B-9849C9668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202656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377BB50-77B6-4222-B29C-D84B84300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Tipo de lista linear em que as </a:t>
            </a:r>
            <a:r>
              <a:rPr lang="pt-PT" altLang="pt-BR" b="1" dirty="0"/>
              <a:t>inserções</a:t>
            </a:r>
            <a:r>
              <a:rPr lang="pt-PT" altLang="pt-BR" dirty="0"/>
              <a:t> são realizadas num extremo (</a:t>
            </a:r>
            <a:r>
              <a:rPr lang="pt-PT" altLang="pt-BR" b="1" dirty="0"/>
              <a:t>fim</a:t>
            </a:r>
            <a:r>
              <a:rPr lang="pt-PT" altLang="pt-BR" dirty="0"/>
              <a:t>), ficando as </a:t>
            </a:r>
            <a:r>
              <a:rPr lang="pt-PT" altLang="pt-BR" b="1" dirty="0"/>
              <a:t>remoções</a:t>
            </a:r>
            <a:r>
              <a:rPr lang="pt-PT" altLang="pt-BR" dirty="0"/>
              <a:t> restritas ao outro extremo (</a:t>
            </a:r>
            <a:r>
              <a:rPr lang="pt-PT" altLang="pt-BR" b="1" dirty="0"/>
              <a:t>início</a:t>
            </a:r>
            <a:r>
              <a:rPr lang="pt-PT" altLang="pt-BR" dirty="0"/>
              <a:t>).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FIFO (First-In / First-Out)</a:t>
            </a:r>
          </a:p>
          <a:p>
            <a:pPr algn="just" eaLnBrk="1" hangingPunct="1"/>
            <a:endParaRPr lang="pt-PT" altLang="pt-BR" dirty="0"/>
          </a:p>
          <a:p>
            <a:pPr algn="just" eaLnBrk="1" hangingPunct="1"/>
            <a:r>
              <a:rPr lang="pt-PT" altLang="pt-BR" dirty="0"/>
              <a:t>Ilustração</a:t>
            </a:r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322D9CD-793E-4840-8516-7A57D2F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21475E-38A9-4F29-AC88-03670D55FDA9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PT" altLang="en-US" sz="1000"/>
          </a:p>
        </p:txBody>
      </p:sp>
      <p:sp>
        <p:nvSpPr>
          <p:cNvPr id="15365" name="Espaço Reservado para Rodapé 4">
            <a:extLst>
              <a:ext uri="{FF2B5EF4-FFF2-40B4-BE49-F238E27FC236}">
                <a16:creationId xmlns:a16="http://schemas.microsoft.com/office/drawing/2014/main" id="{939B14AD-E066-46F7-AE27-A36C67D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172467-AAE0-4790-9398-AE5AD784E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1666528" cy="796950"/>
          </a:xfrm>
        </p:spPr>
        <p:txBody>
          <a:bodyPr/>
          <a:lstStyle/>
          <a:p>
            <a:pPr eaLnBrk="1" hangingPunct="1"/>
            <a:r>
              <a:rPr lang="pt-PT" altLang="pt-BR" dirty="0"/>
              <a:t>Fila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128116-2694-4267-AF95-E8C7AEFB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PT" altLang="pt-BR" dirty="0"/>
              <a:t>Operações básicas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Insere: insere um elemento no fim</a:t>
            </a:r>
          </a:p>
          <a:p>
            <a:pPr marL="344487" lvl="1" indent="0" algn="just" eaLnBrk="1" hangingPunct="1">
              <a:buNone/>
            </a:pPr>
            <a:r>
              <a:rPr lang="pt-PT" altLang="pt-BR" dirty="0"/>
              <a:t>Remove: remove um elemento do início</a:t>
            </a:r>
          </a:p>
          <a:p>
            <a:pPr lvl="1" eaLnBrk="1" hangingPunct="1"/>
            <a:endParaRPr lang="pt-PT" altLang="pt-BR" dirty="0"/>
          </a:p>
          <a:p>
            <a:pPr eaLnBrk="1" hangingPunct="1"/>
            <a:r>
              <a:rPr lang="pt-PT" altLang="pt-BR" dirty="0"/>
              <a:t>Aplicações</a:t>
            </a:r>
          </a:p>
          <a:p>
            <a:pPr lvl="1" eaLnBrk="1" hangingPunct="1"/>
            <a:r>
              <a:rPr lang="pt-PT" altLang="pt-BR" dirty="0"/>
              <a:t>Escalonamento de processos do SO</a:t>
            </a:r>
          </a:p>
          <a:p>
            <a:pPr lvl="1" eaLnBrk="1" hangingPunct="1"/>
            <a:r>
              <a:rPr lang="pt-PT" altLang="pt-BR" dirty="0"/>
              <a:t>Controle de requisições SQL no BD</a:t>
            </a:r>
          </a:p>
          <a:p>
            <a:pPr lvl="1" eaLnBrk="1" hangingPunct="1"/>
            <a:r>
              <a:rPr lang="pt-PT" altLang="pt-BR" dirty="0"/>
              <a:t>Fila de impressão do SO</a:t>
            </a: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5293C9FE-1F3E-401A-AB18-8DE3030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17463-4A26-4EC9-8A9C-3EB210BCC53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pt-PT" altLang="en-US" sz="1000"/>
          </a:p>
        </p:txBody>
      </p:sp>
      <p:sp>
        <p:nvSpPr>
          <p:cNvPr id="16389" name="Espaço Reservado para Rodapé 4">
            <a:extLst>
              <a:ext uri="{FF2B5EF4-FFF2-40B4-BE49-F238E27FC236}">
                <a16:creationId xmlns:a16="http://schemas.microsoft.com/office/drawing/2014/main" id="{12E64B0E-C2B5-4D29-A4A4-3A5F2CE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16632"/>
            <a:ext cx="7632843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980728"/>
            <a:ext cx="4932039" cy="576064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const int MAX = 50;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class LLS_Fila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 inicio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 fim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public int[] vetor = new int[MAX];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bool EstaVazia(LLS_Fila f)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(f.inicio == f.fim)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4909525" y="908720"/>
            <a:ext cx="0" cy="5339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CC92F4A1-3493-429A-B03A-CDE92DF4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2204864"/>
            <a:ext cx="421195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bool EstaCheia(LLS_Fila f)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if (f.fim == MAX)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true;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    return false;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00246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7" y="188640"/>
            <a:ext cx="7704851" cy="92501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Sequencial - Fila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92F4A1-3493-429A-B03A-CDE92DF4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" y="1124744"/>
            <a:ext cx="699512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void Insere(LLS_Fila f, int valor)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f.vetor[f.fim] = valor;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f.fim = f.fim + 1;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int Remove(LLS_Fila f)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int valor = f.vetor[f.inicio];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f.inicio = f.inicio + 1;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    return valor;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400" dirty="0"/>
              <a:t>LLS_Fila fila = new LLS_Fila();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3244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2C678C84-9F33-4522-B230-DB3CBD297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518" y="152400"/>
            <a:ext cx="6800762" cy="655638"/>
          </a:xfrm>
        </p:spPr>
        <p:txBody>
          <a:bodyPr/>
          <a:lstStyle/>
          <a:p>
            <a:r>
              <a:rPr lang="pt-PT" altLang="pt-BR" sz="3600" dirty="0"/>
              <a:t>Alocação estática de memória</a:t>
            </a:r>
            <a:endParaRPr lang="pt-BR" altLang="pt-BR" sz="3600" dirty="0"/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EB288B58-531B-4414-86CC-CEBC97D9F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640960" cy="5616624"/>
          </a:xfrm>
        </p:spPr>
        <p:txBody>
          <a:bodyPr/>
          <a:lstStyle/>
          <a:p>
            <a:pPr algn="just"/>
            <a:r>
              <a:rPr lang="pt-BR" altLang="pt-BR" sz="2800" dirty="0"/>
              <a:t>Vetor: Aloca-se a quantidade máxima de memória em tempo de programação. Esta alocação NÃO PODE ser alterada em tempo de execução do software.</a:t>
            </a:r>
          </a:p>
          <a:p>
            <a:pPr algn="just"/>
            <a:r>
              <a:rPr lang="pt-BR" altLang="pt-BR" sz="2800" dirty="0"/>
              <a:t>Aplica-se quando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Agilidade no acesso aos valores. (índices)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Desperdício de memória.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7BF27543-BE7D-41DB-9C0E-48D1348B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4C906-AC5F-46C5-8698-C143CFBF67DA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pt-PT" altLang="en-US" sz="1000"/>
          </a:p>
        </p:txBody>
      </p:sp>
      <p:sp>
        <p:nvSpPr>
          <p:cNvPr id="23557" name="Espaço Reservado para Rodapé 4">
            <a:extLst>
              <a:ext uri="{FF2B5EF4-FFF2-40B4-BE49-F238E27FC236}">
                <a16:creationId xmlns:a16="http://schemas.microsoft.com/office/drawing/2014/main" id="{A217E649-03E9-4CF8-B971-94F3FB1E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E2B18D80-E034-46F5-93EC-E29625C13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57032" cy="656927"/>
          </a:xfrm>
        </p:spPr>
        <p:txBody>
          <a:bodyPr/>
          <a:lstStyle/>
          <a:p>
            <a:r>
              <a:rPr lang="pt-PT" altLang="pt-BR" sz="3600" dirty="0"/>
              <a:t>Alocação dinâmica de memória</a:t>
            </a:r>
            <a:endParaRPr lang="pt-BR" altLang="pt-BR" sz="3600" dirty="0"/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886882DF-8224-481A-960C-CB01168AF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845568"/>
            <a:ext cx="8712968" cy="5860032"/>
          </a:xfrm>
        </p:spPr>
        <p:txBody>
          <a:bodyPr/>
          <a:lstStyle/>
          <a:p>
            <a:pPr algn="just"/>
            <a:r>
              <a:rPr lang="pt-BR" altLang="pt-BR" sz="2800" dirty="0"/>
              <a:t>Ponteiro: Aloca-se a quantidade de memória necessária, conforme a execução do software. Esta alocação PODE ser alterada em tempo de execução.</a:t>
            </a:r>
          </a:p>
          <a:p>
            <a:pPr algn="just"/>
            <a:r>
              <a:rPr lang="pt-BR" altLang="pt-BR" sz="2800" dirty="0"/>
              <a:t>Aplica-se quando NÃO é conhecido, em tempo de programação, a quantidade máxima de memória necessária para solução do problema.</a:t>
            </a:r>
          </a:p>
          <a:p>
            <a:pPr algn="just"/>
            <a:endParaRPr lang="pt-PT" altLang="pt-BR" sz="2800" dirty="0"/>
          </a:p>
          <a:p>
            <a:pPr algn="just"/>
            <a:r>
              <a:rPr lang="pt-PT" altLang="pt-BR" sz="2800" dirty="0"/>
              <a:t>Vantagem</a:t>
            </a:r>
          </a:p>
          <a:p>
            <a:pPr lvl="1" algn="just"/>
            <a:r>
              <a:rPr lang="pt-PT" altLang="pt-BR" sz="2400" dirty="0"/>
              <a:t>Poupa memória.</a:t>
            </a:r>
          </a:p>
          <a:p>
            <a:pPr algn="just"/>
            <a:r>
              <a:rPr lang="pt-PT" altLang="pt-BR" sz="2800" dirty="0"/>
              <a:t>Desvantagem</a:t>
            </a:r>
          </a:p>
          <a:p>
            <a:pPr lvl="1" algn="just"/>
            <a:r>
              <a:rPr lang="pt-PT" altLang="pt-BR" sz="2400" dirty="0"/>
              <a:t>Não há acesso aos valores por índice. </a:t>
            </a:r>
            <a:r>
              <a:rPr lang="pt-PT" altLang="pt-BR" sz="2000" dirty="0"/>
              <a:t>(Em linguagens de alto nível, o índice também existe, assim como em vetor)</a:t>
            </a:r>
            <a:endParaRPr lang="pt-PT" altLang="pt-BR" sz="2400" dirty="0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E812D32E-1C11-425E-A9E1-3DEA0120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4C124C-DB12-48E2-B60F-A6CDF73DDAA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pt-PT" altLang="en-US" sz="1000" dirty="0"/>
          </a:p>
        </p:txBody>
      </p:sp>
      <p:sp>
        <p:nvSpPr>
          <p:cNvPr id="24581" name="Espaço Reservado para Rodapé 4">
            <a:extLst>
              <a:ext uri="{FF2B5EF4-FFF2-40B4-BE49-F238E27FC236}">
                <a16:creationId xmlns:a16="http://schemas.microsoft.com/office/drawing/2014/main" id="{08FDA7F8-3F46-49D3-BAD0-AEC12738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5A83AAF-9597-4F7B-B391-7878756C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856" y="116632"/>
            <a:ext cx="7149480" cy="683295"/>
          </a:xfrm>
        </p:spPr>
        <p:txBody>
          <a:bodyPr/>
          <a:lstStyle/>
          <a:p>
            <a:r>
              <a:rPr lang="pt-PT" altLang="pt-BR" sz="2400" dirty="0"/>
              <a:t>Introdução a Ponteiros</a:t>
            </a:r>
            <a:br>
              <a:rPr lang="pt-PT" altLang="pt-BR" sz="2400" dirty="0"/>
            </a:br>
            <a:r>
              <a:rPr lang="pt-PT" altLang="pt-BR" sz="1800" dirty="0"/>
              <a:t>Parâmetros - por referência (entrada/saída) e por valor (entrada)</a:t>
            </a:r>
            <a:endParaRPr lang="pt-BR" altLang="pt-BR" sz="2000" dirty="0"/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6EA3394F-610B-4939-AB10-4834F12E0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003232" cy="597666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void</a:t>
            </a:r>
            <a:r>
              <a:rPr lang="pt-BR" altLang="pt-BR" sz="2400" dirty="0"/>
              <a:t> funcao2(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,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y2)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None/>
            </a:pPr>
            <a:r>
              <a:rPr lang="pt-BR" altLang="pt-BR" sz="2400" dirty="0"/>
              <a:t>	   exibe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 e y2;		// Será exibido 10 e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 = 30;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y2 = 40;</a:t>
            </a:r>
          </a:p>
          <a:p>
            <a:pPr>
              <a:buNone/>
            </a:pPr>
            <a:r>
              <a:rPr lang="pt-BR" altLang="pt-BR" sz="2400" dirty="0"/>
              <a:t>	   exibe </a:t>
            </a:r>
            <a:r>
              <a:rPr lang="pt-BR" altLang="pt-BR" sz="2400" dirty="0" err="1"/>
              <a:t>px</a:t>
            </a:r>
            <a:r>
              <a:rPr lang="pt-BR" altLang="pt-BR" sz="2400" dirty="0"/>
              <a:t> e y2;		// Será exibido 30 e 40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 err="1"/>
              <a:t>void</a:t>
            </a:r>
            <a:r>
              <a:rPr lang="pt-BR" altLang="pt-BR" sz="2400" dirty="0"/>
              <a:t> funcao1()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</a:t>
            </a:r>
            <a:r>
              <a:rPr lang="pt-BR" altLang="pt-BR" sz="2400" dirty="0" err="1"/>
              <a:t>int</a:t>
            </a:r>
            <a:r>
              <a:rPr lang="pt-BR" altLang="pt-BR" sz="2400" dirty="0"/>
              <a:t> x = 10, y = 20;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exibe x e y;		// Será exibido 10 e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funcao2(</a:t>
            </a:r>
            <a:r>
              <a:rPr lang="pt-BR" altLang="pt-BR" sz="2400" dirty="0" err="1"/>
              <a:t>ref</a:t>
            </a:r>
            <a:r>
              <a:rPr lang="pt-BR" altLang="pt-BR" sz="2400" dirty="0"/>
              <a:t> x,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	   exibe x e y;		// Será exibido 30 e 20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dirty="0"/>
              <a:t>}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57707133-260C-4EAA-A298-7D7B1458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A71AB9-A327-47D3-B07F-2DA1470B704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pt-PT" altLang="en-US" sz="1000"/>
          </a:p>
        </p:txBody>
      </p:sp>
      <p:sp>
        <p:nvSpPr>
          <p:cNvPr id="25605" name="Espaço Reservado para Rodapé 4">
            <a:extLst>
              <a:ext uri="{FF2B5EF4-FFF2-40B4-BE49-F238E27FC236}">
                <a16:creationId xmlns:a16="http://schemas.microsoft.com/office/drawing/2014/main" id="{1155D6DE-EBF0-4BBD-ACD5-C4D0D4A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48293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D9A799F2-99C5-44B8-85FB-AEA028D9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6480720" cy="2082198"/>
          </a:xfrm>
        </p:spPr>
        <p:txBody>
          <a:bodyPr/>
          <a:lstStyle/>
          <a:p>
            <a:pPr algn="ctr"/>
            <a:r>
              <a:rPr lang="pt-PT" altLang="pt-BR" dirty="0"/>
              <a:t>Memória</a:t>
            </a:r>
            <a:br>
              <a:rPr lang="pt-PT" altLang="pt-BR" dirty="0"/>
            </a:br>
            <a:br>
              <a:rPr lang="pt-PT" altLang="pt-BR" dirty="0"/>
            </a:br>
            <a:r>
              <a:rPr lang="pt-PT" altLang="pt-BR" sz="2800" dirty="0"/>
              <a:t>Ponteiros (referências / endereços)</a:t>
            </a:r>
            <a:br>
              <a:rPr lang="pt-PT" altLang="pt-BR" sz="2800" dirty="0"/>
            </a:br>
            <a:r>
              <a:rPr lang="pt-PT" altLang="pt-BR" sz="2800" dirty="0"/>
              <a:t>Valor Hexadecimal (base 16)</a:t>
            </a:r>
            <a:endParaRPr lang="pt-BR" altLang="pt-BR" dirty="0"/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F391E6D1-82F4-420E-A69D-3680DE5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D7F5AF-672B-44D1-8E4B-405134D0D075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pt-PT" altLang="en-US" sz="1000"/>
          </a:p>
        </p:txBody>
      </p:sp>
      <p:sp>
        <p:nvSpPr>
          <p:cNvPr id="26629" name="Espaço Reservado para Rodapé 4">
            <a:extLst>
              <a:ext uri="{FF2B5EF4-FFF2-40B4-BE49-F238E27FC236}">
                <a16:creationId xmlns:a16="http://schemas.microsoft.com/office/drawing/2014/main" id="{02869641-29CB-461A-B24D-ECD0B21F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F53AD18-47FC-43D9-BCED-59A3B8CC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94911"/>
              </p:ext>
            </p:extLst>
          </p:nvPr>
        </p:nvGraphicFramePr>
        <p:xfrm>
          <a:off x="251520" y="3002987"/>
          <a:ext cx="8640960" cy="15781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9180">
                  <a:extLst>
                    <a:ext uri="{9D8B030D-6E8A-4147-A177-3AD203B41FA5}">
                      <a16:colId xmlns:a16="http://schemas.microsoft.com/office/drawing/2014/main" val="3748873145"/>
                    </a:ext>
                  </a:extLst>
                </a:gridCol>
                <a:gridCol w="669590">
                  <a:extLst>
                    <a:ext uri="{9D8B030D-6E8A-4147-A177-3AD203B41FA5}">
                      <a16:colId xmlns:a16="http://schemas.microsoft.com/office/drawing/2014/main" val="1587724883"/>
                    </a:ext>
                  </a:extLst>
                </a:gridCol>
                <a:gridCol w="1115983">
                  <a:extLst>
                    <a:ext uri="{9D8B030D-6E8A-4147-A177-3AD203B41FA5}">
                      <a16:colId xmlns:a16="http://schemas.microsoft.com/office/drawing/2014/main" val="2849742074"/>
                    </a:ext>
                  </a:extLst>
                </a:gridCol>
                <a:gridCol w="967185">
                  <a:extLst>
                    <a:ext uri="{9D8B030D-6E8A-4147-A177-3AD203B41FA5}">
                      <a16:colId xmlns:a16="http://schemas.microsoft.com/office/drawing/2014/main" val="3779416320"/>
                    </a:ext>
                  </a:extLst>
                </a:gridCol>
                <a:gridCol w="708594">
                  <a:extLst>
                    <a:ext uri="{9D8B030D-6E8A-4147-A177-3AD203B41FA5}">
                      <a16:colId xmlns:a16="http://schemas.microsoft.com/office/drawing/2014/main" val="63739717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466087599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66476627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488954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140450940"/>
                    </a:ext>
                  </a:extLst>
                </a:gridCol>
              </a:tblGrid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Endereço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06561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Conteúdo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9747"/>
                  </a:ext>
                </a:extLst>
              </a:tr>
              <a:tr h="526047">
                <a:tc>
                  <a:txBody>
                    <a:bodyPr/>
                    <a:lstStyle/>
                    <a:p>
                      <a:r>
                        <a:rPr lang="pt-BR" sz="2000" dirty="0"/>
                        <a:t>Nome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px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y2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45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ED23-E35B-4663-8E95-3F99C42D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6851104" cy="580926"/>
          </a:xfrm>
        </p:spPr>
        <p:txBody>
          <a:bodyPr/>
          <a:lstStyle/>
          <a:p>
            <a:r>
              <a:rPr lang="pt-BR" sz="3200" dirty="0"/>
              <a:t>Memória (</a:t>
            </a:r>
            <a:r>
              <a:rPr lang="pt-BR" sz="3200" dirty="0" err="1"/>
              <a:t>stack</a:t>
            </a:r>
            <a:r>
              <a:rPr lang="pt-BR" sz="3200" dirty="0"/>
              <a:t> e </a:t>
            </a:r>
            <a:r>
              <a:rPr lang="pt-BR" sz="3200" dirty="0" err="1"/>
              <a:t>heap</a:t>
            </a:r>
            <a:r>
              <a:rPr lang="pt-BR" sz="3200" dirty="0"/>
              <a:t>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F96F72-FA86-4195-BDBE-E1EBEA0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1ED422-B293-4E8C-8A0C-1C155A09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28</a:t>
            </a:fld>
            <a:endParaRPr lang="pt-PT" altLang="en-US"/>
          </a:p>
        </p:txBody>
      </p:sp>
      <p:pic>
        <p:nvPicPr>
          <p:cNvPr id="7" name="Imagem 6" descr="Mapa ao lado de texto preto em fundo branco&#10;&#10;Descrição gerada automaticamente">
            <a:extLst>
              <a:ext uri="{FF2B5EF4-FFF2-40B4-BE49-F238E27FC236}">
                <a16:creationId xmlns:a16="http://schemas.microsoft.com/office/drawing/2014/main" id="{F029BDA5-1008-46DB-84FE-558FA2147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19163"/>
            <a:ext cx="7813214" cy="50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0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FB519326-A512-441E-A8B3-CEFA1F66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078" y="548680"/>
            <a:ext cx="6707088" cy="621060"/>
          </a:xfrm>
        </p:spPr>
        <p:txBody>
          <a:bodyPr/>
          <a:lstStyle/>
          <a:p>
            <a:r>
              <a:rPr lang="pt-PT" altLang="pt-BR" dirty="0"/>
              <a:t>Lista linear encadeada</a:t>
            </a:r>
            <a:endParaRPr lang="pt-BR" altLang="pt-BR" dirty="0"/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056CEEDD-9B8F-4851-95F6-C8C1FE0E4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03239"/>
            <a:ext cx="8229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PT" altLang="pt-BR" dirty="0"/>
          </a:p>
          <a:p>
            <a:r>
              <a:rPr lang="pt-PT" altLang="pt-BR" dirty="0"/>
              <a:t>Diferença entre lista sequencial e encadeada</a:t>
            </a:r>
          </a:p>
          <a:p>
            <a:endParaRPr lang="pt-PT" altLang="pt-BR" dirty="0"/>
          </a:p>
          <a:p>
            <a:r>
              <a:rPr lang="pt-PT" altLang="pt-BR" dirty="0"/>
              <a:t>Ponteiro</a:t>
            </a:r>
          </a:p>
          <a:p>
            <a:endParaRPr lang="pt-BR" altLang="pt-BR" dirty="0"/>
          </a:p>
          <a:p>
            <a:r>
              <a:rPr lang="pt-BR" altLang="pt-BR" dirty="0"/>
              <a:t>Ilustração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C90F47F-AFEE-4A69-AD28-5846D17A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1ED25B-AA08-4B7F-8AD6-392DC1EE9F3D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pt-PT" altLang="en-US" sz="1000"/>
          </a:p>
        </p:txBody>
      </p:sp>
      <p:sp>
        <p:nvSpPr>
          <p:cNvPr id="27653" name="Espaço Reservado para Rodapé 4">
            <a:extLst>
              <a:ext uri="{FF2B5EF4-FFF2-40B4-BE49-F238E27FC236}">
                <a16:creationId xmlns:a16="http://schemas.microsoft.com/office/drawing/2014/main" id="{29A59232-6BBA-494F-9B60-A17364B4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9E0EC1-4372-44B4-B3CE-B26AF12F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85750"/>
            <a:ext cx="5768975" cy="647700"/>
          </a:xfrm>
        </p:spPr>
        <p:txBody>
          <a:bodyPr/>
          <a:lstStyle/>
          <a:p>
            <a:pPr eaLnBrk="1" hangingPunct="1"/>
            <a:r>
              <a:rPr lang="pt-PT" altLang="pt-BR" dirty="0"/>
              <a:t>Conteúdo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45ED8B-BA13-4285-8C17-E18C8D3DD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280195"/>
            <a:ext cx="8640960" cy="49682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Programação (Console X Visual)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Revisão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Recursividade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sequencial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linear encadeada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Lista não linear</a:t>
            </a:r>
            <a:endParaRPr lang="pt-PT" altLang="pt-BR" sz="2800" dirty="0"/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Espalhamento</a:t>
            </a:r>
          </a:p>
          <a:p>
            <a:pPr eaLnBrk="1" hangingPunct="1">
              <a:lnSpc>
                <a:spcPct val="90000"/>
              </a:lnSpc>
            </a:pPr>
            <a:r>
              <a:rPr lang="pt-PT" altLang="pt-BR" sz="3200" dirty="0"/>
              <a:t>Ordenação, Busca, Grafos e Complexidade</a:t>
            </a: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F4F806F-F29D-436B-B70F-0182D28A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92E9B0-6292-4168-98FA-54F8D25551D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PT" altLang="en-US" sz="1000"/>
          </a:p>
        </p:txBody>
      </p:sp>
      <p:sp>
        <p:nvSpPr>
          <p:cNvPr id="6149" name="Espaço Reservado para Rodapé 4">
            <a:extLst>
              <a:ext uri="{FF2B5EF4-FFF2-40B4-BE49-F238E27FC236}">
                <a16:creationId xmlns:a16="http://schemas.microsoft.com/office/drawing/2014/main" id="{E0A2B140-6AB7-4442-AC86-F90327A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9" y="116632"/>
            <a:ext cx="7488823" cy="900336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Lista Linear Encadeada - Pilha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4896544" cy="568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class tp_no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public int valor;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public tp_no prox;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Insere(ref tp_no t, int valor)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tp_no no = new tp_no();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no.valor = valor;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if (t != null)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  no.prox = 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t = no;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pt-PT" altLang="en-US" sz="1000" dirty="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5076056" y="1556792"/>
            <a:ext cx="0" cy="40787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1F8DBB3D-A1CF-428A-9805-84D08BE67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415" y="1484567"/>
            <a:ext cx="3806071" cy="496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Remove(ref tp_no 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tp_no no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if (t !=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 = 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t = t.prox;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    no.prox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    return no;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PT" altLang="pt-BR" sz="2400" kern="0" dirty="0"/>
              <a:t>tp_no topo =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PT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750864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232EAC5A-7A8D-4CAA-A691-ED9E6D3BF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3672408" cy="1090616"/>
          </a:xfrm>
        </p:spPr>
        <p:txBody>
          <a:bodyPr/>
          <a:lstStyle/>
          <a:p>
            <a:r>
              <a:rPr lang="pt-PT" altLang="pt-BR" sz="3600" dirty="0"/>
              <a:t>Lista não linear</a:t>
            </a:r>
            <a:br>
              <a:rPr lang="pt-PT" altLang="pt-BR" sz="3600" dirty="0"/>
            </a:br>
            <a:r>
              <a:rPr lang="pt-PT" altLang="pt-BR" sz="2800" dirty="0"/>
              <a:t>(ou generalizada)</a:t>
            </a:r>
            <a:endParaRPr lang="pt-BR" altLang="pt-BR" sz="3600" dirty="0"/>
          </a:p>
        </p:txBody>
      </p:sp>
      <p:sp>
        <p:nvSpPr>
          <p:cNvPr id="29699" name="Espaço Reservado para Conteúdo 2">
            <a:extLst>
              <a:ext uri="{FF2B5EF4-FFF2-40B4-BE49-F238E27FC236}">
                <a16:creationId xmlns:a16="http://schemas.microsoft.com/office/drawing/2014/main" id="{6656A064-BB80-4325-AB96-654E2EFA1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340768"/>
            <a:ext cx="6696744" cy="1057376"/>
          </a:xfrm>
        </p:spPr>
        <p:txBody>
          <a:bodyPr/>
          <a:lstStyle/>
          <a:p>
            <a:r>
              <a:rPr lang="pt-PT" altLang="pt-BR" sz="2800" dirty="0"/>
              <a:t>Diferença entre lista linear e não linear</a:t>
            </a:r>
          </a:p>
          <a:p>
            <a:pPr lvl="1"/>
            <a:r>
              <a:rPr lang="pt-PT" altLang="pt-BR" sz="2400" dirty="0"/>
              <a:t>Exemplos (árvores e grafos)</a:t>
            </a:r>
          </a:p>
        </p:txBody>
      </p:sp>
      <p:grpSp>
        <p:nvGrpSpPr>
          <p:cNvPr id="29700" name="Grupo 70">
            <a:extLst>
              <a:ext uri="{FF2B5EF4-FFF2-40B4-BE49-F238E27FC236}">
                <a16:creationId xmlns:a16="http://schemas.microsoft.com/office/drawing/2014/main" id="{D988129A-B62F-494F-9186-35579DC7EE10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000250"/>
            <a:ext cx="8429625" cy="4429125"/>
            <a:chOff x="500034" y="2500306"/>
            <a:chExt cx="7495301" cy="36433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0D40ABF-CB4E-4E4C-8376-6D5EB2728992}"/>
                </a:ext>
              </a:extLst>
            </p:cNvPr>
            <p:cNvSpPr/>
            <p:nvPr/>
          </p:nvSpPr>
          <p:spPr>
            <a:xfrm>
              <a:off x="4357785" y="2500306"/>
              <a:ext cx="481337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a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C955EA-B233-49AA-857C-417D2C523B94}"/>
                </a:ext>
              </a:extLst>
            </p:cNvPr>
            <p:cNvSpPr/>
            <p:nvPr/>
          </p:nvSpPr>
          <p:spPr>
            <a:xfrm>
              <a:off x="1617977" y="3381759"/>
              <a:ext cx="440402" cy="467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b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E772D96-00CF-4E41-8B1D-0BD53AC3BE42}"/>
                </a:ext>
              </a:extLst>
            </p:cNvPr>
            <p:cNvSpPr/>
            <p:nvPr/>
          </p:nvSpPr>
          <p:spPr>
            <a:xfrm>
              <a:off x="500034" y="4733320"/>
              <a:ext cx="526506" cy="553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e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32FD4DA-81FD-4990-9268-4223CBE2AC31}"/>
                </a:ext>
              </a:extLst>
            </p:cNvPr>
            <p:cNvSpPr/>
            <p:nvPr/>
          </p:nvSpPr>
          <p:spPr>
            <a:xfrm>
              <a:off x="1643385" y="4733320"/>
              <a:ext cx="499687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f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266C721-2967-4EAF-8A97-CA8D1201F193}"/>
                </a:ext>
              </a:extLst>
            </p:cNvPr>
            <p:cNvSpPr/>
            <p:nvPr/>
          </p:nvSpPr>
          <p:spPr>
            <a:xfrm>
              <a:off x="2642758" y="4733320"/>
              <a:ext cx="486982" cy="481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g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5853C08-9DD1-4D34-BB88-CDEFF96EAF5A}"/>
                </a:ext>
              </a:extLst>
            </p:cNvPr>
            <p:cNvSpPr/>
            <p:nvPr/>
          </p:nvSpPr>
          <p:spPr>
            <a:xfrm>
              <a:off x="1785951" y="5673536"/>
              <a:ext cx="492629" cy="470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k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00C6273-76DE-4D66-92C6-DD3329EFF779}"/>
                </a:ext>
              </a:extLst>
            </p:cNvPr>
            <p:cNvSpPr/>
            <p:nvPr/>
          </p:nvSpPr>
          <p:spPr>
            <a:xfrm>
              <a:off x="4314027" y="3440522"/>
              <a:ext cx="534975" cy="514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c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352E3DF-360F-43B2-A1F9-8086AF7DB0C5}"/>
                </a:ext>
              </a:extLst>
            </p:cNvPr>
            <p:cNvSpPr/>
            <p:nvPr/>
          </p:nvSpPr>
          <p:spPr>
            <a:xfrm>
              <a:off x="4572339" y="4674557"/>
              <a:ext cx="5307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h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9855F41-9D1F-4327-B4FF-85D7175C0FD0}"/>
                </a:ext>
              </a:extLst>
            </p:cNvPr>
            <p:cNvSpPr/>
            <p:nvPr/>
          </p:nvSpPr>
          <p:spPr>
            <a:xfrm>
              <a:off x="4000664" y="5614773"/>
              <a:ext cx="501098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l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79A59B3-3D30-4022-AB0B-930C111FFA54}"/>
                </a:ext>
              </a:extLst>
            </p:cNvPr>
            <p:cNvSpPr/>
            <p:nvPr/>
          </p:nvSpPr>
          <p:spPr>
            <a:xfrm>
              <a:off x="5357158" y="5614773"/>
              <a:ext cx="542033" cy="4570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m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F3C4C-8905-44D8-B7AC-2FE8321C8B5C}"/>
                </a:ext>
              </a:extLst>
            </p:cNvPr>
            <p:cNvSpPr/>
            <p:nvPr/>
          </p:nvSpPr>
          <p:spPr>
            <a:xfrm>
              <a:off x="6943734" y="3322995"/>
              <a:ext cx="533564" cy="501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d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B39CF07-46E6-4676-89C0-6011C0A3791B}"/>
                </a:ext>
              </a:extLst>
            </p:cNvPr>
            <p:cNvSpPr/>
            <p:nvPr/>
          </p:nvSpPr>
          <p:spPr>
            <a:xfrm>
              <a:off x="6500509" y="4615793"/>
              <a:ext cx="508156" cy="4557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i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02ABDFF-696F-4DDA-BFBA-3B5A4EC39C09}"/>
                </a:ext>
              </a:extLst>
            </p:cNvPr>
            <p:cNvSpPr/>
            <p:nvPr/>
          </p:nvSpPr>
          <p:spPr>
            <a:xfrm>
              <a:off x="7501294" y="4674557"/>
              <a:ext cx="494041" cy="4688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sz="2400" b="1" dirty="0">
                  <a:solidFill>
                    <a:schemeClr val="tx1"/>
                  </a:solidFill>
                </a:rPr>
                <a:t>j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A25397-58A8-4728-8BA3-E8CB5B5C3F19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rot="5400000">
              <a:off x="2936676" y="1957977"/>
              <a:ext cx="548459" cy="243491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D7447950-926C-4AD1-869F-F669661B5454}"/>
                </a:ext>
              </a:extLst>
            </p:cNvPr>
            <p:cNvCxnSpPr>
              <a:stCxn id="4" idx="4"/>
              <a:endCxn id="10" idx="0"/>
            </p:cNvCxnSpPr>
            <p:nvPr/>
          </p:nvCxnSpPr>
          <p:spPr>
            <a:xfrm rot="5400000">
              <a:off x="4354930" y="3196293"/>
              <a:ext cx="470108" cy="183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19B4854-1C17-46AD-9787-EDE96DE6787D}"/>
                </a:ext>
              </a:extLst>
            </p:cNvPr>
            <p:cNvCxnSpPr>
              <a:stCxn id="4" idx="5"/>
              <a:endCxn id="14" idx="0"/>
            </p:cNvCxnSpPr>
            <p:nvPr/>
          </p:nvCxnSpPr>
          <p:spPr>
            <a:xfrm rot="16200000" flipH="1">
              <a:off x="5778635" y="1891113"/>
              <a:ext cx="421791" cy="24419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2AD9DF0-BDCB-4F06-AB6F-2C04FF60FDA4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 rot="5400000">
              <a:off x="746760" y="3797172"/>
              <a:ext cx="951969" cy="9203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EAD5B56-0C52-472F-8783-9E415C535F0B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rot="16200000" flipH="1">
              <a:off x="1423671" y="4263763"/>
              <a:ext cx="884064" cy="550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740CFC0-7480-4FB6-949D-14365CF2519B}"/>
                </a:ext>
              </a:extLst>
            </p:cNvPr>
            <p:cNvCxnSpPr>
              <a:stCxn id="5" idx="5"/>
              <a:endCxn id="8" idx="0"/>
            </p:cNvCxnSpPr>
            <p:nvPr/>
          </p:nvCxnSpPr>
          <p:spPr>
            <a:xfrm rot="16200000" flipH="1">
              <a:off x="1964217" y="3810582"/>
              <a:ext cx="951969" cy="89350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82CFD32-435F-4A0A-9241-BA0ADD044320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1733217" y="5375192"/>
              <a:ext cx="458355" cy="1383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9A2AF2F8-8975-406F-9C7E-D7A1CCEDE853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rot="16200000" flipH="1">
              <a:off x="4349496" y="4186342"/>
              <a:ext cx="719527" cy="2569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52F720D9-0075-49E2-9FA5-A770B08BFA06}"/>
                </a:ext>
              </a:extLst>
            </p:cNvPr>
            <p:cNvCxnSpPr>
              <a:stCxn id="11" idx="3"/>
              <a:endCxn id="12" idx="0"/>
            </p:cNvCxnSpPr>
            <p:nvPr/>
          </p:nvCxnSpPr>
          <p:spPr>
            <a:xfrm rot="5400000">
              <a:off x="4180582" y="5145379"/>
              <a:ext cx="539319" cy="3994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7E0E754-5D15-4D8D-A29F-83DAA4890745}"/>
                </a:ext>
              </a:extLst>
            </p:cNvPr>
            <p:cNvCxnSpPr>
              <a:stCxn id="11" idx="5"/>
              <a:endCxn id="13" idx="0"/>
            </p:cNvCxnSpPr>
            <p:nvPr/>
          </p:nvCxnSpPr>
          <p:spPr>
            <a:xfrm rot="16200000" flipH="1">
              <a:off x="5056445" y="5043043"/>
              <a:ext cx="539319" cy="60414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1407E900-E9FF-4790-8841-B8562D88EB2E}"/>
                </a:ext>
              </a:extLst>
            </p:cNvPr>
            <p:cNvCxnSpPr>
              <a:stCxn id="14" idx="3"/>
              <a:endCxn id="15" idx="0"/>
            </p:cNvCxnSpPr>
            <p:nvPr/>
          </p:nvCxnSpPr>
          <p:spPr>
            <a:xfrm rot="5400000">
              <a:off x="6455739" y="4050164"/>
              <a:ext cx="864477" cy="26678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E3C9D065-C309-4A17-A0ED-6F32C1F579D1}"/>
                </a:ext>
              </a:extLst>
            </p:cNvPr>
            <p:cNvCxnSpPr>
              <a:stCxn id="14" idx="5"/>
              <a:endCxn id="16" idx="0"/>
            </p:cNvCxnSpPr>
            <p:nvPr/>
          </p:nvCxnSpPr>
          <p:spPr>
            <a:xfrm rot="16200000" flipH="1">
              <a:off x="7112368" y="4038611"/>
              <a:ext cx="923241" cy="34865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1" name="Espaço Reservado para Número de Slide 30">
            <a:extLst>
              <a:ext uri="{FF2B5EF4-FFF2-40B4-BE49-F238E27FC236}">
                <a16:creationId xmlns:a16="http://schemas.microsoft.com/office/drawing/2014/main" id="{33C490F0-E21B-4568-B5B6-EE7E777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297B9-970F-4B88-83F9-68E3D8D00128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pt-PT" altLang="en-US" sz="1000"/>
          </a:p>
        </p:txBody>
      </p:sp>
      <p:sp>
        <p:nvSpPr>
          <p:cNvPr id="29702" name="Espaço Reservado para Rodapé 31">
            <a:extLst>
              <a:ext uri="{FF2B5EF4-FFF2-40B4-BE49-F238E27FC236}">
                <a16:creationId xmlns:a16="http://schemas.microsoft.com/office/drawing/2014/main" id="{E27E40EB-8043-4794-BA73-52DC73C4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E483BED4-89C9-4AF3-94E5-5212861D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0723" name="Espaço Reservado para Conteúdo 2">
            <a:extLst>
              <a:ext uri="{FF2B5EF4-FFF2-40B4-BE49-F238E27FC236}">
                <a16:creationId xmlns:a16="http://schemas.microsoft.com/office/drawing/2014/main" id="{7E00122A-9157-4C5A-827E-6F7B15BD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285875"/>
            <a:ext cx="8229600" cy="4924425"/>
          </a:xfrm>
        </p:spPr>
        <p:txBody>
          <a:bodyPr/>
          <a:lstStyle/>
          <a:p>
            <a:r>
              <a:rPr lang="pt-PT" altLang="pt-BR" dirty="0"/>
              <a:t>Coleção finita de nós</a:t>
            </a:r>
          </a:p>
          <a:p>
            <a:r>
              <a:rPr lang="pt-PT" altLang="pt-BR" dirty="0"/>
              <a:t>Características:</a:t>
            </a:r>
          </a:p>
          <a:p>
            <a:pPr lvl="1"/>
            <a:r>
              <a:rPr lang="pt-PT" altLang="pt-BR" dirty="0"/>
              <a:t>Raiz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Subárvore</a:t>
            </a:r>
          </a:p>
          <a:p>
            <a:pPr lvl="1"/>
            <a:endParaRPr lang="pt-PT" altLang="pt-BR" dirty="0"/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Grau: quantidade de subárvores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a</a:t>
            </a:r>
            <a:r>
              <a:rPr lang="pt-PT" altLang="pt-BR" dirty="0"/>
              <a:t> tem grau 3.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d</a:t>
            </a:r>
            <a:r>
              <a:rPr lang="pt-PT" altLang="pt-BR" dirty="0"/>
              <a:t> tem grau 2.</a:t>
            </a:r>
            <a:endParaRPr lang="pt-BR" alt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93A2BD1-E9D6-4E33-A86D-8E4302922BAA}"/>
              </a:ext>
            </a:extLst>
          </p:cNvPr>
          <p:cNvSpPr/>
          <p:nvPr/>
        </p:nvSpPr>
        <p:spPr>
          <a:xfrm>
            <a:off x="2071688" y="2500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34146F-321D-4CAD-990E-4BF16A0BC056}"/>
              </a:ext>
            </a:extLst>
          </p:cNvPr>
          <p:cNvSpPr/>
          <p:nvPr/>
        </p:nvSpPr>
        <p:spPr>
          <a:xfrm>
            <a:off x="3286125" y="278606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c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372E93-CC11-4577-94F2-495C5223837F}"/>
              </a:ext>
            </a:extLst>
          </p:cNvPr>
          <p:cNvSpPr/>
          <p:nvPr/>
        </p:nvSpPr>
        <p:spPr>
          <a:xfrm>
            <a:off x="3286125" y="3643313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h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E210E29-D9C0-4DD9-8E57-1430E59EB0E3}"/>
              </a:ext>
            </a:extLst>
          </p:cNvPr>
          <p:cNvSpPr/>
          <p:nvPr/>
        </p:nvSpPr>
        <p:spPr>
          <a:xfrm>
            <a:off x="257175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l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0C0F-CD1C-46F4-95AA-5B8DF508C48F}"/>
              </a:ext>
            </a:extLst>
          </p:cNvPr>
          <p:cNvSpPr/>
          <p:nvPr/>
        </p:nvSpPr>
        <p:spPr>
          <a:xfrm>
            <a:off x="4000500" y="4143375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PT" sz="2000" b="1" dirty="0">
                <a:solidFill>
                  <a:schemeClr val="tx1"/>
                </a:solidFill>
              </a:rPr>
              <a:t>m</a:t>
            </a:r>
            <a:endParaRPr lang="pt-BR" sz="2000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FBE3127-C75E-4D5D-8AB0-575A4763D92B}"/>
              </a:ext>
            </a:extLst>
          </p:cNvPr>
          <p:cNvCxnSpPr>
            <a:stCxn id="5" idx="4"/>
            <a:endCxn id="6" idx="0"/>
          </p:cNvCxnSpPr>
          <p:nvPr/>
        </p:nvCxnSpPr>
        <p:spPr>
          <a:xfrm rot="5400000">
            <a:off x="3285331" y="3428207"/>
            <a:ext cx="4286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FF79FDC-59AC-421A-8177-F4F8E4C4219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5400000">
            <a:off x="3000375" y="3794126"/>
            <a:ext cx="134937" cy="5635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FF424DC-0ECB-4887-B308-C7D1820F7A28}"/>
              </a:ext>
            </a:extLst>
          </p:cNvPr>
          <p:cNvCxnSpPr>
            <a:stCxn id="6" idx="5"/>
            <a:endCxn id="8" idx="0"/>
          </p:cNvCxnSpPr>
          <p:nvPr/>
        </p:nvCxnSpPr>
        <p:spPr>
          <a:xfrm rot="16200000" flipH="1">
            <a:off x="3865563" y="3794125"/>
            <a:ext cx="134937" cy="5635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Espaço Reservado para Número de Slide 11">
            <a:extLst>
              <a:ext uri="{FF2B5EF4-FFF2-40B4-BE49-F238E27FC236}">
                <a16:creationId xmlns:a16="http://schemas.microsoft.com/office/drawing/2014/main" id="{775F2B71-F062-43BC-A33E-7187C02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4B4998-79C1-4537-8586-5F46B8416D30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PT" altLang="en-US" sz="1000"/>
          </a:p>
        </p:txBody>
      </p:sp>
      <p:sp>
        <p:nvSpPr>
          <p:cNvPr id="30733" name="Espaço Reservado para Rodapé 12">
            <a:extLst>
              <a:ext uri="{FF2B5EF4-FFF2-40B4-BE49-F238E27FC236}">
                <a16:creationId xmlns:a16="http://schemas.microsoft.com/office/drawing/2014/main" id="{89E18AB9-B297-483D-9BBB-6F1B52FB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C0879817-35D1-4591-8C81-4C4127D2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7543800" cy="846137"/>
          </a:xfrm>
        </p:spPr>
        <p:txBody>
          <a:bodyPr/>
          <a:lstStyle/>
          <a:p>
            <a:r>
              <a:rPr lang="pt-PT" altLang="pt-BR" dirty="0"/>
              <a:t>Árvore</a:t>
            </a:r>
            <a:endParaRPr lang="pt-BR" altLang="pt-BR" dirty="0"/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6C0DF4E8-A0BD-433A-935C-1D2F1B98A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29613" cy="5072063"/>
          </a:xfrm>
        </p:spPr>
        <p:txBody>
          <a:bodyPr/>
          <a:lstStyle/>
          <a:p>
            <a:pPr lvl="1"/>
            <a:r>
              <a:rPr lang="pt-PT" altLang="pt-BR" dirty="0"/>
              <a:t>Nó de grau 0 é uma folha.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Nós pai e filhos.</a:t>
            </a:r>
          </a:p>
          <a:p>
            <a:pPr lvl="2"/>
            <a:r>
              <a:rPr lang="pt-PT" altLang="pt-BR" dirty="0"/>
              <a:t>Filhos do nó </a:t>
            </a:r>
            <a:r>
              <a:rPr lang="pt-PT" altLang="pt-BR" b="1" dirty="0"/>
              <a:t>b</a:t>
            </a:r>
            <a:r>
              <a:rPr lang="pt-PT" altLang="pt-BR" dirty="0"/>
              <a:t> são: </a:t>
            </a:r>
            <a:r>
              <a:rPr lang="pt-PT" altLang="pt-BR" b="1" dirty="0"/>
              <a:t>e</a:t>
            </a:r>
            <a:r>
              <a:rPr lang="pt-PT" altLang="pt-BR" dirty="0"/>
              <a:t>, </a:t>
            </a:r>
            <a:r>
              <a:rPr lang="pt-PT" altLang="pt-BR" b="1" dirty="0"/>
              <a:t>f</a:t>
            </a:r>
            <a:r>
              <a:rPr lang="pt-PT" altLang="pt-BR" dirty="0"/>
              <a:t> e </a:t>
            </a:r>
            <a:r>
              <a:rPr lang="pt-PT" altLang="pt-BR" b="1" dirty="0"/>
              <a:t>g</a:t>
            </a:r>
          </a:p>
          <a:p>
            <a:pPr lvl="2"/>
            <a:r>
              <a:rPr lang="pt-PT" altLang="pt-BR" dirty="0"/>
              <a:t>O nó </a:t>
            </a:r>
            <a:r>
              <a:rPr lang="pt-PT" altLang="pt-BR" b="1" dirty="0"/>
              <a:t>h</a:t>
            </a:r>
            <a:r>
              <a:rPr lang="pt-PT" altLang="pt-BR" dirty="0"/>
              <a:t> é o pai de </a:t>
            </a:r>
            <a:r>
              <a:rPr lang="pt-PT" altLang="pt-BR" b="1" dirty="0"/>
              <a:t>l</a:t>
            </a:r>
            <a:r>
              <a:rPr lang="pt-PT" altLang="pt-BR" dirty="0"/>
              <a:t> e </a:t>
            </a:r>
            <a:r>
              <a:rPr lang="pt-PT" altLang="pt-BR" b="1" dirty="0"/>
              <a:t>m</a:t>
            </a:r>
          </a:p>
          <a:p>
            <a:pPr lvl="1"/>
            <a:endParaRPr lang="pt-PT" altLang="pt-BR" dirty="0"/>
          </a:p>
          <a:p>
            <a:pPr lvl="1"/>
            <a:r>
              <a:rPr lang="pt-PT" altLang="pt-BR" dirty="0"/>
              <a:t>Altura de uma árvore</a:t>
            </a:r>
          </a:p>
          <a:p>
            <a:pPr lvl="2"/>
            <a:r>
              <a:rPr lang="pt-PT" altLang="pt-BR" dirty="0"/>
              <a:t>O máximo dos níveis de todos os seus nós.</a:t>
            </a:r>
          </a:p>
          <a:p>
            <a:pPr lvl="2"/>
            <a:r>
              <a:rPr lang="pt-PT" altLang="pt-BR" dirty="0"/>
              <a:t>Altura desta árvore exemplo: 4</a:t>
            </a:r>
          </a:p>
          <a:p>
            <a:pPr lvl="2"/>
            <a:endParaRPr lang="pt-BR" altLang="pt-BR" dirty="0"/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717F3FA2-7BE8-41E9-B590-3105BB3B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5E537-7E69-434D-AC34-BB2E1813A2A6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PT" altLang="en-US" sz="1000"/>
          </a:p>
        </p:txBody>
      </p:sp>
      <p:sp>
        <p:nvSpPr>
          <p:cNvPr id="31749" name="Espaço Reservado para Rodapé 4">
            <a:extLst>
              <a:ext uri="{FF2B5EF4-FFF2-40B4-BE49-F238E27FC236}">
                <a16:creationId xmlns:a16="http://schemas.microsoft.com/office/drawing/2014/main" id="{8EB638C9-D3C6-44A0-AF67-E34DFD5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805334DD-3AEB-4484-A47B-5DE08CAA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43800" cy="720080"/>
          </a:xfrm>
        </p:spPr>
        <p:txBody>
          <a:bodyPr/>
          <a:lstStyle/>
          <a:p>
            <a:r>
              <a:rPr lang="pt-BR" altLang="pt-BR" dirty="0"/>
              <a:t>Árvores</a:t>
            </a:r>
          </a:p>
        </p:txBody>
      </p:sp>
      <p:sp>
        <p:nvSpPr>
          <p:cNvPr id="32771" name="Espaço Reservado para Conteúdo 2">
            <a:extLst>
              <a:ext uri="{FF2B5EF4-FFF2-40B4-BE49-F238E27FC236}">
                <a16:creationId xmlns:a16="http://schemas.microsoft.com/office/drawing/2014/main" id="{D9AEE704-2300-4A3A-9F0A-C402D83CE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63272" cy="5544616"/>
          </a:xfrm>
        </p:spPr>
        <p:txBody>
          <a:bodyPr/>
          <a:lstStyle/>
          <a:p>
            <a:pPr algn="just"/>
            <a:r>
              <a:rPr lang="pt-BR" altLang="pt-BR" sz="2800" dirty="0"/>
              <a:t>Aplicações:</a:t>
            </a:r>
          </a:p>
          <a:p>
            <a:pPr lvl="1" algn="just"/>
            <a:r>
              <a:rPr lang="pt-BR" altLang="pt-BR" sz="2400" dirty="0"/>
              <a:t>Jogos (análise de possibilidades), Dicionário de linguagem de programação, Geometria computacional, Conjuntos, Banco de dados, Sistemas de arquivos, </a:t>
            </a:r>
            <a:r>
              <a:rPr lang="pt-BR" altLang="pt-BR" sz="2400" dirty="0" err="1"/>
              <a:t>etc</a:t>
            </a:r>
            <a:endParaRPr lang="pt-BR" altLang="pt-BR" sz="2400" dirty="0"/>
          </a:p>
          <a:p>
            <a:pPr algn="just"/>
            <a:endParaRPr lang="pt-BR" altLang="pt-BR" sz="2800" dirty="0"/>
          </a:p>
          <a:p>
            <a:pPr algn="just"/>
            <a:r>
              <a:rPr lang="pt-BR" altLang="pt-BR" sz="2800" dirty="0"/>
              <a:t>Tipos</a:t>
            </a:r>
          </a:p>
          <a:p>
            <a:pPr lvl="1" algn="just"/>
            <a:r>
              <a:rPr lang="pt-BR" altLang="pt-BR" sz="2400" dirty="0"/>
              <a:t>Binária: Cada nó com no máximo 2 filhos</a:t>
            </a:r>
          </a:p>
          <a:p>
            <a:pPr lvl="1" algn="just"/>
            <a:r>
              <a:rPr lang="pt-BR" altLang="pt-BR" sz="2400" dirty="0"/>
              <a:t>AVL: Binária balanceada (busca mais rápida)</a:t>
            </a:r>
          </a:p>
          <a:p>
            <a:pPr lvl="1" algn="just"/>
            <a:r>
              <a:rPr lang="pt-BR" altLang="pt-BR" sz="2400" dirty="0"/>
              <a:t>Rubro-Negra: Binária balanceada com </a:t>
            </a:r>
            <a:r>
              <a:rPr lang="pt-BR" altLang="pt-BR" sz="2400"/>
              <a:t>alguns diferenciais</a:t>
            </a:r>
            <a:endParaRPr lang="pt-BR" altLang="pt-BR" sz="2400" dirty="0"/>
          </a:p>
          <a:p>
            <a:pPr lvl="1" algn="just"/>
            <a:r>
              <a:rPr lang="pt-BR" altLang="pt-BR" sz="2400" dirty="0"/>
              <a:t>B: Cada nó com mais de 2 filhos</a:t>
            </a:r>
          </a:p>
        </p:txBody>
      </p:sp>
      <p:sp>
        <p:nvSpPr>
          <p:cNvPr id="32772" name="Espaço Reservado para Rodapé 3">
            <a:extLst>
              <a:ext uri="{FF2B5EF4-FFF2-40B4-BE49-F238E27FC236}">
                <a16:creationId xmlns:a16="http://schemas.microsoft.com/office/drawing/2014/main" id="{7DBF41BB-EEEC-4610-B1BD-EF5667498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32773" name="Espaço Reservado para Número de Slide 4">
            <a:extLst>
              <a:ext uri="{FF2B5EF4-FFF2-40B4-BE49-F238E27FC236}">
                <a16:creationId xmlns:a16="http://schemas.microsoft.com/office/drawing/2014/main" id="{3C1C098A-256C-4E66-9882-AA9DDD983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5F9FAC-8943-4736-A2C8-7EB923E85FE4}" type="slidenum">
              <a:rPr lang="pt-PT" altLang="en-US" smtClean="0"/>
              <a:pPr/>
              <a:t>34</a:t>
            </a:fld>
            <a:endParaRPr lang="pt-PT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84FC11F-E760-4926-8EB8-9EDAD8B1B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7543800" cy="774700"/>
          </a:xfrm>
        </p:spPr>
        <p:txBody>
          <a:bodyPr/>
          <a:lstStyle/>
          <a:p>
            <a:r>
              <a:rPr lang="pt-PT" altLang="pt-BR"/>
              <a:t>Árvore Binária</a:t>
            </a:r>
            <a:endParaRPr lang="pt-BR" altLang="pt-BR"/>
          </a:p>
        </p:txBody>
      </p:sp>
      <p:grpSp>
        <p:nvGrpSpPr>
          <p:cNvPr id="33795" name="Grupo 46">
            <a:extLst>
              <a:ext uri="{FF2B5EF4-FFF2-40B4-BE49-F238E27FC236}">
                <a16:creationId xmlns:a16="http://schemas.microsoft.com/office/drawing/2014/main" id="{7696C9E6-B3D7-4C06-84B4-A50873CCCC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500188"/>
            <a:ext cx="8501063" cy="4073525"/>
            <a:chOff x="285720" y="1500174"/>
            <a:chExt cx="8501122" cy="4072760"/>
          </a:xfrm>
        </p:grpSpPr>
        <p:grpSp>
          <p:nvGrpSpPr>
            <p:cNvPr id="33798" name="Grupo 8">
              <a:extLst>
                <a:ext uri="{FF2B5EF4-FFF2-40B4-BE49-F238E27FC236}">
                  <a16:creationId xmlns:a16="http://schemas.microsoft.com/office/drawing/2014/main" id="{19909912-3BFD-45EF-BFED-FA3CECAF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182" y="2428868"/>
              <a:ext cx="1643074" cy="429422"/>
              <a:chOff x="3643306" y="2786058"/>
              <a:chExt cx="1643074" cy="429422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8F06426B-7FEB-4A95-87D2-C9F723AA55F7}"/>
                  </a:ext>
                </a:extLst>
              </p:cNvPr>
              <p:cNvSpPr/>
              <p:nvPr/>
            </p:nvSpPr>
            <p:spPr>
              <a:xfrm>
                <a:off x="3643306" y="2785877"/>
                <a:ext cx="1643073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e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0EAE4AFA-82C9-48BB-8F73-4289BB065884}"/>
                  </a:ext>
                </a:extLst>
              </p:cNvPr>
              <p:cNvCxnSpPr/>
              <p:nvPr/>
            </p:nvCxnSpPr>
            <p:spPr>
              <a:xfrm rot="5400000">
                <a:off x="3929893" y="3000943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623FB9AE-E0A3-4852-86F4-60F7B756E393}"/>
                  </a:ext>
                </a:extLst>
              </p:cNvPr>
              <p:cNvCxnSpPr/>
              <p:nvPr/>
            </p:nvCxnSpPr>
            <p:spPr>
              <a:xfrm rot="5400000">
                <a:off x="4571247" y="2999356"/>
                <a:ext cx="428544" cy="1588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799" name="Grupo 9">
              <a:extLst>
                <a:ext uri="{FF2B5EF4-FFF2-40B4-BE49-F238E27FC236}">
                  <a16:creationId xmlns:a16="http://schemas.microsoft.com/office/drawing/2014/main" id="{31814F71-02C6-4B5B-A4FE-0D1F259C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1604" y="3571876"/>
              <a:ext cx="1643074" cy="429422"/>
              <a:chOff x="3643306" y="2786058"/>
              <a:chExt cx="1643074" cy="42942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497573D-59BB-41CD-A374-3A2E8B5A7132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b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9B20EBA3-8BAA-446C-9B9F-71DBB765218D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0B6814F-33C7-49E4-9B39-20B669B98CEB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0" name="Grupo 13">
              <a:extLst>
                <a:ext uri="{FF2B5EF4-FFF2-40B4-BE49-F238E27FC236}">
                  <a16:creationId xmlns:a16="http://schemas.microsoft.com/office/drawing/2014/main" id="{63D1E1F4-5E37-4EBD-8E0F-C0D32D073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3636" y="3571876"/>
              <a:ext cx="1643074" cy="429422"/>
              <a:chOff x="3643306" y="2786058"/>
              <a:chExt cx="1643074" cy="429422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D7E16294-F9DE-4173-97A3-8FF4CD2830EE}"/>
                  </a:ext>
                </a:extLst>
              </p:cNvPr>
              <p:cNvSpPr/>
              <p:nvPr/>
            </p:nvSpPr>
            <p:spPr>
              <a:xfrm>
                <a:off x="3643306" y="2785654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f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97F69A12-ADEF-4279-8323-AE47BABA8F96}"/>
                  </a:ext>
                </a:extLst>
              </p:cNvPr>
              <p:cNvCxnSpPr/>
              <p:nvPr/>
            </p:nvCxnSpPr>
            <p:spPr>
              <a:xfrm rot="5400000">
                <a:off x="3929894" y="3000720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082B35D7-C4B0-447B-9A79-7AE534774127}"/>
                  </a:ext>
                </a:extLst>
              </p:cNvPr>
              <p:cNvCxnSpPr/>
              <p:nvPr/>
            </p:nvCxnSpPr>
            <p:spPr>
              <a:xfrm rot="5400000">
                <a:off x="4571248" y="2999133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1" name="Grupo 17">
              <a:extLst>
                <a:ext uri="{FF2B5EF4-FFF2-40B4-BE49-F238E27FC236}">
                  <a16:creationId xmlns:a16="http://schemas.microsoft.com/office/drawing/2014/main" id="{9FDB6B6E-2B9E-446D-A409-0134F886A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64" y="5143512"/>
              <a:ext cx="1643074" cy="429422"/>
              <a:chOff x="3643306" y="2786058"/>
              <a:chExt cx="1643074" cy="429422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DA1E724-737D-4CCE-9CB7-4726A76A44D9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d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11B6BD38-4C5F-40AE-8E4E-C9227BB259C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6DFE129-1800-496B-99BF-3039078A1021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2" name="Grupo 21">
              <a:extLst>
                <a:ext uri="{FF2B5EF4-FFF2-40B4-BE49-F238E27FC236}">
                  <a16:creationId xmlns:a16="http://schemas.microsoft.com/office/drawing/2014/main" id="{893022EE-B918-4686-B36B-3CB6C607A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20" y="5143512"/>
              <a:ext cx="1643074" cy="429422"/>
              <a:chOff x="3643306" y="2786058"/>
              <a:chExt cx="1643074" cy="429422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FA30999-88B8-4C0F-95E0-8DA6E582F10C}"/>
                  </a:ext>
                </a:extLst>
              </p:cNvPr>
              <p:cNvSpPr/>
              <p:nvPr/>
            </p:nvSpPr>
            <p:spPr>
              <a:xfrm>
                <a:off x="3643306" y="2785348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a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228687B-BEBF-447F-B90E-5866DE93B449}"/>
                  </a:ext>
                </a:extLst>
              </p:cNvPr>
              <p:cNvCxnSpPr/>
              <p:nvPr/>
            </p:nvCxnSpPr>
            <p:spPr>
              <a:xfrm rot="5400000">
                <a:off x="3929894" y="3000414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EADE566-9A83-40F9-BE14-2A5ADA865483}"/>
                  </a:ext>
                </a:extLst>
              </p:cNvPr>
              <p:cNvCxnSpPr/>
              <p:nvPr/>
            </p:nvCxnSpPr>
            <p:spPr>
              <a:xfrm rot="5400000">
                <a:off x="4571248" y="29988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803" name="Grupo 25">
              <a:extLst>
                <a:ext uri="{FF2B5EF4-FFF2-40B4-BE49-F238E27FC236}">
                  <a16:creationId xmlns:a16="http://schemas.microsoft.com/office/drawing/2014/main" id="{2DE5260D-7537-4AF8-9A32-9F6114665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768" y="5072074"/>
              <a:ext cx="1643074" cy="429422"/>
              <a:chOff x="3643306" y="2786058"/>
              <a:chExt cx="1643074" cy="429422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EFA2EDAA-F863-4971-854C-2B7CC9108F7C}"/>
                  </a:ext>
                </a:extLst>
              </p:cNvPr>
              <p:cNvSpPr/>
              <p:nvPr/>
            </p:nvSpPr>
            <p:spPr>
              <a:xfrm>
                <a:off x="3643306" y="2785362"/>
                <a:ext cx="1643074" cy="428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PT" sz="2400" b="1" dirty="0">
                    <a:solidFill>
                      <a:schemeClr val="tx1"/>
                    </a:solidFill>
                  </a:rPr>
                  <a:t>g</a:t>
                </a:r>
                <a:endParaRPr lang="pt-BR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79627FC-7052-4579-8969-C07BDC66D755}"/>
                  </a:ext>
                </a:extLst>
              </p:cNvPr>
              <p:cNvCxnSpPr/>
              <p:nvPr/>
            </p:nvCxnSpPr>
            <p:spPr>
              <a:xfrm rot="5400000">
                <a:off x="3929894" y="3000427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B0CC109-1BD9-4BE8-B234-61926E9958DC}"/>
                  </a:ext>
                </a:extLst>
              </p:cNvPr>
              <p:cNvCxnSpPr/>
              <p:nvPr/>
            </p:nvCxnSpPr>
            <p:spPr>
              <a:xfrm rot="5400000">
                <a:off x="4571248" y="2998841"/>
                <a:ext cx="428544" cy="1587"/>
              </a:xfrm>
              <a:prstGeom prst="line">
                <a:avLst/>
              </a:prstGeom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F99C813-AB52-494F-A446-F5FC45C06455}"/>
                </a:ext>
              </a:extLst>
            </p:cNvPr>
            <p:cNvCxnSpPr>
              <a:stCxn id="33805" idx="2"/>
              <a:endCxn id="5" idx="0"/>
            </p:cNvCxnSpPr>
            <p:nvPr/>
          </p:nvCxnSpPr>
          <p:spPr>
            <a:xfrm flipH="1">
              <a:off x="4608513" y="1962049"/>
              <a:ext cx="23812" cy="4666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5" name="CaixaDeTexto 33">
              <a:extLst>
                <a:ext uri="{FF2B5EF4-FFF2-40B4-BE49-F238E27FC236}">
                  <a16:creationId xmlns:a16="http://schemas.microsoft.com/office/drawing/2014/main" id="{CD850A6B-D16C-4078-A6C2-20A62A2AB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1500174"/>
              <a:ext cx="407487" cy="46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2400" b="1"/>
                <a:t>R</a:t>
              </a:r>
              <a:endParaRPr lang="pt-BR" altLang="pt-BR" sz="2400" b="1"/>
            </a:p>
          </p:txBody>
        </p:sp>
        <p:cxnSp>
          <p:nvCxnSpPr>
            <p:cNvPr id="36" name="Forma 35">
              <a:extLst>
                <a:ext uri="{FF2B5EF4-FFF2-40B4-BE49-F238E27FC236}">
                  <a16:creationId xmlns:a16="http://schemas.microsoft.com/office/drawing/2014/main" id="{DD6FC4F4-6D43-4E39-A48C-EC7B58F2E7BB}"/>
                </a:ext>
              </a:extLst>
            </p:cNvPr>
            <p:cNvCxnSpPr>
              <a:stCxn id="5" idx="1"/>
              <a:endCxn id="11" idx="0"/>
            </p:cNvCxnSpPr>
            <p:nvPr/>
          </p:nvCxnSpPr>
          <p:spPr>
            <a:xfrm rot="10800000" flipV="1">
              <a:off x="2393935" y="2642959"/>
              <a:ext cx="1392248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Forma 37">
              <a:extLst>
                <a:ext uri="{FF2B5EF4-FFF2-40B4-BE49-F238E27FC236}">
                  <a16:creationId xmlns:a16="http://schemas.microsoft.com/office/drawing/2014/main" id="{55DA63BD-DB72-4496-B780-A244C3B88874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>
              <a:off x="5429256" y="2642959"/>
              <a:ext cx="1536711" cy="9285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Forma 39">
              <a:extLst>
                <a:ext uri="{FF2B5EF4-FFF2-40B4-BE49-F238E27FC236}">
                  <a16:creationId xmlns:a16="http://schemas.microsoft.com/office/drawing/2014/main" id="{95CDE535-09BF-4DF4-9415-7DD4369DA008}"/>
                </a:ext>
              </a:extLst>
            </p:cNvPr>
            <p:cNvCxnSpPr>
              <a:stCxn id="15" idx="3"/>
              <a:endCxn id="27" idx="0"/>
            </p:cNvCxnSpPr>
            <p:nvPr/>
          </p:nvCxnSpPr>
          <p:spPr>
            <a:xfrm>
              <a:off x="7786710" y="3785745"/>
              <a:ext cx="179388" cy="1285634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Forma 41">
              <a:extLst>
                <a:ext uri="{FF2B5EF4-FFF2-40B4-BE49-F238E27FC236}">
                  <a16:creationId xmlns:a16="http://schemas.microsoft.com/office/drawing/2014/main" id="{D25635B9-89FF-4FEA-BF67-9BF1F2DE56B7}"/>
                </a:ext>
              </a:extLst>
            </p:cNvPr>
            <p:cNvCxnSpPr>
              <a:stCxn id="11" idx="3"/>
              <a:endCxn id="19" idx="0"/>
            </p:cNvCxnSpPr>
            <p:nvPr/>
          </p:nvCxnSpPr>
          <p:spPr>
            <a:xfrm>
              <a:off x="3214678" y="3785745"/>
              <a:ext cx="608016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Forma 43">
              <a:extLst>
                <a:ext uri="{FF2B5EF4-FFF2-40B4-BE49-F238E27FC236}">
                  <a16:creationId xmlns:a16="http://schemas.microsoft.com/office/drawing/2014/main" id="{CB57125A-18E3-43FF-A593-56BAB42C2345}"/>
                </a:ext>
              </a:extLst>
            </p:cNvPr>
            <p:cNvCxnSpPr>
              <a:stCxn id="11" idx="1"/>
              <a:endCxn id="23" idx="0"/>
            </p:cNvCxnSpPr>
            <p:nvPr/>
          </p:nvCxnSpPr>
          <p:spPr>
            <a:xfrm rot="10800000" flipV="1">
              <a:off x="1108051" y="3785745"/>
              <a:ext cx="463553" cy="1357057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Espaço Reservado para Número de Slide 34">
            <a:extLst>
              <a:ext uri="{FF2B5EF4-FFF2-40B4-BE49-F238E27FC236}">
                <a16:creationId xmlns:a16="http://schemas.microsoft.com/office/drawing/2014/main" id="{2D4C087F-B460-45F6-BDC4-EBE72A49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16F426-DEC5-4F1D-ADC1-73FEDE2DF80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PT" altLang="en-US" sz="1000"/>
          </a:p>
        </p:txBody>
      </p:sp>
      <p:sp>
        <p:nvSpPr>
          <p:cNvPr id="33797" name="Espaço Reservado para Rodapé 36">
            <a:extLst>
              <a:ext uri="{FF2B5EF4-FFF2-40B4-BE49-F238E27FC236}">
                <a16:creationId xmlns:a16="http://schemas.microsoft.com/office/drawing/2014/main" id="{A0414B71-7EB7-4E43-8E8D-712643F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C125-8283-4951-92AC-CDE23488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3106688" cy="580925"/>
          </a:xfrm>
        </p:spPr>
        <p:txBody>
          <a:bodyPr/>
          <a:lstStyle/>
          <a:p>
            <a:r>
              <a:rPr lang="pt-BR" sz="3200" dirty="0"/>
              <a:t>Árvore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DDB7A-BE3D-4408-92D0-64B7DFBF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640960" cy="5688632"/>
          </a:xfrm>
        </p:spPr>
        <p:txBody>
          <a:bodyPr/>
          <a:lstStyle/>
          <a:p>
            <a:r>
              <a:rPr lang="pt-BR" dirty="0"/>
              <a:t>Inserção: Valores menores para a esquerda e valores maiores para a direita</a:t>
            </a:r>
          </a:p>
          <a:p>
            <a:endParaRPr lang="pt-BR" dirty="0"/>
          </a:p>
          <a:p>
            <a:r>
              <a:rPr lang="pt-BR" dirty="0"/>
              <a:t>Remoção</a:t>
            </a:r>
          </a:p>
          <a:p>
            <a:pPr lvl="1"/>
            <a:r>
              <a:rPr lang="pt-BR" dirty="0"/>
              <a:t>Nó sem filhos: Atribui nulo para o ponteiro do pai</a:t>
            </a:r>
          </a:p>
          <a:p>
            <a:pPr lvl="1"/>
            <a:r>
              <a:rPr lang="pt-BR" dirty="0"/>
              <a:t>Nó com 1 filho: Liga com o ponteiro do pai</a:t>
            </a:r>
          </a:p>
          <a:p>
            <a:pPr lvl="1"/>
            <a:r>
              <a:rPr lang="pt-BR" dirty="0"/>
              <a:t>Nó com 2 filhos: Iniciando a busca pela esquerda, substitua-o pelo nó de maior valor. Faça os ajustes necessários com o nó de maior valor (só sem filhos ou nó com 1 filho)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69E319-5C8C-43DE-B8A1-E8963A22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AEED8F-0161-4667-A465-D798BB7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36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532546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Espaço Reservado para Conteúdo 2">
            <a:extLst>
              <a:ext uri="{FF2B5EF4-FFF2-40B4-BE49-F238E27FC236}">
                <a16:creationId xmlns:a16="http://schemas.microsoft.com/office/drawing/2014/main" id="{E89F4915-8B95-453F-A2C4-FCB25C252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0458" y="1712544"/>
            <a:ext cx="3316019" cy="388843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800" dirty="0" err="1"/>
              <a:t>class</a:t>
            </a:r>
            <a:r>
              <a:rPr lang="pt-BR" altLang="pt-BR" sz="2800" dirty="0"/>
              <a:t> </a:t>
            </a:r>
            <a:r>
              <a:rPr lang="pt-BR" altLang="pt-BR" sz="2800" dirty="0" err="1"/>
              <a:t>tp_no</a:t>
            </a:r>
            <a:endParaRPr lang="pt-BR" altLang="pt-BR" sz="28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800" dirty="0"/>
              <a:t>   public tp_no esq;</a:t>
            </a:r>
            <a:endParaRPr lang="pt-BR" altLang="pt-BR" sz="28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public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int</a:t>
            </a:r>
            <a:r>
              <a:rPr lang="pt-BR" altLang="pt-BR" sz="2800" dirty="0"/>
              <a:t> valor;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public</a:t>
            </a:r>
            <a:r>
              <a:rPr lang="pt-BR" altLang="pt-BR" sz="2800" dirty="0"/>
              <a:t> </a:t>
            </a:r>
            <a:r>
              <a:rPr lang="pt-BR" altLang="pt-BR" sz="2800" dirty="0" err="1"/>
              <a:t>tp_no</a:t>
            </a:r>
            <a:r>
              <a:rPr lang="pt-BR" altLang="pt-BR" sz="2800" dirty="0"/>
              <a:t> </a:t>
            </a:r>
            <a:r>
              <a:rPr lang="pt-BR" altLang="pt-BR" sz="2800" dirty="0" err="1"/>
              <a:t>dir</a:t>
            </a:r>
            <a:r>
              <a:rPr lang="pt-BR" altLang="pt-BR" sz="28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PT" altLang="pt-BR" sz="2800" dirty="0"/>
              <a:t>tp_no raiz = null;</a:t>
            </a:r>
          </a:p>
          <a:p>
            <a:pPr>
              <a:buFont typeface="Wingdings" panose="05000000000000000000" pitchFamily="2" charset="2"/>
              <a:buNone/>
            </a:pPr>
            <a:endParaRPr lang="pt-PT" altLang="pt-BR" sz="2800" dirty="0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BA9B234B-5F23-420C-907A-0AD5F8ED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6342E-F6D6-4DED-B499-D5AF46167571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PT" altLang="en-US" sz="1000"/>
          </a:p>
        </p:txBody>
      </p:sp>
      <p:sp>
        <p:nvSpPr>
          <p:cNvPr id="34821" name="Espaço Reservado para Rodapé 4">
            <a:extLst>
              <a:ext uri="{FF2B5EF4-FFF2-40B4-BE49-F238E27FC236}">
                <a16:creationId xmlns:a16="http://schemas.microsoft.com/office/drawing/2014/main" id="{5DE25CC1-7E91-4F16-999B-284A8B0E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36FC0C-3458-4F39-88AD-F86F075FB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8699A9-82E1-4CDF-92B1-BECFCC164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6" y="788705"/>
            <a:ext cx="4032443" cy="545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 err="1"/>
              <a:t>void</a:t>
            </a:r>
            <a:r>
              <a:rPr lang="pt-BR" altLang="pt-BR" sz="2400" kern="0" dirty="0"/>
              <a:t>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 r, </a:t>
            </a:r>
            <a:r>
              <a:rPr lang="pt-BR" altLang="pt-BR" sz="2400" kern="0" dirty="0" err="1"/>
              <a:t>int</a:t>
            </a:r>
            <a:r>
              <a:rPr lang="pt-BR" altLang="pt-BR" sz="2400" kern="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(r == </a:t>
            </a:r>
            <a:r>
              <a:rPr lang="pt-BR" altLang="pt-BR" sz="2400" kern="0" dirty="0" err="1"/>
              <a:t>null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r = new </a:t>
            </a:r>
            <a:r>
              <a:rPr lang="pt-BR" altLang="pt-BR" sz="2400" kern="0" dirty="0" err="1"/>
              <a:t>tp_no</a:t>
            </a:r>
            <a:r>
              <a:rPr lang="pt-BR" altLang="pt-BR" sz="2400" kern="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 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if</a:t>
            </a:r>
            <a:r>
              <a:rPr lang="pt-BR" altLang="pt-BR" sz="2400" kern="0" dirty="0"/>
              <a:t> (x &lt; </a:t>
            </a:r>
            <a:r>
              <a:rPr lang="pt-BR" altLang="pt-BR" sz="2400" kern="0" dirty="0" err="1"/>
              <a:t>r.valor</a:t>
            </a:r>
            <a:r>
              <a:rPr lang="pt-BR" altLang="pt-BR" sz="2400" kern="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r.esq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</a:t>
            </a:r>
            <a:r>
              <a:rPr lang="pt-BR" altLang="pt-BR" sz="2400" kern="0" dirty="0" err="1"/>
              <a:t>else</a:t>
            </a:r>
            <a:endParaRPr lang="pt-BR" altLang="pt-BR" sz="2400" kern="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      Insere(</a:t>
            </a:r>
            <a:r>
              <a:rPr lang="pt-BR" altLang="pt-BR" sz="2400" kern="0" dirty="0" err="1"/>
              <a:t>ref</a:t>
            </a:r>
            <a:r>
              <a:rPr lang="pt-BR" altLang="pt-BR" sz="2400" kern="0" dirty="0"/>
              <a:t> </a:t>
            </a:r>
            <a:r>
              <a:rPr lang="pt-BR" altLang="pt-BR" sz="2400" kern="0" dirty="0" err="1"/>
              <a:t>r.dir</a:t>
            </a:r>
            <a:r>
              <a:rPr lang="pt-BR" altLang="pt-BR" sz="2400" kern="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400" kern="0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sz="2400" kern="0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2510200-4BB4-4F03-806C-49CC27CCFC82}"/>
              </a:ext>
            </a:extLst>
          </p:cNvPr>
          <p:cNvCxnSpPr>
            <a:cxnSpLocks/>
          </p:cNvCxnSpPr>
          <p:nvPr/>
        </p:nvCxnSpPr>
        <p:spPr>
          <a:xfrm>
            <a:off x="3779912" y="1617406"/>
            <a:ext cx="0" cy="40787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9B8431E8-5295-47C1-A5EB-8FFED67A5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8688"/>
            <a:ext cx="7329487" cy="5643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sz="2800" dirty="0" err="1"/>
              <a:t>tp_no</a:t>
            </a:r>
            <a:r>
              <a:rPr lang="pt-BR" altLang="pt-BR" sz="2800" dirty="0"/>
              <a:t> Busca(</a:t>
            </a:r>
            <a:r>
              <a:rPr lang="pt-BR" altLang="pt-BR" sz="2800" dirty="0" err="1"/>
              <a:t>tp_no</a:t>
            </a:r>
            <a:r>
              <a:rPr lang="pt-BR" altLang="pt-BR" sz="2800" dirty="0"/>
              <a:t> r, </a:t>
            </a:r>
            <a:r>
              <a:rPr lang="pt-BR" altLang="pt-BR" sz="2800" dirty="0" err="1"/>
              <a:t>int</a:t>
            </a:r>
            <a:r>
              <a:rPr lang="pt-BR" altLang="pt-BR" sz="2800" dirty="0"/>
              <a:t> x)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if</a:t>
            </a:r>
            <a:r>
              <a:rPr lang="pt-BR" altLang="pt-BR" sz="2800" dirty="0"/>
              <a:t> (r == </a:t>
            </a:r>
            <a:r>
              <a:rPr lang="pt-BR" altLang="pt-BR" sz="2800" dirty="0" err="1"/>
              <a:t>null</a:t>
            </a:r>
            <a:r>
              <a:rPr lang="pt-BR" altLang="pt-BR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return</a:t>
            </a:r>
            <a:r>
              <a:rPr lang="pt-BR" altLang="pt-BR" sz="2800" dirty="0"/>
              <a:t> </a:t>
            </a:r>
            <a:r>
              <a:rPr lang="pt-BR" altLang="pt-BR" sz="2800" dirty="0" err="1"/>
              <a:t>null</a:t>
            </a:r>
            <a:r>
              <a:rPr lang="pt-BR" altLang="pt-BR" sz="28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else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if</a:t>
            </a:r>
            <a:r>
              <a:rPr lang="pt-BR" altLang="pt-BR" sz="2800" dirty="0"/>
              <a:t> (x == </a:t>
            </a:r>
            <a:r>
              <a:rPr lang="pt-BR" altLang="pt-BR" sz="2800" dirty="0" err="1"/>
              <a:t>r.valor</a:t>
            </a:r>
            <a:r>
              <a:rPr lang="pt-BR" altLang="pt-BR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return</a:t>
            </a:r>
            <a:r>
              <a:rPr lang="pt-BR" altLang="pt-BR" sz="2800" dirty="0"/>
              <a:t> r;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else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if</a:t>
            </a:r>
            <a:r>
              <a:rPr lang="pt-BR" altLang="pt-BR" sz="2800" dirty="0"/>
              <a:t> (x &lt; </a:t>
            </a:r>
            <a:r>
              <a:rPr lang="pt-BR" altLang="pt-BR" sz="2800" dirty="0" err="1"/>
              <a:t>r.valor</a:t>
            </a:r>
            <a:r>
              <a:rPr lang="pt-BR" altLang="pt-BR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return</a:t>
            </a:r>
            <a:r>
              <a:rPr lang="pt-BR" altLang="pt-BR" sz="2800" dirty="0"/>
              <a:t> Busca(</a:t>
            </a:r>
            <a:r>
              <a:rPr lang="pt-BR" altLang="pt-BR" sz="2800" dirty="0" err="1"/>
              <a:t>r.esq</a:t>
            </a:r>
            <a:r>
              <a:rPr lang="pt-BR" altLang="pt-BR" sz="28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</a:t>
            </a:r>
            <a:r>
              <a:rPr lang="pt-BR" altLang="pt-BR" sz="2800" dirty="0" err="1"/>
              <a:t>else</a:t>
            </a:r>
            <a:endParaRPr lang="pt-BR" altLang="pt-BR" sz="2800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      </a:t>
            </a:r>
            <a:r>
              <a:rPr lang="pt-BR" altLang="pt-BR" sz="2800" dirty="0" err="1"/>
              <a:t>return</a:t>
            </a:r>
            <a:r>
              <a:rPr lang="pt-BR" altLang="pt-BR" sz="2800" dirty="0"/>
              <a:t> Busca(</a:t>
            </a:r>
            <a:r>
              <a:rPr lang="pt-BR" altLang="pt-BR" sz="2800" dirty="0" err="1"/>
              <a:t>r.dir</a:t>
            </a:r>
            <a:r>
              <a:rPr lang="pt-BR" altLang="pt-BR" sz="2800" dirty="0"/>
              <a:t>, x);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2800" dirty="0"/>
              <a:t>}</a:t>
            </a:r>
          </a:p>
        </p:txBody>
      </p:sp>
      <p:sp>
        <p:nvSpPr>
          <p:cNvPr id="36868" name="Espaço Reservado para Número de Slide 3">
            <a:extLst>
              <a:ext uri="{FF2B5EF4-FFF2-40B4-BE49-F238E27FC236}">
                <a16:creationId xmlns:a16="http://schemas.microsoft.com/office/drawing/2014/main" id="{2245F4C1-CB33-4A40-9D96-1A4913F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FB08F-E25E-4788-912C-76FF6EC2739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pt-PT" altLang="en-US" sz="1000"/>
          </a:p>
        </p:txBody>
      </p:sp>
      <p:sp>
        <p:nvSpPr>
          <p:cNvPr id="36869" name="Espaço Reservado para Rodapé 4">
            <a:extLst>
              <a:ext uri="{FF2B5EF4-FFF2-40B4-BE49-F238E27FC236}">
                <a16:creationId xmlns:a16="http://schemas.microsoft.com/office/drawing/2014/main" id="{B58EC753-F813-4420-BF6A-D83E834F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8C9D9B-D03E-40F4-B5C5-B87745622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85750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5B269926-3336-4E51-B45C-DFD419CCC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8688"/>
            <a:ext cx="7186613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600" dirty="0" err="1"/>
              <a:t>tp_no</a:t>
            </a:r>
            <a:r>
              <a:rPr lang="en-US" altLang="pt-BR" sz="2600" dirty="0"/>
              <a:t> </a:t>
            </a:r>
            <a:r>
              <a:rPr lang="en-US" altLang="pt-BR" sz="2600" dirty="0" err="1"/>
              <a:t>RetornaMaior</a:t>
            </a:r>
            <a:r>
              <a:rPr lang="en-US" altLang="pt-BR" sz="2600" dirty="0"/>
              <a:t>(ref </a:t>
            </a:r>
            <a:r>
              <a:rPr lang="en-US" altLang="pt-BR" sz="2600" dirty="0" err="1"/>
              <a:t>tp_no</a:t>
            </a:r>
            <a:r>
              <a:rPr lang="en-US" altLang="pt-BR" sz="26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if (</a:t>
            </a:r>
            <a:r>
              <a:rPr lang="en-US" altLang="pt-BR" sz="2600" dirty="0" err="1"/>
              <a:t>r.dir</a:t>
            </a:r>
            <a:r>
              <a:rPr lang="en-US" altLang="pt-BR" sz="2600" dirty="0"/>
              <a:t> ==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{</a:t>
            </a:r>
          </a:p>
          <a:p>
            <a:pPr>
              <a:buNone/>
            </a:pPr>
            <a:r>
              <a:rPr lang="en-US" altLang="pt-BR" sz="2600" dirty="0"/>
              <a:t>      </a:t>
            </a:r>
            <a:r>
              <a:rPr lang="en-US" altLang="pt-BR" sz="2600" dirty="0" err="1"/>
              <a:t>tp_no</a:t>
            </a:r>
            <a:r>
              <a:rPr lang="en-US" altLang="pt-BR" sz="26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   r = </a:t>
            </a:r>
            <a:r>
              <a:rPr lang="en-US" altLang="pt-BR" sz="2600" dirty="0" err="1"/>
              <a:t>r.esq</a:t>
            </a:r>
            <a:r>
              <a:rPr lang="en-US" altLang="pt-BR" sz="2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      return </a:t>
            </a:r>
            <a:r>
              <a:rPr lang="en-US" altLang="pt-BR" sz="2600" dirty="0" err="1"/>
              <a:t>RetornaMaior</a:t>
            </a:r>
            <a:r>
              <a:rPr lang="en-US" altLang="pt-BR" sz="2600" dirty="0"/>
              <a:t>(ref </a:t>
            </a:r>
            <a:r>
              <a:rPr lang="en-US" altLang="pt-BR" sz="2600" dirty="0" err="1"/>
              <a:t>r.dir</a:t>
            </a:r>
            <a:r>
              <a:rPr lang="en-US" altLang="pt-BR" sz="26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600" dirty="0"/>
              <a:t>}</a:t>
            </a:r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531F8778-124F-4035-99AB-3F9F0DAD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5E43-175F-4FD6-B78F-F1A4C2C963F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pt-PT" altLang="en-US" sz="1000"/>
          </a:p>
        </p:txBody>
      </p:sp>
      <p:sp>
        <p:nvSpPr>
          <p:cNvPr id="37893" name="Espaço Reservado para Rodapé 4">
            <a:extLst>
              <a:ext uri="{FF2B5EF4-FFF2-40B4-BE49-F238E27FC236}">
                <a16:creationId xmlns:a16="http://schemas.microsoft.com/office/drawing/2014/main" id="{EAD55D88-1147-4B17-9DE2-E1B0F268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D8FCE-05B1-4BED-B91F-204BA6193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7DE04731-1AC7-4558-975E-5DEB7108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784" y="116632"/>
            <a:ext cx="2811727" cy="491647"/>
          </a:xfrm>
        </p:spPr>
        <p:txBody>
          <a:bodyPr/>
          <a:lstStyle/>
          <a:p>
            <a:r>
              <a:rPr lang="pt-BR" altLang="pt-BR" sz="3200" dirty="0"/>
              <a:t>Programação</a:t>
            </a:r>
          </a:p>
        </p:txBody>
      </p:sp>
      <p:sp>
        <p:nvSpPr>
          <p:cNvPr id="8195" name="Espaço Reservado para Conteúdo 2">
            <a:extLst>
              <a:ext uri="{FF2B5EF4-FFF2-40B4-BE49-F238E27FC236}">
                <a16:creationId xmlns:a16="http://schemas.microsoft.com/office/drawing/2014/main" id="{8605AA47-8FC9-419C-9948-21E15CF5F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548680"/>
            <a:ext cx="7776864" cy="845062"/>
          </a:xfrm>
        </p:spPr>
        <p:txBody>
          <a:bodyPr/>
          <a:lstStyle/>
          <a:p>
            <a:pPr marL="0" indent="0" algn="ctr">
              <a:buNone/>
            </a:pPr>
            <a:r>
              <a:rPr lang="pt-BR" altLang="pt-BR" sz="2800" dirty="0"/>
              <a:t>IDE Visual Studio Community</a:t>
            </a:r>
          </a:p>
          <a:p>
            <a:pPr marL="344487" lvl="1" indent="0" algn="ctr">
              <a:buNone/>
            </a:pPr>
            <a:r>
              <a:rPr lang="pt-BR" altLang="pt-BR" sz="2400" dirty="0">
                <a:hlinkClick r:id="rId2"/>
              </a:rPr>
              <a:t>https://visualstudio.microsoft.com/pt-br/vs/community/</a:t>
            </a:r>
            <a:endParaRPr lang="pt-BR" altLang="pt-BR" sz="2400" dirty="0"/>
          </a:p>
        </p:txBody>
      </p:sp>
      <p:sp>
        <p:nvSpPr>
          <p:cNvPr id="8196" name="Espaço Reservado para Rodapé 3">
            <a:extLst>
              <a:ext uri="{FF2B5EF4-FFF2-40B4-BE49-F238E27FC236}">
                <a16:creationId xmlns:a16="http://schemas.microsoft.com/office/drawing/2014/main" id="{E9A82FB9-3B1F-4835-B520-5D9E5D28B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8197" name="Espaço Reservado para Número de Slide 4">
            <a:extLst>
              <a:ext uri="{FF2B5EF4-FFF2-40B4-BE49-F238E27FC236}">
                <a16:creationId xmlns:a16="http://schemas.microsoft.com/office/drawing/2014/main" id="{8CF6B5E2-06FC-4831-A27D-E5294240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D00C4F-BDCA-4F33-B9C9-692A5C67803E}" type="slidenum">
              <a:rPr lang="pt-PT" altLang="en-US" smtClean="0"/>
              <a:pPr/>
              <a:t>4</a:t>
            </a:fld>
            <a:endParaRPr lang="pt-PT" altLang="en-US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AC84530-C849-4445-9061-E95E72B1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93070"/>
            <a:ext cx="9144000" cy="526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pt-BR" altLang="pt-BR" kern="0" dirty="0"/>
              <a:t>Console</a:t>
            </a:r>
          </a:p>
          <a:p>
            <a:pPr lvl="1" algn="just"/>
            <a:r>
              <a:rPr lang="pt-BR" altLang="pt-BR" kern="0" dirty="0"/>
              <a:t>Interface texto</a:t>
            </a:r>
          </a:p>
          <a:p>
            <a:pPr lvl="1" algn="just"/>
            <a:r>
              <a:rPr lang="pt-BR" altLang="pt-BR" kern="0" dirty="0"/>
              <a:t>Comandos</a:t>
            </a:r>
          </a:p>
          <a:p>
            <a:pPr lvl="1" algn="just"/>
            <a:r>
              <a:rPr lang="pt-BR" altLang="pt-BR" kern="0" dirty="0"/>
              <a:t>Sem mouse</a:t>
            </a:r>
          </a:p>
          <a:p>
            <a:pPr lvl="1" algn="just"/>
            <a:r>
              <a:rPr lang="pt-BR" altLang="pt-BR" kern="0" dirty="0"/>
              <a:t>Sem geração de código</a:t>
            </a:r>
          </a:p>
          <a:p>
            <a:pPr lvl="1" algn="just"/>
            <a:r>
              <a:rPr lang="pt-BR" altLang="pt-BR" kern="0" dirty="0"/>
              <a:t>Front-</a:t>
            </a:r>
            <a:r>
              <a:rPr lang="pt-BR" altLang="pt-BR" kern="0" dirty="0" err="1"/>
              <a:t>end</a:t>
            </a:r>
            <a:r>
              <a:rPr lang="pt-BR" altLang="pt-BR" kern="0" dirty="0"/>
              <a:t> visualizado somente em tempo de execução</a:t>
            </a:r>
          </a:p>
          <a:p>
            <a:pPr lvl="1" algn="just"/>
            <a:endParaRPr lang="pt-BR" altLang="pt-BR" kern="0" dirty="0"/>
          </a:p>
          <a:p>
            <a:pPr lvl="1" algn="just"/>
            <a:endParaRPr lang="pt-BR" altLang="pt-BR" kern="0" dirty="0"/>
          </a:p>
          <a:p>
            <a:pPr lvl="1" algn="just"/>
            <a:endParaRPr lang="pt-BR" altLang="pt-BR" kern="0" dirty="0"/>
          </a:p>
          <a:p>
            <a:pPr algn="just"/>
            <a:r>
              <a:rPr lang="pt-BR" altLang="pt-BR" kern="0" dirty="0"/>
              <a:t>Visual</a:t>
            </a:r>
          </a:p>
          <a:p>
            <a:pPr lvl="1" algn="just"/>
            <a:r>
              <a:rPr lang="pt-BR" altLang="pt-BR" kern="0" dirty="0"/>
              <a:t>Interface gráfica</a:t>
            </a:r>
          </a:p>
          <a:p>
            <a:pPr lvl="1" algn="just"/>
            <a:r>
              <a:rPr lang="pt-BR" altLang="pt-BR" kern="0" dirty="0"/>
              <a:t>Ferramentas visuais</a:t>
            </a:r>
          </a:p>
          <a:p>
            <a:pPr lvl="2" algn="just"/>
            <a:r>
              <a:rPr lang="pt-BR" altLang="pt-BR" sz="2200" kern="0" dirty="0" err="1"/>
              <a:t>Label</a:t>
            </a:r>
            <a:r>
              <a:rPr lang="pt-BR" altLang="pt-BR" sz="2200" kern="0" dirty="0"/>
              <a:t>, </a:t>
            </a:r>
            <a:r>
              <a:rPr lang="pt-BR" altLang="pt-BR" sz="2200" kern="0" dirty="0" err="1"/>
              <a:t>TextBox</a:t>
            </a:r>
            <a:r>
              <a:rPr lang="pt-BR" altLang="pt-BR" sz="2200" kern="0" dirty="0"/>
              <a:t>, </a:t>
            </a:r>
            <a:r>
              <a:rPr lang="pt-BR" altLang="pt-BR" sz="2200" kern="0" dirty="0" err="1"/>
              <a:t>ListBox</a:t>
            </a:r>
            <a:r>
              <a:rPr lang="pt-BR" altLang="pt-BR" sz="2200" kern="0" dirty="0"/>
              <a:t>, </a:t>
            </a:r>
            <a:r>
              <a:rPr lang="pt-BR" altLang="pt-BR" sz="2200" kern="0" dirty="0" err="1"/>
              <a:t>ComboBox</a:t>
            </a:r>
            <a:r>
              <a:rPr lang="pt-BR" altLang="pt-BR" sz="2200" kern="0" dirty="0"/>
              <a:t>, Button, </a:t>
            </a:r>
            <a:r>
              <a:rPr lang="pt-BR" altLang="pt-BR" sz="2200" kern="0" dirty="0" err="1"/>
              <a:t>RadioButton</a:t>
            </a:r>
            <a:r>
              <a:rPr lang="pt-BR" altLang="pt-BR" sz="2200" kern="0" dirty="0"/>
              <a:t>, </a:t>
            </a:r>
            <a:r>
              <a:rPr lang="pt-BR" altLang="pt-BR" sz="2200" kern="0" dirty="0" err="1"/>
              <a:t>GroupBox</a:t>
            </a:r>
            <a:r>
              <a:rPr lang="pt-BR" altLang="pt-BR" sz="2200" kern="0" dirty="0"/>
              <a:t>, </a:t>
            </a:r>
            <a:r>
              <a:rPr lang="pt-BR" altLang="pt-BR" sz="2200" kern="0" dirty="0" err="1"/>
              <a:t>TabControl</a:t>
            </a:r>
            <a:endParaRPr lang="pt-BR" altLang="pt-BR" sz="2200" kern="0" dirty="0"/>
          </a:p>
          <a:p>
            <a:pPr lvl="1" algn="just"/>
            <a:r>
              <a:rPr lang="pt-BR" altLang="pt-BR" kern="0" dirty="0"/>
              <a:t>Com mouse</a:t>
            </a:r>
          </a:p>
          <a:p>
            <a:pPr lvl="1" algn="just"/>
            <a:r>
              <a:rPr lang="pt-BR" altLang="pt-BR" kern="0" dirty="0"/>
              <a:t>Com geração de código</a:t>
            </a:r>
          </a:p>
          <a:p>
            <a:pPr lvl="1" algn="just"/>
            <a:r>
              <a:rPr lang="pt-BR" altLang="pt-BR" kern="0" dirty="0"/>
              <a:t>Front-</a:t>
            </a:r>
            <a:r>
              <a:rPr lang="pt-BR" altLang="pt-BR" kern="0" dirty="0" err="1"/>
              <a:t>end</a:t>
            </a:r>
            <a:r>
              <a:rPr lang="pt-BR" altLang="pt-BR" kern="0" dirty="0"/>
              <a:t> visualizado em tempo de programação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52F18302-B31F-4172-9AB6-A53D9DC2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"/>
            <a:ext cx="9144000" cy="685799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1600" dirty="0" err="1"/>
              <a:t>tp_no</a:t>
            </a:r>
            <a:r>
              <a:rPr lang="en-US" altLang="pt-BR" sz="1600" dirty="0"/>
              <a:t> Remove(ref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r, int x)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{</a:t>
            </a:r>
          </a:p>
          <a:p>
            <a:pPr>
              <a:buNone/>
            </a:pPr>
            <a:r>
              <a:rPr lang="en-US" altLang="pt-BR" sz="1600" dirty="0"/>
              <a:t>   if (r == null)      // </a:t>
            </a:r>
            <a:r>
              <a:rPr lang="en-US" altLang="pt-BR" sz="1600" dirty="0" err="1"/>
              <a:t>elemento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encontrado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null;     </a:t>
            </a:r>
          </a:p>
          <a:p>
            <a:pPr>
              <a:buNone/>
            </a:pPr>
            <a:r>
              <a:rPr lang="en-US" altLang="pt-BR" sz="1600" dirty="0"/>
              <a:t>   else if (x ==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    // </a:t>
            </a:r>
            <a:r>
              <a:rPr lang="en-US" altLang="pt-BR" sz="1600" dirty="0" err="1"/>
              <a:t>elemento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encontrado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{       </a:t>
            </a:r>
          </a:p>
          <a:p>
            <a:pPr>
              <a:buNone/>
            </a:pPr>
            <a:r>
              <a:rPr lang="en-US" altLang="pt-BR" sz="1600" dirty="0"/>
              <a:t>      </a:t>
            </a:r>
            <a:r>
              <a:rPr lang="en-US" altLang="pt-BR" sz="1600" dirty="0" err="1"/>
              <a:t>tp_no</a:t>
            </a:r>
            <a:r>
              <a:rPr lang="en-US" altLang="pt-BR" sz="1600" dirty="0"/>
              <a:t> p = 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if (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 == null)      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esquerdo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else if (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 == null)  // </a:t>
            </a:r>
            <a:r>
              <a:rPr lang="en-US" altLang="pt-BR" sz="1600" dirty="0" err="1"/>
              <a:t>nao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direito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r =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;</a:t>
            </a:r>
          </a:p>
          <a:p>
            <a:pPr>
              <a:buNone/>
            </a:pPr>
            <a:r>
              <a:rPr lang="en-US" altLang="pt-BR" sz="1600" dirty="0"/>
              <a:t>      else                          // </a:t>
            </a:r>
            <a:r>
              <a:rPr lang="en-US" altLang="pt-BR" sz="1600" dirty="0" err="1"/>
              <a:t>tem</a:t>
            </a:r>
            <a:r>
              <a:rPr lang="en-US" altLang="pt-BR" sz="1600" dirty="0"/>
              <a:t> ambos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filhos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p = </a:t>
            </a:r>
            <a:r>
              <a:rPr lang="en-US" altLang="pt-BR" sz="1600" dirty="0" err="1"/>
              <a:t>RetornaMaior</a:t>
            </a:r>
            <a:r>
              <a:rPr lang="en-US" altLang="pt-BR" sz="1600" dirty="0"/>
              <a:t>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  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 = </a:t>
            </a:r>
            <a:r>
              <a:rPr lang="en-US" altLang="pt-BR" sz="1600" dirty="0" err="1"/>
              <a:t>p.valor</a:t>
            </a:r>
            <a:r>
              <a:rPr lang="en-US" altLang="pt-BR" sz="16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 if (x &lt; </a:t>
            </a:r>
            <a:r>
              <a:rPr lang="en-US" altLang="pt-BR" sz="1600" dirty="0" err="1"/>
              <a:t>r.valor</a:t>
            </a:r>
            <a:r>
              <a:rPr lang="en-US" altLang="pt-BR" sz="16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r.esq</a:t>
            </a:r>
            <a:r>
              <a:rPr lang="en-US" altLang="pt-BR" sz="1600" dirty="0"/>
              <a:t>, x);      // </a:t>
            </a:r>
            <a:r>
              <a:rPr lang="en-US" altLang="pt-BR" sz="1600" dirty="0" err="1"/>
              <a:t>procura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subarvore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esquerda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      return Remove(ref </a:t>
            </a:r>
            <a:r>
              <a:rPr lang="en-US" altLang="pt-BR" sz="1600" dirty="0" err="1"/>
              <a:t>r.dir</a:t>
            </a:r>
            <a:r>
              <a:rPr lang="en-US" altLang="pt-BR" sz="1600" dirty="0"/>
              <a:t>, x);       // </a:t>
            </a:r>
            <a:r>
              <a:rPr lang="en-US" altLang="pt-BR" sz="1600" dirty="0" err="1"/>
              <a:t>procura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na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subarvore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direta</a:t>
            </a:r>
            <a:endParaRPr lang="en-US" altLang="pt-B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pt-BR" sz="1600" dirty="0"/>
              <a:t>}</a:t>
            </a:r>
          </a:p>
        </p:txBody>
      </p:sp>
      <p:sp>
        <p:nvSpPr>
          <p:cNvPr id="38916" name="Espaço Reservado para Número de Slide 3">
            <a:extLst>
              <a:ext uri="{FF2B5EF4-FFF2-40B4-BE49-F238E27FC236}">
                <a16:creationId xmlns:a16="http://schemas.microsoft.com/office/drawing/2014/main" id="{35DD26DD-E576-40EA-9FAC-9D61B9A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27BB0-13AB-48BC-94E5-B35060A05EC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PT" altLang="en-US" sz="1000"/>
          </a:p>
        </p:txBody>
      </p:sp>
      <p:sp>
        <p:nvSpPr>
          <p:cNvPr id="38917" name="Espaço Reservado para Rodapé 4">
            <a:extLst>
              <a:ext uri="{FF2B5EF4-FFF2-40B4-BE49-F238E27FC236}">
                <a16:creationId xmlns:a16="http://schemas.microsoft.com/office/drawing/2014/main" id="{5FA4CEFF-1E9A-44C1-B53C-6965240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A3E947-F453-49CA-8A5C-E55073C9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91946" y="72887"/>
            <a:ext cx="3443199" cy="99310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A550F394-AF22-4C2B-B1F1-83C4AA867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00125"/>
            <a:ext cx="6329363" cy="45005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void </a:t>
            </a:r>
            <a:r>
              <a:rPr lang="en-US" altLang="pt-BR" sz="2800" dirty="0" err="1"/>
              <a:t>EmOrdem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tp_no</a:t>
            </a:r>
            <a:r>
              <a:rPr lang="en-US" altLang="pt-BR" sz="28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EmOrdem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r.esq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ListBox.Items.Add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r.valor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EmOrdem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r.dir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D9691FF4-E116-496E-B312-9F553227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9AD5A3-8899-48BB-AAFC-E6C530A90D8F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PT" altLang="en-US" sz="1000"/>
          </a:p>
        </p:txBody>
      </p:sp>
      <p:sp>
        <p:nvSpPr>
          <p:cNvPr id="39941" name="Espaço Reservado para Rodapé 4">
            <a:extLst>
              <a:ext uri="{FF2B5EF4-FFF2-40B4-BE49-F238E27FC236}">
                <a16:creationId xmlns:a16="http://schemas.microsoft.com/office/drawing/2014/main" id="{9464497F-7891-4AD2-96D7-65D8CD08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1FBB35-D0E3-439A-9FEA-979E0772F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Espaço Reservado para Conteúdo 2">
            <a:extLst>
              <a:ext uri="{FF2B5EF4-FFF2-40B4-BE49-F238E27FC236}">
                <a16:creationId xmlns:a16="http://schemas.microsoft.com/office/drawing/2014/main" id="{B672C84D-492D-4B95-8BF2-4B2A790DD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928688"/>
            <a:ext cx="5757862" cy="47863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void </a:t>
            </a:r>
            <a:r>
              <a:rPr lang="en-US" altLang="pt-BR" sz="2800" dirty="0" err="1"/>
              <a:t>PreOrdem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tp_no</a:t>
            </a:r>
            <a:r>
              <a:rPr lang="en-US" altLang="pt-BR" sz="28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{</a:t>
            </a:r>
          </a:p>
          <a:p>
            <a:pPr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ListBox.Items.Add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r.valor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PreOrdem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r.esq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PreOrdem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r.dir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40964" name="Espaço Reservado para Número de Slide 3">
            <a:extLst>
              <a:ext uri="{FF2B5EF4-FFF2-40B4-BE49-F238E27FC236}">
                <a16:creationId xmlns:a16="http://schemas.microsoft.com/office/drawing/2014/main" id="{74AE79DF-57D7-4884-99AB-16CA1C4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A6DC7-4646-43FC-82D5-090362B2F7C3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PT" altLang="en-US" sz="1000"/>
          </a:p>
        </p:txBody>
      </p:sp>
      <p:sp>
        <p:nvSpPr>
          <p:cNvPr id="40965" name="Espaço Reservado para Rodapé 4">
            <a:extLst>
              <a:ext uri="{FF2B5EF4-FFF2-40B4-BE49-F238E27FC236}">
                <a16:creationId xmlns:a16="http://schemas.microsoft.com/office/drawing/2014/main" id="{394BCC75-A846-418E-A4A6-71A5AA1A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A3781D-23E3-432B-A8FF-6354F83D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DFB64B12-7837-4AF9-A447-1BDDA8707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928688"/>
            <a:ext cx="6115050" cy="52149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void </a:t>
            </a:r>
            <a:r>
              <a:rPr lang="en-US" altLang="pt-BR" sz="2800" dirty="0" err="1"/>
              <a:t>PosOrdem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tp_no</a:t>
            </a:r>
            <a:r>
              <a:rPr lang="en-US" altLang="pt-BR" sz="2800" dirty="0"/>
              <a:t>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if (r != null)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PosOrdem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r.esq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PosOrdem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r.dir</a:t>
            </a:r>
            <a:r>
              <a:rPr lang="en-US" altLang="pt-BR" sz="2800" dirty="0"/>
              <a:t>);</a:t>
            </a:r>
          </a:p>
          <a:p>
            <a:pPr>
              <a:buNone/>
            </a:pPr>
            <a:r>
              <a:rPr lang="en-US" altLang="pt-BR" sz="2800" dirty="0"/>
              <a:t>      </a:t>
            </a:r>
            <a:r>
              <a:rPr lang="en-US" altLang="pt-BR" sz="2800" dirty="0" err="1"/>
              <a:t>ListBox.Items.Add</a:t>
            </a:r>
            <a:r>
              <a:rPr lang="en-US" altLang="pt-BR" sz="2800" dirty="0"/>
              <a:t>(</a:t>
            </a:r>
            <a:r>
              <a:rPr lang="en-US" altLang="pt-BR" sz="2800" dirty="0" err="1"/>
              <a:t>r.valor</a:t>
            </a:r>
            <a:r>
              <a:rPr lang="en-US" altLang="pt-BR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pt-BR" sz="2800" dirty="0"/>
              <a:t>}</a:t>
            </a:r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6201B718-CA74-42A9-BB41-6E7053E4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03E50-B463-404C-8A85-AF818B73948B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PT" altLang="en-US" sz="1000"/>
          </a:p>
        </p:txBody>
      </p:sp>
      <p:sp>
        <p:nvSpPr>
          <p:cNvPr id="41989" name="Espaço Reservado para Rodapé 4">
            <a:extLst>
              <a:ext uri="{FF2B5EF4-FFF2-40B4-BE49-F238E27FC236}">
                <a16:creationId xmlns:a16="http://schemas.microsoft.com/office/drawing/2014/main" id="{619F295B-6041-43A6-93D9-C0C1ED7D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67507-1885-42F3-BCA6-7D4E92B9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71263"/>
            <a:ext cx="5976664" cy="493441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Árvore Binária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50972CF8-2D3C-498C-913C-8AD36B9EC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/>
              <a:t>Espalhamento</a:t>
            </a:r>
            <a:br>
              <a:rPr lang="pt-PT" altLang="pt-BR"/>
            </a:br>
            <a:r>
              <a:rPr lang="pt-PT" altLang="pt-BR"/>
              <a:t>(dispersão ou hashing)</a:t>
            </a:r>
            <a:endParaRPr lang="pt-BR" altLang="pt-BR"/>
          </a:p>
        </p:txBody>
      </p:sp>
      <p:sp>
        <p:nvSpPr>
          <p:cNvPr id="44035" name="Espaço Reservado para Conteúdo 2">
            <a:extLst>
              <a:ext uri="{FF2B5EF4-FFF2-40B4-BE49-F238E27FC236}">
                <a16:creationId xmlns:a16="http://schemas.microsoft.com/office/drawing/2014/main" id="{E80520E4-98BC-435C-A5C8-E79E64484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/>
              <a:t>Principal característica:</a:t>
            </a:r>
          </a:p>
          <a:p>
            <a:pPr lvl="1" algn="just"/>
            <a:r>
              <a:rPr lang="pt-PT" altLang="pt-BR"/>
              <a:t>Maior agilidade na recuperação do dado.</a:t>
            </a:r>
          </a:p>
          <a:p>
            <a:pPr algn="just"/>
            <a:endParaRPr lang="pt-PT" altLang="pt-BR"/>
          </a:p>
          <a:p>
            <a:pPr algn="just"/>
            <a:r>
              <a:rPr lang="pt-PT" altLang="pt-BR"/>
              <a:t>Há uma </a:t>
            </a:r>
            <a:r>
              <a:rPr lang="pt-PT" altLang="pt-BR" u="sng"/>
              <a:t>função que mapeia</a:t>
            </a:r>
            <a:r>
              <a:rPr lang="pt-PT" altLang="pt-BR"/>
              <a:t> o </a:t>
            </a:r>
            <a:r>
              <a:rPr lang="pt-PT" altLang="pt-BR" u="sng"/>
              <a:t>valor a ser armazenado</a:t>
            </a:r>
            <a:r>
              <a:rPr lang="pt-PT" altLang="pt-BR"/>
              <a:t> e a </a:t>
            </a:r>
            <a:r>
              <a:rPr lang="pt-PT" altLang="pt-BR" u="sng"/>
              <a:t>posição de armazenamento</a:t>
            </a:r>
            <a:r>
              <a:rPr lang="pt-PT" altLang="pt-BR"/>
              <a:t>.</a:t>
            </a:r>
          </a:p>
          <a:p>
            <a:pPr lvl="1" algn="just"/>
            <a:r>
              <a:rPr lang="pt-PT" altLang="pt-BR"/>
              <a:t>Função hashing</a:t>
            </a:r>
          </a:p>
          <a:p>
            <a:pPr algn="just"/>
            <a:endParaRPr lang="pt-BR" altLang="pt-BR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3A310E7-13F4-4A6E-89D9-BC57744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28AD2-433C-4F7D-87EF-A16A2DF7C38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PT" altLang="en-US" sz="1000"/>
          </a:p>
        </p:txBody>
      </p:sp>
      <p:sp>
        <p:nvSpPr>
          <p:cNvPr id="44037" name="Espaço Reservado para Rodapé 4">
            <a:extLst>
              <a:ext uri="{FF2B5EF4-FFF2-40B4-BE49-F238E27FC236}">
                <a16:creationId xmlns:a16="http://schemas.microsoft.com/office/drawing/2014/main" id="{EA4FEEB2-98EE-4365-9F3A-D6BB755E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6F487FBE-CDDD-48A8-B92B-3421A03E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225425"/>
            <a:ext cx="7786687" cy="631825"/>
          </a:xfrm>
        </p:spPr>
        <p:txBody>
          <a:bodyPr/>
          <a:lstStyle/>
          <a:p>
            <a:r>
              <a:rPr lang="pt-PT" altLang="pt-BR" sz="2600"/>
              <a:t>Espalhamento – Redução do espaço de busca</a:t>
            </a:r>
            <a:endParaRPr lang="pt-BR" altLang="pt-BR" sz="2600"/>
          </a:p>
        </p:txBody>
      </p:sp>
      <p:grpSp>
        <p:nvGrpSpPr>
          <p:cNvPr id="45059" name="Grupo 23">
            <a:extLst>
              <a:ext uri="{FF2B5EF4-FFF2-40B4-BE49-F238E27FC236}">
                <a16:creationId xmlns:a16="http://schemas.microsoft.com/office/drawing/2014/main" id="{54CC9051-349F-4C51-A631-E2687443D51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00125"/>
            <a:ext cx="8501063" cy="5557838"/>
            <a:chOff x="285720" y="1000108"/>
            <a:chExt cx="8501122" cy="555787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04DC3AE-E86B-4815-BD8F-95FC28A34E7C}"/>
                </a:ext>
              </a:extLst>
            </p:cNvPr>
            <p:cNvSpPr/>
            <p:nvPr/>
          </p:nvSpPr>
          <p:spPr>
            <a:xfrm>
              <a:off x="5143504" y="1000108"/>
              <a:ext cx="2786082" cy="178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	        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3872CF8-CCDD-410B-ACC4-F8E8A50BF7C5}"/>
                </a:ext>
              </a:extLst>
            </p:cNvPr>
            <p:cNvSpPr/>
            <p:nvPr/>
          </p:nvSpPr>
          <p:spPr>
            <a:xfrm>
              <a:off x="5072066" y="3428997"/>
              <a:ext cx="2786081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Beatriz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Denis          José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Sandra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0032D6B-CAF2-4BD3-B001-BD95931AB2B2}"/>
                </a:ext>
              </a:extLst>
            </p:cNvPr>
            <p:cNvSpPr/>
            <p:nvPr/>
          </p:nvSpPr>
          <p:spPr>
            <a:xfrm>
              <a:off x="5143504" y="4572004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Ana</a:t>
              </a:r>
            </a:p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Euardo       Maria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898A4F0-BB65-4140-A35E-6267C47EB36C}"/>
                </a:ext>
              </a:extLst>
            </p:cNvPr>
            <p:cNvSpPr/>
            <p:nvPr/>
          </p:nvSpPr>
          <p:spPr>
            <a:xfrm>
              <a:off x="5143504" y="5643573"/>
              <a:ext cx="2786082" cy="914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PT" dirty="0">
                  <a:solidFill>
                    <a:schemeClr val="tx1"/>
                  </a:solidFill>
                </a:rPr>
                <a:t>Paula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066" name="CaixaDeTexto 8">
              <a:extLst>
                <a:ext uri="{FF2B5EF4-FFF2-40B4-BE49-F238E27FC236}">
                  <a16:creationId xmlns:a16="http://schemas.microsoft.com/office/drawing/2014/main" id="{0A712C09-6EA6-48CC-87C3-A5B3BBB6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1714488"/>
              <a:ext cx="1242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  <a:endParaRPr lang="pt-BR" altLang="pt-BR" sz="180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9238009-BEF8-4422-9FFB-0FD50764835E}"/>
                </a:ext>
              </a:extLst>
            </p:cNvPr>
            <p:cNvCxnSpPr/>
            <p:nvPr/>
          </p:nvCxnSpPr>
          <p:spPr>
            <a:xfrm>
              <a:off x="2714612" y="1857363"/>
              <a:ext cx="2071702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EE739A1E-B129-4467-A1EE-042F6568B0F1}"/>
                </a:ext>
              </a:extLst>
            </p:cNvPr>
            <p:cNvCxnSpPr/>
            <p:nvPr/>
          </p:nvCxnSpPr>
          <p:spPr>
            <a:xfrm>
              <a:off x="285720" y="3071808"/>
              <a:ext cx="8501122" cy="15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5069" name="CaixaDeTexto 13">
              <a:extLst>
                <a:ext uri="{FF2B5EF4-FFF2-40B4-BE49-F238E27FC236}">
                  <a16:creationId xmlns:a16="http://schemas.microsoft.com/office/drawing/2014/main" id="{34E11FD8-AED6-40B1-9C5C-C168585F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100" y="4774180"/>
              <a:ext cx="124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k = ‘Maria’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PT" altLang="pt-BR" sz="1800"/>
                <a:t>f(k) = 2</a:t>
              </a:r>
              <a:endParaRPr lang="pt-BR" altLang="pt-BR" sz="1800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43B97F4-EFD6-4630-B56E-8645902C03F2}"/>
                </a:ext>
              </a:extLst>
            </p:cNvPr>
            <p:cNvCxnSpPr/>
            <p:nvPr/>
          </p:nvCxnSpPr>
          <p:spPr>
            <a:xfrm>
              <a:off x="2643174" y="5072069"/>
              <a:ext cx="2286016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60" name="Espaço Reservado para Número de Slide 13">
            <a:extLst>
              <a:ext uri="{FF2B5EF4-FFF2-40B4-BE49-F238E27FC236}">
                <a16:creationId xmlns:a16="http://schemas.microsoft.com/office/drawing/2014/main" id="{3D3B8CC5-78CD-4ABB-9B23-B6DD8A06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D8C8AD-D1FA-4936-AE38-CBE66B9D3DF4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PT" altLang="en-US" sz="1000"/>
          </a:p>
        </p:txBody>
      </p:sp>
      <p:sp>
        <p:nvSpPr>
          <p:cNvPr id="45061" name="Espaço Reservado para Rodapé 15">
            <a:extLst>
              <a:ext uri="{FF2B5EF4-FFF2-40B4-BE49-F238E27FC236}">
                <a16:creationId xmlns:a16="http://schemas.microsoft.com/office/drawing/2014/main" id="{E9475D01-B129-4850-9F48-D39DDB51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644B76D2-C871-409B-8C16-E4498C6BD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sz="3600" dirty="0"/>
              <a:t>Tabela de espalhamento</a:t>
            </a:r>
            <a:br>
              <a:rPr lang="pt-PT" altLang="pt-BR" sz="3600" dirty="0"/>
            </a:br>
            <a:r>
              <a:rPr lang="pt-PT" altLang="pt-BR" sz="2800" dirty="0"/>
              <a:t>(ou tabela de dispersão ou tabela hash)</a:t>
            </a:r>
            <a:endParaRPr lang="pt-BR" altLang="pt-BR" sz="2800" dirty="0"/>
          </a:p>
        </p:txBody>
      </p:sp>
      <p:sp>
        <p:nvSpPr>
          <p:cNvPr id="46083" name="Espaço Reservado para Conteúdo 2">
            <a:extLst>
              <a:ext uri="{FF2B5EF4-FFF2-40B4-BE49-F238E27FC236}">
                <a16:creationId xmlns:a16="http://schemas.microsoft.com/office/drawing/2014/main" id="{C39A0CAA-C6ED-46DB-AB46-4586A48E8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PT" altLang="pt-BR"/>
          </a:p>
          <a:p>
            <a:r>
              <a:rPr lang="pt-PT" altLang="pt-BR"/>
              <a:t>Funções de espalhamento</a:t>
            </a:r>
          </a:p>
          <a:p>
            <a:pPr lvl="1"/>
            <a:r>
              <a:rPr lang="pt-PT" altLang="pt-BR"/>
              <a:t>Resto da divisão inteira (ilustração)</a:t>
            </a:r>
          </a:p>
          <a:p>
            <a:pPr lvl="1"/>
            <a:r>
              <a:rPr lang="pt-PT" altLang="pt-BR"/>
              <a:t>Meio do Quadrado</a:t>
            </a:r>
          </a:p>
          <a:p>
            <a:pPr lvl="1"/>
            <a:r>
              <a:rPr lang="pt-PT" altLang="pt-BR"/>
              <a:t>Método da Dobra</a:t>
            </a:r>
          </a:p>
          <a:p>
            <a:pPr lvl="1"/>
            <a:r>
              <a:rPr lang="pt-PT" altLang="pt-BR"/>
              <a:t>Método da Multiplicação</a:t>
            </a:r>
          </a:p>
          <a:p>
            <a:pPr lvl="1"/>
            <a:r>
              <a:rPr lang="pt-PT" altLang="pt-BR"/>
              <a:t>Hashing Universal</a:t>
            </a:r>
          </a:p>
          <a:p>
            <a:pPr lvl="1"/>
            <a:endParaRPr lang="pt-PT" altLang="pt-BR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6F36FDD9-A6CD-41D3-892E-7A0FE0AD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E07367-DF85-4245-AD2D-A068F4E2599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PT" altLang="en-US" sz="1000"/>
          </a:p>
        </p:txBody>
      </p:sp>
      <p:sp>
        <p:nvSpPr>
          <p:cNvPr id="46085" name="Espaço Reservado para Rodapé 4">
            <a:extLst>
              <a:ext uri="{FF2B5EF4-FFF2-40B4-BE49-F238E27FC236}">
                <a16:creationId xmlns:a16="http://schemas.microsoft.com/office/drawing/2014/main" id="{426FCFBD-407F-4FD6-BA57-E3B9FD4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6768749" cy="530275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Espalhamento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4435151" cy="56166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PT" altLang="pt-BR" sz="2600" dirty="0"/>
              <a:t>const int N = 5;</a:t>
            </a:r>
          </a:p>
          <a:p>
            <a:pPr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int Hash(int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return (chave % N);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Insere(int[] v, 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Hash(chave);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chave;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PT" altLang="en-US" sz="1000" dirty="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 dirty="0"/>
              <a:t>Estrutura de Dados - IED-001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B9155F-7821-4DF0-9ECA-A59454C7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368" y="1710829"/>
            <a:ext cx="3888432" cy="453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int Busca(int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int pos = Hash(chave);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   return pos;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kern="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int[] </a:t>
            </a:r>
            <a:r>
              <a:rPr lang="en-US" altLang="pt-BR" sz="2600" dirty="0" err="1"/>
              <a:t>vetor</a:t>
            </a:r>
            <a:r>
              <a:rPr lang="en-US" altLang="pt-BR" sz="2600" dirty="0"/>
              <a:t> = new int[N];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PT" altLang="pt-BR" sz="26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9E6AE9C-2C72-4AEC-A15F-5CD684DC2803}"/>
              </a:ext>
            </a:extLst>
          </p:cNvPr>
          <p:cNvCxnSpPr>
            <a:cxnSpLocks/>
          </p:cNvCxnSpPr>
          <p:nvPr/>
        </p:nvCxnSpPr>
        <p:spPr>
          <a:xfrm>
            <a:off x="4572000" y="1749685"/>
            <a:ext cx="0" cy="40787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21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E4A35728-9D5C-441E-AAB2-5D535B587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543800" cy="1060450"/>
          </a:xfrm>
        </p:spPr>
        <p:txBody>
          <a:bodyPr/>
          <a:lstStyle/>
          <a:p>
            <a:r>
              <a:rPr lang="pt-PT" altLang="pt-BR" dirty="0"/>
              <a:t>Colisão</a:t>
            </a:r>
            <a:br>
              <a:rPr lang="pt-PT" altLang="pt-BR" dirty="0"/>
            </a:br>
            <a:r>
              <a:rPr lang="pt-PT" altLang="pt-BR" sz="2800" dirty="0"/>
              <a:t>(espalhamento)</a:t>
            </a:r>
            <a:endParaRPr lang="pt-BR" altLang="pt-BR" sz="2800" dirty="0"/>
          </a:p>
        </p:txBody>
      </p:sp>
      <p:sp>
        <p:nvSpPr>
          <p:cNvPr id="48131" name="Espaço Reservado para Conteúdo 2">
            <a:extLst>
              <a:ext uri="{FF2B5EF4-FFF2-40B4-BE49-F238E27FC236}">
                <a16:creationId xmlns:a16="http://schemas.microsoft.com/office/drawing/2014/main" id="{F304C750-E192-40E7-AA75-27C858946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A colisão ocorre quando um valor deve ser armazenado numa posição já ocupada.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Métodos para tratamento</a:t>
            </a:r>
          </a:p>
          <a:p>
            <a:pPr lvl="1" algn="just"/>
            <a:r>
              <a:rPr lang="pt-PT" altLang="pt-BR" dirty="0"/>
              <a:t>Endereçamento Aberto</a:t>
            </a:r>
          </a:p>
          <a:p>
            <a:pPr lvl="2" algn="just"/>
            <a:r>
              <a:rPr lang="pt-PT" altLang="pt-BR" dirty="0"/>
              <a:t>Tratamento linear</a:t>
            </a:r>
          </a:p>
          <a:p>
            <a:pPr lvl="2" algn="just"/>
            <a:endParaRPr lang="pt-PT" altLang="pt-BR" dirty="0"/>
          </a:p>
          <a:p>
            <a:pPr lvl="1" algn="just"/>
            <a:r>
              <a:rPr lang="pt-PT" altLang="pt-BR" dirty="0"/>
              <a:t>Endereçamento Fechado</a:t>
            </a:r>
          </a:p>
          <a:p>
            <a:pPr lvl="2" algn="just"/>
            <a:r>
              <a:rPr lang="pt-PT" altLang="pt-BR" dirty="0"/>
              <a:t>Lista encadeada</a:t>
            </a:r>
            <a:endParaRPr lang="pt-BR" altLang="pt-BR" dirty="0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1D1C4F1A-3931-4DA5-96F4-1D9A523A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920EC-69C0-4025-8103-F04EC0916C73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PT" altLang="en-US" sz="1000"/>
          </a:p>
        </p:txBody>
      </p:sp>
      <p:sp>
        <p:nvSpPr>
          <p:cNvPr id="48133" name="Espaço Reservado para Rodapé 4">
            <a:extLst>
              <a:ext uri="{FF2B5EF4-FFF2-40B4-BE49-F238E27FC236}">
                <a16:creationId xmlns:a16="http://schemas.microsoft.com/office/drawing/2014/main" id="{74BBE70C-5B13-4A9D-8814-044DDAF8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6768752" cy="566043"/>
          </a:xfrm>
        </p:spPr>
        <p:txBody>
          <a:bodyPr/>
          <a:lstStyle/>
          <a:p>
            <a:pPr eaLnBrk="1" hangingPunct="1"/>
            <a:r>
              <a:rPr lang="pt-PT" altLang="pt-BR" sz="3200" dirty="0"/>
              <a:t>Implementação de Espalhamento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412777"/>
            <a:ext cx="7416824" cy="41764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InsereLinear(int[] v, 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Hash(chave);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while (v[pos]  != 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pos++;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pos = pos % N;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chave;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2843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05708-EFE2-4FAD-B405-411A821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36584"/>
            <a:ext cx="6840760" cy="963007"/>
          </a:xfrm>
        </p:spPr>
        <p:txBody>
          <a:bodyPr/>
          <a:lstStyle/>
          <a:p>
            <a:pPr algn="ctr"/>
            <a:r>
              <a:rPr lang="pt-BR" sz="3200" dirty="0"/>
              <a:t>Instalação do Visual Studio 2019</a:t>
            </a:r>
            <a:br>
              <a:rPr lang="pt-BR" sz="3200" dirty="0"/>
            </a:br>
            <a:r>
              <a:rPr lang="pt-BR" sz="2800" dirty="0"/>
              <a:t>Edição Community</a:t>
            </a:r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F0F786-766F-4CBA-9A24-3A67DBE1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CC8E7-C4C9-442F-AA45-138B26C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</a:t>
            </a:fld>
            <a:endParaRPr lang="pt-PT" alt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F4CBB5-FF26-4B9F-A46B-25053969B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977" r="2750" b="6579"/>
          <a:stretch/>
        </p:blipFill>
        <p:spPr>
          <a:xfrm>
            <a:off x="27859" y="1199591"/>
            <a:ext cx="9088282" cy="5040560"/>
          </a:xfrm>
          <a:prstGeom prst="rect">
            <a:avLst/>
          </a:prstGeom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148EC05B-5033-4FFF-9A8E-A991AFB91326}"/>
              </a:ext>
            </a:extLst>
          </p:cNvPr>
          <p:cNvSpPr/>
          <p:nvPr/>
        </p:nvSpPr>
        <p:spPr>
          <a:xfrm>
            <a:off x="3124200" y="3745294"/>
            <a:ext cx="101575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378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D03B8-B665-4CD9-9B6C-7A474EAB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5904656" cy="494507"/>
          </a:xfrm>
        </p:spPr>
        <p:txBody>
          <a:bodyPr/>
          <a:lstStyle/>
          <a:p>
            <a:pPr eaLnBrk="1" hangingPunct="1"/>
            <a:r>
              <a:rPr lang="pt-PT" altLang="pt-BR" sz="2800" dirty="0"/>
              <a:t>Implementação de Espalhamento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B325F52-3D92-4E0F-A7E4-A29A82D9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611139"/>
            <a:ext cx="6624736" cy="608491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class </a:t>
            </a:r>
            <a:r>
              <a:rPr lang="en-US" altLang="pt-BR" sz="2600" dirty="0" err="1"/>
              <a:t>tp_no</a:t>
            </a:r>
            <a:endParaRPr lang="en-US" altLang="pt-BR" sz="26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   public int </a:t>
            </a:r>
            <a:r>
              <a:rPr lang="en-US" altLang="pt-BR" sz="2600" dirty="0" err="1"/>
              <a:t>chave</a:t>
            </a:r>
            <a:r>
              <a:rPr lang="en-US" altLang="pt-BR" sz="26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   public </a:t>
            </a:r>
            <a:r>
              <a:rPr lang="en-US" altLang="pt-BR" sz="2600" dirty="0" err="1"/>
              <a:t>tp_no</a:t>
            </a:r>
            <a:r>
              <a:rPr lang="en-US" altLang="pt-BR" sz="2600" dirty="0"/>
              <a:t> </a:t>
            </a:r>
            <a:r>
              <a:rPr lang="en-US" altLang="pt-BR" sz="2600" dirty="0" err="1"/>
              <a:t>prox</a:t>
            </a:r>
            <a:r>
              <a:rPr lang="en-US" altLang="pt-BR" sz="2600" dirty="0"/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void InsereEncadeado(tp_no[] v, int chave)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tp_no no = new tp_no()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no.chave = chave;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int pos = Hash(no.chave);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if (v[pos] != null)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   no.prox = v[pos];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   v[pos] = no;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PT" altLang="pt-BR" sz="2600" dirty="0"/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t-BR" sz="2600" dirty="0" err="1"/>
              <a:t>tp_no</a:t>
            </a:r>
            <a:r>
              <a:rPr lang="en-US" altLang="pt-BR" sz="2600" dirty="0"/>
              <a:t>[] </a:t>
            </a:r>
            <a:r>
              <a:rPr lang="en-US" altLang="pt-BR" sz="2600" dirty="0" err="1"/>
              <a:t>vetor</a:t>
            </a:r>
            <a:r>
              <a:rPr lang="en-US" altLang="pt-BR" sz="2600" dirty="0"/>
              <a:t> = </a:t>
            </a:r>
            <a:r>
              <a:rPr lang="pt-PT" altLang="pt-BR" sz="2600" dirty="0"/>
              <a:t>new tp_no[N]</a:t>
            </a:r>
            <a:r>
              <a:rPr lang="en-US" altLang="pt-BR" sz="2600" dirty="0"/>
              <a:t>;</a:t>
            </a:r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C6E65DC7-FF8C-4398-91C9-ED88F0D9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AD058-B8D9-4597-9B31-7A15C7442D3C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PT" altLang="en-US" sz="1000"/>
          </a:p>
        </p:txBody>
      </p:sp>
      <p:sp>
        <p:nvSpPr>
          <p:cNvPr id="14341" name="Espaço Reservado para Rodapé 4">
            <a:extLst>
              <a:ext uri="{FF2B5EF4-FFF2-40B4-BE49-F238E27FC236}">
                <a16:creationId xmlns:a16="http://schemas.microsoft.com/office/drawing/2014/main" id="{6992640E-A943-4CC1-89F0-03EAF58A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  <p:extLst>
      <p:ext uri="{BB962C8B-B14F-4D97-AF65-F5344CB8AC3E}">
        <p14:creationId xmlns:p14="http://schemas.microsoft.com/office/powerpoint/2010/main" val="874409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3BEC2665-CDCC-44FD-83A3-40588FE3F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7543800" cy="690563"/>
          </a:xfrm>
        </p:spPr>
        <p:txBody>
          <a:bodyPr/>
          <a:lstStyle/>
          <a:p>
            <a:r>
              <a:rPr lang="pt-BR" altLang="pt-BR"/>
              <a:t>Ordenação</a:t>
            </a:r>
          </a:p>
        </p:txBody>
      </p:sp>
      <p:sp>
        <p:nvSpPr>
          <p:cNvPr id="50179" name="Espaço Reservado para Conteúdo 2">
            <a:extLst>
              <a:ext uri="{FF2B5EF4-FFF2-40B4-BE49-F238E27FC236}">
                <a16:creationId xmlns:a16="http://schemas.microsoft.com/office/drawing/2014/main" id="{351AEC1C-A026-4C2C-8025-BE9BD9360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algn="just"/>
            <a:r>
              <a:rPr lang="pt-BR" altLang="pt-BR" dirty="0"/>
              <a:t>Existem vários algoritmos de ordenação</a:t>
            </a:r>
          </a:p>
          <a:p>
            <a:pPr lvl="1" algn="just"/>
            <a:r>
              <a:rPr lang="pt-BR" altLang="pt-BR" dirty="0"/>
              <a:t>O mais rápido é o </a:t>
            </a:r>
            <a:r>
              <a:rPr lang="pt-BR" altLang="pt-BR" dirty="0" err="1"/>
              <a:t>Quicksort</a:t>
            </a:r>
            <a:endParaRPr lang="pt-BR" altLang="pt-BR" dirty="0"/>
          </a:p>
          <a:p>
            <a:pPr lvl="1" algn="just"/>
            <a:endParaRPr lang="pt-BR" altLang="pt-BR" dirty="0"/>
          </a:p>
          <a:p>
            <a:pPr algn="just"/>
            <a:r>
              <a:rPr lang="pt-BR" altLang="pt-BR" dirty="0"/>
              <a:t>A ordenação dos dados é essencial quando algo é procurado (busca)</a:t>
            </a:r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Em bancos de dados, por exemplo, utiliza-se algoritmo de ordenação</a:t>
            </a:r>
          </a:p>
        </p:txBody>
      </p:sp>
      <p:sp>
        <p:nvSpPr>
          <p:cNvPr id="50180" name="Espaço Reservado para Rodapé 3">
            <a:extLst>
              <a:ext uri="{FF2B5EF4-FFF2-40B4-BE49-F238E27FC236}">
                <a16:creationId xmlns:a16="http://schemas.microsoft.com/office/drawing/2014/main" id="{0EC0F71B-AD6A-4C4D-8B3F-0D2F94546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0181" name="Espaço Reservado para Número de Slide 4">
            <a:extLst>
              <a:ext uri="{FF2B5EF4-FFF2-40B4-BE49-F238E27FC236}">
                <a16:creationId xmlns:a16="http://schemas.microsoft.com/office/drawing/2014/main" id="{4B07E076-57D3-45F9-8DEE-A933D39A7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F23C49-BF94-4756-9AFE-F72EAB9F7049}" type="slidenum">
              <a:rPr lang="pt-PT" altLang="en-US" smtClean="0"/>
              <a:pPr/>
              <a:t>51</a:t>
            </a:fld>
            <a:endParaRPr lang="pt-PT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Ordenação - Algoritmo </a:t>
            </a:r>
            <a:r>
              <a:rPr lang="pt-BR" sz="3200" dirty="0" err="1"/>
              <a:t>Quicksort</a:t>
            </a:r>
            <a:endParaRPr lang="pt-BR" sz="3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83C3-60D0-450F-BC72-DD408BC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52</a:t>
            </a:fld>
            <a:endParaRPr lang="pt-PT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0F872F-1630-437C-9019-00DFFDB67530}"/>
              </a:ext>
            </a:extLst>
          </p:cNvPr>
          <p:cNvSpPr txBox="1"/>
          <p:nvPr/>
        </p:nvSpPr>
        <p:spPr>
          <a:xfrm>
            <a:off x="1619672" y="836712"/>
            <a:ext cx="51845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quick_sort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[] a,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left</a:t>
            </a:r>
            <a:r>
              <a:rPr lang="pt-BR" sz="2000" dirty="0"/>
              <a:t>,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right</a:t>
            </a:r>
            <a:r>
              <a:rPr lang="pt-BR" sz="2000" dirty="0"/>
              <a:t>) {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int</a:t>
            </a:r>
            <a:r>
              <a:rPr lang="pt-BR" sz="2000" dirty="0"/>
              <a:t> i, j, x, y;</a:t>
            </a:r>
          </a:p>
          <a:p>
            <a:r>
              <a:rPr lang="pt-BR" sz="2000" dirty="0"/>
              <a:t>    i = </a:t>
            </a:r>
            <a:r>
              <a:rPr lang="pt-BR" sz="2000" dirty="0" err="1"/>
              <a:t>left</a:t>
            </a:r>
            <a:r>
              <a:rPr lang="pt-BR" sz="2000" dirty="0"/>
              <a:t>;</a:t>
            </a:r>
          </a:p>
          <a:p>
            <a:r>
              <a:rPr lang="pt-BR" sz="2000" dirty="0"/>
              <a:t>    j = </a:t>
            </a:r>
            <a:r>
              <a:rPr lang="pt-BR" sz="2000" dirty="0" err="1"/>
              <a:t>right</a:t>
            </a:r>
            <a:r>
              <a:rPr lang="pt-BR" sz="2000" dirty="0"/>
              <a:t>;</a:t>
            </a:r>
          </a:p>
          <a:p>
            <a:r>
              <a:rPr lang="pt-BR" sz="2000" dirty="0"/>
              <a:t>    x = a[(</a:t>
            </a:r>
            <a:r>
              <a:rPr lang="pt-BR" sz="2000" dirty="0" err="1"/>
              <a:t>left</a:t>
            </a:r>
            <a:r>
              <a:rPr lang="pt-BR" sz="2000" dirty="0"/>
              <a:t> + </a:t>
            </a:r>
            <a:r>
              <a:rPr lang="pt-BR" sz="2000" dirty="0" err="1"/>
              <a:t>right</a:t>
            </a:r>
            <a:r>
              <a:rPr lang="pt-BR" sz="2000" dirty="0"/>
              <a:t>) / 2];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while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(a[i] &lt; x &amp;&amp; i &lt; </a:t>
            </a:r>
            <a:r>
              <a:rPr lang="pt-BR" sz="2000" dirty="0" err="1"/>
              <a:t>right</a:t>
            </a:r>
            <a:r>
              <a:rPr lang="pt-BR" sz="2000" dirty="0"/>
              <a:t>) i+=1;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(a[j] &gt; x &amp;&amp; j &gt; </a:t>
            </a:r>
            <a:r>
              <a:rPr lang="pt-BR" sz="2000" dirty="0" err="1"/>
              <a:t>left</a:t>
            </a:r>
            <a:r>
              <a:rPr lang="pt-BR" sz="2000" dirty="0"/>
              <a:t>) j-=1;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(i &lt;= j) {</a:t>
            </a:r>
          </a:p>
          <a:p>
            <a:r>
              <a:rPr lang="pt-BR" sz="2000" dirty="0"/>
              <a:t>            y = a[i];</a:t>
            </a:r>
          </a:p>
          <a:p>
            <a:r>
              <a:rPr lang="pt-BR" sz="2000" dirty="0"/>
              <a:t>            a[i] = a[j];</a:t>
            </a:r>
          </a:p>
          <a:p>
            <a:r>
              <a:rPr lang="pt-BR" sz="2000" dirty="0"/>
              <a:t>            a[j] = y;</a:t>
            </a:r>
          </a:p>
          <a:p>
            <a:r>
              <a:rPr lang="pt-BR" sz="2000" dirty="0"/>
              <a:t>            i+=1;</a:t>
            </a:r>
          </a:p>
          <a:p>
            <a:r>
              <a:rPr lang="pt-BR" sz="2000" dirty="0"/>
              <a:t>            j-=1;</a:t>
            </a:r>
          </a:p>
          <a:p>
            <a:r>
              <a:rPr lang="pt-BR" sz="2000" dirty="0"/>
              <a:t>        }</a:t>
            </a:r>
          </a:p>
          <a:p>
            <a:r>
              <a:rPr lang="pt-BR" sz="2000" dirty="0"/>
              <a:t>    }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(j &gt; </a:t>
            </a:r>
            <a:r>
              <a:rPr lang="pt-BR" sz="2000" dirty="0" err="1"/>
              <a:t>left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</a:t>
            </a:r>
            <a:r>
              <a:rPr lang="pt-BR" sz="2000" dirty="0" err="1"/>
              <a:t>left</a:t>
            </a:r>
            <a:r>
              <a:rPr lang="pt-BR" sz="2000" dirty="0"/>
              <a:t>, j);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(i &lt; </a:t>
            </a:r>
            <a:r>
              <a:rPr lang="pt-BR" sz="2000" dirty="0" err="1"/>
              <a:t>right</a:t>
            </a:r>
            <a:r>
              <a:rPr lang="pt-BR" sz="2000" dirty="0"/>
              <a:t>) </a:t>
            </a:r>
            <a:r>
              <a:rPr lang="pt-BR" sz="2000" dirty="0" err="1"/>
              <a:t>quick_sort</a:t>
            </a:r>
            <a:r>
              <a:rPr lang="pt-BR" sz="2000" dirty="0"/>
              <a:t>(a, i, </a:t>
            </a:r>
            <a:r>
              <a:rPr lang="pt-BR" sz="2000" dirty="0" err="1"/>
              <a:t>right</a:t>
            </a:r>
            <a:r>
              <a:rPr lang="pt-BR" sz="2000" dirty="0"/>
              <a:t>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129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7908-BA87-4F1C-A811-88EB68D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28" y="111978"/>
            <a:ext cx="7173416" cy="585580"/>
          </a:xfrm>
        </p:spPr>
        <p:txBody>
          <a:bodyPr/>
          <a:lstStyle/>
          <a:p>
            <a:r>
              <a:rPr lang="pt-BR" sz="3200" dirty="0"/>
              <a:t>Algoritmo </a:t>
            </a:r>
            <a:r>
              <a:rPr lang="pt-BR" sz="3200" dirty="0" err="1"/>
              <a:t>Quicksort</a:t>
            </a:r>
            <a:r>
              <a:rPr lang="pt-BR" sz="3200" dirty="0"/>
              <a:t> - Ilustração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983C3-60D0-450F-BC72-DD408BC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2F09E4-E66E-456D-B281-0FA8E65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53</a:t>
            </a:fld>
            <a:endParaRPr lang="pt-PT" altLang="en-US"/>
          </a:p>
        </p:txBody>
      </p:sp>
      <p:pic>
        <p:nvPicPr>
          <p:cNvPr id="6" name="Imagem 5" descr="Uma imagem contendo música&#10;&#10;Descrição gerada automaticamente">
            <a:extLst>
              <a:ext uri="{FF2B5EF4-FFF2-40B4-BE49-F238E27FC236}">
                <a16:creationId xmlns:a16="http://schemas.microsoft.com/office/drawing/2014/main" id="{0923892B-D2BB-4326-BA70-438E5864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5606"/>
            <a:ext cx="9144000" cy="25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8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5BD28EBB-39D4-4EEC-ACDB-87CD2E0D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543800" cy="690563"/>
          </a:xfrm>
        </p:spPr>
        <p:txBody>
          <a:bodyPr/>
          <a:lstStyle/>
          <a:p>
            <a:r>
              <a:rPr lang="pt-BR" altLang="pt-BR"/>
              <a:t>Busca</a:t>
            </a:r>
          </a:p>
        </p:txBody>
      </p:sp>
      <p:sp>
        <p:nvSpPr>
          <p:cNvPr id="51203" name="Espaço Reservado para Conteúdo 2">
            <a:extLst>
              <a:ext uri="{FF2B5EF4-FFF2-40B4-BE49-F238E27FC236}">
                <a16:creationId xmlns:a16="http://schemas.microsoft.com/office/drawing/2014/main" id="{161DB533-1E26-41F2-AA6C-1E0DBD1CC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r>
              <a:rPr lang="pt-BR" altLang="pt-BR" dirty="0"/>
              <a:t>Existem dois tipos</a:t>
            </a:r>
          </a:p>
          <a:p>
            <a:endParaRPr lang="pt-BR" altLang="pt-BR" dirty="0"/>
          </a:p>
          <a:p>
            <a:r>
              <a:rPr lang="pt-BR" altLang="pt-BR" dirty="0"/>
              <a:t>Busca Linear (sequencial / exaustiva)</a:t>
            </a:r>
          </a:p>
          <a:p>
            <a:pPr lvl="1"/>
            <a:r>
              <a:rPr lang="pt-BR" altLang="pt-BR" dirty="0"/>
              <a:t>Os dados podem estar desordenados</a:t>
            </a:r>
          </a:p>
          <a:p>
            <a:pPr lvl="1"/>
            <a:r>
              <a:rPr lang="pt-BR" altLang="pt-BR" dirty="0"/>
              <a:t>Lenta</a:t>
            </a:r>
          </a:p>
          <a:p>
            <a:pPr lvl="2"/>
            <a:endParaRPr lang="pt-BR" altLang="pt-BR" dirty="0"/>
          </a:p>
          <a:p>
            <a:r>
              <a:rPr lang="pt-BR" altLang="pt-BR" dirty="0"/>
              <a:t>Busca Binária</a:t>
            </a:r>
          </a:p>
          <a:p>
            <a:pPr lvl="1"/>
            <a:r>
              <a:rPr lang="pt-BR" altLang="pt-BR" dirty="0"/>
              <a:t>Os dados precisam estar ordenados</a:t>
            </a:r>
          </a:p>
          <a:p>
            <a:pPr lvl="1"/>
            <a:r>
              <a:rPr lang="pt-BR" altLang="pt-BR" dirty="0"/>
              <a:t>Rápida</a:t>
            </a:r>
          </a:p>
        </p:txBody>
      </p:sp>
      <p:sp>
        <p:nvSpPr>
          <p:cNvPr id="51204" name="Espaço Reservado para Rodapé 3">
            <a:extLst>
              <a:ext uri="{FF2B5EF4-FFF2-40B4-BE49-F238E27FC236}">
                <a16:creationId xmlns:a16="http://schemas.microsoft.com/office/drawing/2014/main" id="{937DD13C-A2A1-4921-B399-2603F7719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1205" name="Espaço Reservado para Número de Slide 4">
            <a:extLst>
              <a:ext uri="{FF2B5EF4-FFF2-40B4-BE49-F238E27FC236}">
                <a16:creationId xmlns:a16="http://schemas.microsoft.com/office/drawing/2014/main" id="{DE23C6DA-3151-4B64-8A28-ABED3D018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5797E-FDDD-49A0-9F4B-FC8DE07A4160}" type="slidenum">
              <a:rPr lang="pt-PT" altLang="en-US" smtClean="0"/>
              <a:pPr/>
              <a:t>54</a:t>
            </a:fld>
            <a:endParaRPr lang="pt-PT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2D7F9-1694-4A46-A360-B5E97AC2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5400600" cy="580926"/>
          </a:xfrm>
        </p:spPr>
        <p:txBody>
          <a:bodyPr/>
          <a:lstStyle/>
          <a:p>
            <a:r>
              <a:rPr lang="pt-BR" sz="3200" dirty="0"/>
              <a:t>Busca Linear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BC6CF3-D066-4FBD-AE46-DE9D655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18533-B00E-49B6-9176-98E08DEB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55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04B4F7-BD4C-4BE2-A85A-84E1DF1312EE}"/>
              </a:ext>
            </a:extLst>
          </p:cNvPr>
          <p:cNvSpPr txBox="1"/>
          <p:nvPr/>
        </p:nvSpPr>
        <p:spPr>
          <a:xfrm>
            <a:off x="323528" y="1722288"/>
            <a:ext cx="8363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// A variável </a:t>
            </a:r>
            <a:r>
              <a:rPr lang="pt-BR" sz="2400" dirty="0" err="1"/>
              <a:t>qtd</a:t>
            </a:r>
            <a:r>
              <a:rPr lang="pt-BR" sz="2400" dirty="0"/>
              <a:t> significa a quantidade de valores no vetor</a:t>
            </a:r>
          </a:p>
          <a:p>
            <a:r>
              <a:rPr lang="pt-BR" sz="2400" dirty="0"/>
              <a:t>// A variável chave é o valor procurado</a:t>
            </a:r>
          </a:p>
          <a:p>
            <a:endParaRPr lang="pt-BR" sz="2400" dirty="0"/>
          </a:p>
          <a:p>
            <a:r>
              <a:rPr lang="pt-BR" sz="2400" dirty="0" err="1"/>
              <a:t>int</a:t>
            </a:r>
            <a:r>
              <a:rPr lang="pt-BR" sz="2400" dirty="0"/>
              <a:t> i = 0;</a:t>
            </a:r>
          </a:p>
          <a:p>
            <a:r>
              <a:rPr lang="pt-BR" sz="2400" dirty="0" err="1"/>
              <a:t>while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 &amp;&amp; chave != vetor[i])</a:t>
            </a:r>
          </a:p>
          <a:p>
            <a:r>
              <a:rPr lang="pt-BR" sz="2400" dirty="0"/>
              <a:t>   i++;</a:t>
            </a:r>
          </a:p>
          <a:p>
            <a:endParaRPr lang="pt-BR" sz="2400" dirty="0"/>
          </a:p>
          <a:p>
            <a:r>
              <a:rPr lang="pt-BR" sz="2400" dirty="0" err="1"/>
              <a:t>if</a:t>
            </a:r>
            <a:r>
              <a:rPr lang="pt-BR" sz="2400" dirty="0"/>
              <a:t> (i &lt; </a:t>
            </a:r>
            <a:r>
              <a:rPr lang="pt-BR" sz="2400" dirty="0" err="1"/>
              <a:t>qtd</a:t>
            </a:r>
            <a:r>
              <a:rPr lang="pt-BR" sz="2400" dirty="0"/>
              <a:t>)</a:t>
            </a:r>
          </a:p>
          <a:p>
            <a:r>
              <a:rPr lang="pt-BR" sz="2400" dirty="0"/>
              <a:t>   exibe “Encontrou na posição: “ + i;</a:t>
            </a:r>
          </a:p>
          <a:p>
            <a:r>
              <a:rPr lang="pt-BR" sz="2400" dirty="0" err="1"/>
              <a:t>else</a:t>
            </a:r>
            <a:endParaRPr lang="pt-BR" sz="2400" dirty="0"/>
          </a:p>
          <a:p>
            <a:r>
              <a:rPr lang="pt-BR" sz="2400" dirty="0"/>
              <a:t>   exibe “Não encontrou”;</a:t>
            </a:r>
          </a:p>
        </p:txBody>
      </p:sp>
    </p:spTree>
    <p:extLst>
      <p:ext uri="{BB962C8B-B14F-4D97-AF65-F5344CB8AC3E}">
        <p14:creationId xmlns:p14="http://schemas.microsoft.com/office/powerpoint/2010/main" val="1229661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EF8C1-AA5A-47B2-8B92-6070A5D3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11" y="44624"/>
            <a:ext cx="4650973" cy="546547"/>
          </a:xfrm>
        </p:spPr>
        <p:txBody>
          <a:bodyPr/>
          <a:lstStyle/>
          <a:p>
            <a:r>
              <a:rPr lang="pt-BR" sz="2800" dirty="0"/>
              <a:t>Busca Binária - Algoritmo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A7897-DCA3-4C72-B64A-5F4590F1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87DCE-98E6-4F24-A7F6-1D944C4D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56</a:t>
            </a:fld>
            <a:endParaRPr lang="pt-PT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41C04D-86B7-4189-BA4D-89AAC6D639FE}"/>
              </a:ext>
            </a:extLst>
          </p:cNvPr>
          <p:cNvSpPr txBox="1"/>
          <p:nvPr/>
        </p:nvSpPr>
        <p:spPr>
          <a:xfrm>
            <a:off x="251520" y="555059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BuscaBinaria</a:t>
            </a:r>
            <a:r>
              <a:rPr lang="pt-BR" sz="2200" dirty="0"/>
              <a:t>(</a:t>
            </a:r>
            <a:r>
              <a:rPr lang="pt-BR" sz="2200" dirty="0" err="1"/>
              <a:t>int</a:t>
            </a:r>
            <a:r>
              <a:rPr lang="pt-BR" sz="2200" dirty="0"/>
              <a:t>[] vetor, </a:t>
            </a:r>
            <a:r>
              <a:rPr lang="pt-BR" sz="2200" dirty="0" err="1"/>
              <a:t>int</a:t>
            </a:r>
            <a:r>
              <a:rPr lang="pt-BR" sz="2200" dirty="0"/>
              <a:t> chave)</a:t>
            </a:r>
          </a:p>
          <a:p>
            <a:r>
              <a:rPr lang="pt-BR" sz="2200" dirty="0"/>
              <a:t>{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int</a:t>
            </a:r>
            <a:r>
              <a:rPr lang="pt-BR" sz="2200" dirty="0"/>
              <a:t> meio, Min = 0, Max = </a:t>
            </a:r>
            <a:r>
              <a:rPr lang="pt-BR" sz="2200" dirty="0" err="1"/>
              <a:t>vetor.Length</a:t>
            </a:r>
            <a:r>
              <a:rPr lang="pt-BR" sz="2200" dirty="0"/>
              <a:t> - 1;</a:t>
            </a:r>
          </a:p>
          <a:p>
            <a:r>
              <a:rPr lang="pt-BR" sz="2200" dirty="0"/>
              <a:t>    do</a:t>
            </a:r>
          </a:p>
          <a:p>
            <a:r>
              <a:rPr lang="pt-BR" sz="2200" dirty="0"/>
              <a:t>    {</a:t>
            </a:r>
          </a:p>
          <a:p>
            <a:r>
              <a:rPr lang="pt-BR" sz="2200" dirty="0"/>
              <a:t>        meio = (</a:t>
            </a:r>
            <a:r>
              <a:rPr lang="pt-BR" sz="2200" dirty="0" err="1"/>
              <a:t>int</a:t>
            </a:r>
            <a:r>
              <a:rPr lang="pt-BR" sz="2200" dirty="0"/>
              <a:t>)(Min + Max) / 2;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if</a:t>
            </a:r>
            <a:r>
              <a:rPr lang="pt-BR" sz="2200" dirty="0"/>
              <a:t> (vetor[meio] == chave)</a:t>
            </a:r>
          </a:p>
          <a:p>
            <a:r>
              <a:rPr lang="pt-BR" sz="2200" dirty="0"/>
              <a:t>           </a:t>
            </a:r>
            <a:r>
              <a:rPr lang="pt-BR" sz="2200" dirty="0" err="1"/>
              <a:t>return</a:t>
            </a:r>
            <a:r>
              <a:rPr lang="pt-BR" sz="2200" dirty="0"/>
              <a:t> meio;         // Retorna a posição que encontrou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r>
              <a:rPr lang="pt-BR" sz="2200" dirty="0"/>
              <a:t> </a:t>
            </a:r>
            <a:r>
              <a:rPr lang="pt-BR" sz="2200" dirty="0" err="1"/>
              <a:t>if</a:t>
            </a:r>
            <a:r>
              <a:rPr lang="pt-BR" sz="2200" dirty="0"/>
              <a:t> (chave &gt; vetor[meio])</a:t>
            </a:r>
          </a:p>
          <a:p>
            <a:r>
              <a:rPr lang="pt-BR" sz="2200" dirty="0"/>
              <a:t>            Min = meio + 1;</a:t>
            </a:r>
          </a:p>
          <a:p>
            <a:r>
              <a:rPr lang="pt-BR" sz="2200" dirty="0"/>
              <a:t>        </a:t>
            </a:r>
            <a:r>
              <a:rPr lang="pt-BR" sz="2200" dirty="0" err="1"/>
              <a:t>else</a:t>
            </a:r>
            <a:endParaRPr lang="pt-BR" sz="2200" dirty="0"/>
          </a:p>
          <a:p>
            <a:r>
              <a:rPr lang="pt-BR" sz="2200" dirty="0"/>
              <a:t>            Max = meio - 1;</a:t>
            </a:r>
          </a:p>
          <a:p>
            <a:r>
              <a:rPr lang="pt-BR" sz="2200" dirty="0"/>
              <a:t>    }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while</a:t>
            </a:r>
            <a:r>
              <a:rPr lang="pt-BR" sz="2200" dirty="0"/>
              <a:t> (Min &lt;= Max);</a:t>
            </a:r>
          </a:p>
          <a:p>
            <a:r>
              <a:rPr lang="pt-BR" sz="2200" dirty="0"/>
              <a:t>    </a:t>
            </a:r>
            <a:r>
              <a:rPr lang="pt-BR" sz="2200" dirty="0" err="1"/>
              <a:t>return</a:t>
            </a:r>
            <a:r>
              <a:rPr lang="pt-BR" sz="2200" dirty="0"/>
              <a:t> -1;        // Retorno -1 significa que não encontrou</a:t>
            </a:r>
          </a:p>
          <a:p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806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C86FE1FF-541D-4C5A-B1B5-B37A63B71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543800" cy="652463"/>
          </a:xfrm>
        </p:spPr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2227" name="Espaço Reservado para Conteúdo 2">
            <a:extLst>
              <a:ext uri="{FF2B5EF4-FFF2-40B4-BE49-F238E27FC236}">
                <a16:creationId xmlns:a16="http://schemas.microsoft.com/office/drawing/2014/main" id="{A3F41EDA-EBB0-4D15-A036-EFE6F0AD2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967287"/>
          </a:xfrm>
        </p:spPr>
        <p:txBody>
          <a:bodyPr/>
          <a:lstStyle/>
          <a:p>
            <a:pPr algn="just"/>
            <a:r>
              <a:rPr lang="pt-BR" altLang="pt-BR" dirty="0"/>
              <a:t>Conjunto de elementos interligados (não linear)</a:t>
            </a:r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endParaRPr lang="pt-BR" altLang="pt-BR" dirty="0"/>
          </a:p>
          <a:p>
            <a:pPr algn="just"/>
            <a:r>
              <a:rPr lang="pt-BR" altLang="pt-BR" dirty="0"/>
              <a:t>Os algoritmos de grafos são utilizados quando o problema envolve caminhos</a:t>
            </a:r>
          </a:p>
        </p:txBody>
      </p:sp>
      <p:sp>
        <p:nvSpPr>
          <p:cNvPr id="52228" name="Espaço Reservado para Rodapé 3">
            <a:extLst>
              <a:ext uri="{FF2B5EF4-FFF2-40B4-BE49-F238E27FC236}">
                <a16:creationId xmlns:a16="http://schemas.microsoft.com/office/drawing/2014/main" id="{4719687E-0207-41C2-B50C-125DBB50F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2229" name="Espaço Reservado para Número de Slide 4">
            <a:extLst>
              <a:ext uri="{FF2B5EF4-FFF2-40B4-BE49-F238E27FC236}">
                <a16:creationId xmlns:a16="http://schemas.microsoft.com/office/drawing/2014/main" id="{D2AE0850-5CDC-44A7-9820-22BA667EB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04100-E28F-4A50-844E-351DE5ACC1DD}" type="slidenum">
              <a:rPr lang="pt-PT" altLang="en-US" smtClean="0"/>
              <a:pPr/>
              <a:t>57</a:t>
            </a:fld>
            <a:endParaRPr lang="pt-PT" altLang="en-US"/>
          </a:p>
        </p:txBody>
      </p:sp>
      <p:pic>
        <p:nvPicPr>
          <p:cNvPr id="52230" name="Picture 4" descr="Resultado de imagem para grafos aplicaÃ§Ãµes computaÃ§Ã£o">
            <a:extLst>
              <a:ext uri="{FF2B5EF4-FFF2-40B4-BE49-F238E27FC236}">
                <a16:creationId xmlns:a16="http://schemas.microsoft.com/office/drawing/2014/main" id="{57C108B2-B24F-41F2-879C-4A7DC1AD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060575"/>
            <a:ext cx="3371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E6A6F80C-048A-4B8E-81F9-D9740E9F2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Grafos</a:t>
            </a:r>
          </a:p>
        </p:txBody>
      </p:sp>
      <p:sp>
        <p:nvSpPr>
          <p:cNvPr id="53251" name="Espaço Reservado para Conteúdo 2">
            <a:extLst>
              <a:ext uri="{FF2B5EF4-FFF2-40B4-BE49-F238E27FC236}">
                <a16:creationId xmlns:a16="http://schemas.microsoft.com/office/drawing/2014/main" id="{22F1C948-0404-4C48-A002-A9243C6A0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/>
              <a:t>Aplicações</a:t>
            </a:r>
          </a:p>
          <a:p>
            <a:pPr lvl="1" algn="just"/>
            <a:r>
              <a:rPr lang="pt-BR" altLang="pt-BR"/>
              <a:t>Comunicação, Circuitos, Hidráulica, Transporte, Computacionais (módulos do software, links da internet, movimentos de jogos digitais)</a:t>
            </a:r>
          </a:p>
          <a:p>
            <a:pPr lvl="1" algn="just"/>
            <a:endParaRPr lang="pt-BR" altLang="pt-BR"/>
          </a:p>
          <a:p>
            <a:pPr algn="just"/>
            <a:r>
              <a:rPr lang="pt-BR" altLang="pt-BR"/>
              <a:t>Algoritmos conhecidos:</a:t>
            </a:r>
          </a:p>
          <a:p>
            <a:pPr lvl="1" algn="just"/>
            <a:r>
              <a:rPr lang="pt-BR" altLang="pt-BR"/>
              <a:t>Dijkstra</a:t>
            </a:r>
          </a:p>
          <a:p>
            <a:pPr lvl="1" algn="just"/>
            <a:r>
              <a:rPr lang="pt-BR" altLang="pt-BR"/>
              <a:t>Kruskal</a:t>
            </a:r>
          </a:p>
        </p:txBody>
      </p:sp>
      <p:sp>
        <p:nvSpPr>
          <p:cNvPr id="53252" name="Espaço Reservado para Rodapé 3">
            <a:extLst>
              <a:ext uri="{FF2B5EF4-FFF2-40B4-BE49-F238E27FC236}">
                <a16:creationId xmlns:a16="http://schemas.microsoft.com/office/drawing/2014/main" id="{04F36383-D629-4234-833E-8942F5AF2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3253" name="Espaço Reservado para Número de Slide 4">
            <a:extLst>
              <a:ext uri="{FF2B5EF4-FFF2-40B4-BE49-F238E27FC236}">
                <a16:creationId xmlns:a16="http://schemas.microsoft.com/office/drawing/2014/main" id="{A533482F-83DA-4ACA-A3FE-808532A21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810BF-D5C7-4114-B66F-5E1AB9D342A3}" type="slidenum">
              <a:rPr lang="pt-PT" altLang="en-US" smtClean="0"/>
              <a:pPr/>
              <a:t>58</a:t>
            </a:fld>
            <a:endParaRPr lang="pt-PT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883DF8BB-9266-4A49-BCC8-234538D55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543800" cy="652463"/>
          </a:xfrm>
        </p:spPr>
        <p:txBody>
          <a:bodyPr/>
          <a:lstStyle/>
          <a:p>
            <a:r>
              <a:rPr lang="pt-BR" altLang="pt-BR"/>
              <a:t>Complexidade de Algoritmo</a:t>
            </a:r>
          </a:p>
        </p:txBody>
      </p:sp>
      <p:sp>
        <p:nvSpPr>
          <p:cNvPr id="54275" name="Espaço Reservado para Conteúdo 2">
            <a:extLst>
              <a:ext uri="{FF2B5EF4-FFF2-40B4-BE49-F238E27FC236}">
                <a16:creationId xmlns:a16="http://schemas.microsoft.com/office/drawing/2014/main" id="{01C933D6-F1D5-49BC-B4B8-57AA3EC5B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1196975"/>
            <a:ext cx="8158162" cy="5184775"/>
          </a:xfrm>
        </p:spPr>
        <p:txBody>
          <a:bodyPr/>
          <a:lstStyle/>
          <a:p>
            <a:pPr algn="just"/>
            <a:r>
              <a:rPr lang="pt-BR" altLang="pt-BR"/>
              <a:t>Utilizada para analisar a eficiência do algoritmo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Observa-se a quantidade de operações relevantes, por exemplo, comandos de decisão (if) e repetição (for ou while)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Geralmente, analisa-se o pior caso</a:t>
            </a:r>
          </a:p>
          <a:p>
            <a:pPr algn="just"/>
            <a:endParaRPr lang="pt-BR" altLang="pt-BR"/>
          </a:p>
          <a:p>
            <a:pPr algn="just"/>
            <a:r>
              <a:rPr lang="pt-BR" altLang="pt-BR"/>
              <a:t>Notação </a:t>
            </a:r>
            <a:r>
              <a:rPr lang="pt-BR" altLang="pt-BR" i="1"/>
              <a:t>O</a:t>
            </a:r>
          </a:p>
        </p:txBody>
      </p:sp>
      <p:sp>
        <p:nvSpPr>
          <p:cNvPr id="54276" name="Espaço Reservado para Rodapé 3">
            <a:extLst>
              <a:ext uri="{FF2B5EF4-FFF2-40B4-BE49-F238E27FC236}">
                <a16:creationId xmlns:a16="http://schemas.microsoft.com/office/drawing/2014/main" id="{3B214DC8-D9AA-43D1-A949-7A530815A1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4277" name="Espaço Reservado para Número de Slide 4">
            <a:extLst>
              <a:ext uri="{FF2B5EF4-FFF2-40B4-BE49-F238E27FC236}">
                <a16:creationId xmlns:a16="http://schemas.microsoft.com/office/drawing/2014/main" id="{3C740692-48EA-45EA-84A3-F097C029B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0BFC64-E615-4B5C-9F65-899C3E0B2449}" type="slidenum">
              <a:rPr lang="pt-PT" altLang="en-US" smtClean="0"/>
              <a:pPr/>
              <a:t>59</a:t>
            </a:fld>
            <a:endParaRPr lang="pt-PT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D02-C7D0-4CC2-9195-EE36A62C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6840760" cy="582315"/>
          </a:xfrm>
        </p:spPr>
        <p:txBody>
          <a:bodyPr/>
          <a:lstStyle/>
          <a:p>
            <a:r>
              <a:rPr lang="pt-BR" sz="3200" dirty="0"/>
              <a:t>Criar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F0F3D-E7CE-48D9-A876-C18F1ACE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6012904"/>
          </a:xfrm>
        </p:spPr>
        <p:txBody>
          <a:bodyPr/>
          <a:lstStyle/>
          <a:p>
            <a:pPr algn="just"/>
            <a:r>
              <a:rPr lang="pt-BR" dirty="0"/>
              <a:t>Aplicativo do Windows </a:t>
            </a:r>
            <a:r>
              <a:rPr lang="pt-BR" dirty="0" err="1"/>
              <a:t>Forms</a:t>
            </a:r>
            <a:r>
              <a:rPr lang="pt-BR" dirty="0"/>
              <a:t> (</a:t>
            </a:r>
            <a:r>
              <a:rPr lang="pt-BR" dirty="0" err="1"/>
              <a:t>.Net</a:t>
            </a:r>
            <a:r>
              <a:rPr lang="pt-BR" dirty="0"/>
              <a:t> Framework)</a:t>
            </a:r>
          </a:p>
          <a:p>
            <a:pPr lvl="1" algn="just"/>
            <a:r>
              <a:rPr lang="pt-BR" dirty="0"/>
              <a:t>C# / Windows / Área de Trabalho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(Interface de Usuário)</a:t>
            </a:r>
          </a:p>
          <a:p>
            <a:pPr lvl="1" algn="just"/>
            <a:r>
              <a:rPr lang="pt-BR" dirty="0"/>
              <a:t>Ferramentas (</a:t>
            </a:r>
            <a:r>
              <a:rPr lang="pt-BR" dirty="0" err="1"/>
              <a:t>Label</a:t>
            </a:r>
            <a:r>
              <a:rPr lang="pt-BR" dirty="0"/>
              <a:t>, </a:t>
            </a:r>
            <a:r>
              <a:rPr lang="pt-BR" dirty="0" err="1"/>
              <a:t>TextBox</a:t>
            </a:r>
            <a:r>
              <a:rPr lang="pt-BR" dirty="0"/>
              <a:t>, Button, ...)</a:t>
            </a:r>
          </a:p>
          <a:p>
            <a:pPr lvl="1" algn="just"/>
            <a:r>
              <a:rPr lang="pt-BR" dirty="0"/>
              <a:t>Propriedades (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, ...) e Eventos (Click, ...)</a:t>
            </a:r>
          </a:p>
          <a:p>
            <a:pPr algn="just"/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 (Código fonte)</a:t>
            </a:r>
          </a:p>
          <a:p>
            <a:pPr lvl="1" algn="just"/>
            <a:r>
              <a:rPr lang="pt-BR" dirty="0"/>
              <a:t>Tecla F7</a:t>
            </a:r>
          </a:p>
          <a:p>
            <a:pPr lvl="1" algn="just"/>
            <a:r>
              <a:rPr lang="pt-BR" dirty="0"/>
              <a:t>Fora de evento</a:t>
            </a:r>
          </a:p>
          <a:p>
            <a:pPr lvl="2" algn="just"/>
            <a:r>
              <a:rPr lang="pt-BR" dirty="0"/>
              <a:t>Ao término da função </a:t>
            </a:r>
            <a:r>
              <a:rPr lang="pt-BR" dirty="0" err="1"/>
              <a:t>public</a:t>
            </a:r>
            <a:r>
              <a:rPr lang="pt-BR" dirty="0"/>
              <a:t> Form1.</a:t>
            </a:r>
          </a:p>
          <a:p>
            <a:pPr lvl="1" algn="just"/>
            <a:r>
              <a:rPr lang="pt-BR" dirty="0"/>
              <a:t>Dentro de evento (após inserir evento)</a:t>
            </a:r>
          </a:p>
          <a:p>
            <a:pPr lvl="2" algn="just"/>
            <a:r>
              <a:rPr lang="pt-BR" dirty="0"/>
              <a:t>Dentro das chaves.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7CC70B-5949-4753-98A5-833C612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en-US"/>
              <a:t>Estrutura de Dados - IED-001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B83FB9-FF6B-4C56-B0A5-2A584A2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5317A7-BD27-4E64-A431-792C17837582}" type="slidenum">
              <a:rPr lang="pt-PT" altLang="en-US" smtClean="0"/>
              <a:pPr>
                <a:defRPr/>
              </a:pPr>
              <a:t>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97257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2309D041-DA30-4D57-AB8D-13DB45C72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76275"/>
            <a:ext cx="7543800" cy="654050"/>
          </a:xfrm>
        </p:spPr>
        <p:txBody>
          <a:bodyPr/>
          <a:lstStyle/>
          <a:p>
            <a:r>
              <a:rPr lang="pt-BR" altLang="pt-BR"/>
              <a:t>Notação </a:t>
            </a:r>
            <a:r>
              <a:rPr lang="pt-BR" altLang="pt-BR" i="1"/>
              <a:t>O</a:t>
            </a:r>
            <a:r>
              <a:rPr lang="pt-BR" altLang="pt-BR"/>
              <a:t> Grande</a:t>
            </a:r>
          </a:p>
        </p:txBody>
      </p:sp>
      <p:sp>
        <p:nvSpPr>
          <p:cNvPr id="55299" name="Espaço Reservado para Rodapé 3">
            <a:extLst>
              <a:ext uri="{FF2B5EF4-FFF2-40B4-BE49-F238E27FC236}">
                <a16:creationId xmlns:a16="http://schemas.microsoft.com/office/drawing/2014/main" id="{DF4C4E00-3557-48CF-9EEB-967C7F9CD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/>
              <a:t>Estrutura de Dados - IED-001</a:t>
            </a:r>
          </a:p>
        </p:txBody>
      </p:sp>
      <p:sp>
        <p:nvSpPr>
          <p:cNvPr id="55300" name="Espaço Reservado para Número de Slide 4">
            <a:extLst>
              <a:ext uri="{FF2B5EF4-FFF2-40B4-BE49-F238E27FC236}">
                <a16:creationId xmlns:a16="http://schemas.microsoft.com/office/drawing/2014/main" id="{28438998-18E1-4F66-A73C-811F679D4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12C69-D187-45DB-839A-D8759A7FD445}" type="slidenum">
              <a:rPr lang="pt-PT" altLang="en-US" smtClean="0"/>
              <a:pPr/>
              <a:t>60</a:t>
            </a:fld>
            <a:endParaRPr lang="pt-PT" altLang="en-US"/>
          </a:p>
        </p:txBody>
      </p:sp>
      <p:graphicFrame>
        <p:nvGraphicFramePr>
          <p:cNvPr id="60" name="Tabela 59">
            <a:extLst>
              <a:ext uri="{FF2B5EF4-FFF2-40B4-BE49-F238E27FC236}">
                <a16:creationId xmlns:a16="http://schemas.microsoft.com/office/drawing/2014/main" id="{1341BA79-0FCA-4DCD-885B-71D0217E415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133600"/>
          <a:ext cx="8382000" cy="347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50">
                <a:tc>
                  <a:txBody>
                    <a:bodyPr/>
                    <a:lstStyle/>
                    <a:p>
                      <a:r>
                        <a:rPr lang="pt-BR" sz="1800" dirty="0"/>
                        <a:t>Notação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Nome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Exemplo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64">
                <a:tc>
                  <a:txBody>
                    <a:bodyPr/>
                    <a:lstStyle/>
                    <a:p>
                      <a:r>
                        <a:rPr lang="pt-BR" sz="1800" i="1" dirty="0"/>
                        <a:t>O (1)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Determinar se um número é par ou impar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(log 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matriz 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7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Encontrar um item numa lista desordenada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</a:t>
                      </a:r>
                      <a:r>
                        <a:rPr lang="pt-BR" sz="1800" i="1" baseline="30000" dirty="0"/>
                        <a:t>2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Quadrático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 err="1"/>
                        <a:t>Quicksort</a:t>
                      </a:r>
                      <a:endParaRPr lang="pt-BR" sz="1800" dirty="0"/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(2</a:t>
                      </a:r>
                      <a:r>
                        <a:rPr lang="pt-BR" sz="1800" i="1" baseline="30000" dirty="0"/>
                        <a:t>n</a:t>
                      </a:r>
                      <a:r>
                        <a:rPr lang="pt-BR" sz="1800" i="1" dirty="0"/>
                        <a:t>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(programação dinâmica)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50">
                <a:tc>
                  <a:txBody>
                    <a:bodyPr/>
                    <a:lstStyle/>
                    <a:p>
                      <a:r>
                        <a:rPr lang="pt-BR" sz="1800" i="1" dirty="0"/>
                        <a:t>O (n!)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Fatorial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Caixeiro viajante (força bruta)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AAA2EA9F-9B00-443F-B2FC-0DFD3CB96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128792" cy="925486"/>
          </a:xfrm>
        </p:spPr>
        <p:txBody>
          <a:bodyPr/>
          <a:lstStyle/>
          <a:p>
            <a:r>
              <a:rPr lang="pt-BR" altLang="pt-BR" sz="3600" dirty="0"/>
              <a:t>Revisão</a:t>
            </a:r>
            <a:br>
              <a:rPr lang="pt-BR" altLang="pt-BR" sz="3600" dirty="0"/>
            </a:br>
            <a:r>
              <a:rPr lang="pt-BR" altLang="pt-BR" sz="2000" dirty="0"/>
              <a:t>Programação de Computadores (1º e 2º módulos)</a:t>
            </a:r>
            <a:endParaRPr lang="pt-BR" altLang="pt-BR" sz="3200" dirty="0"/>
          </a:p>
        </p:txBody>
      </p:sp>
      <p:sp>
        <p:nvSpPr>
          <p:cNvPr id="7171" name="Espaço Reservado para Conteúdo 2">
            <a:extLst>
              <a:ext uri="{FF2B5EF4-FFF2-40B4-BE49-F238E27FC236}">
                <a16:creationId xmlns:a16="http://schemas.microsoft.com/office/drawing/2014/main" id="{4D7A1360-08FD-4D13-91B3-326E15A89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640960" cy="5436840"/>
          </a:xfrm>
        </p:spPr>
        <p:txBody>
          <a:bodyPr/>
          <a:lstStyle/>
          <a:p>
            <a:r>
              <a:rPr lang="pt-BR" altLang="pt-BR" sz="2800" dirty="0"/>
              <a:t>Tipos de Dados Primitivos</a:t>
            </a:r>
          </a:p>
          <a:p>
            <a:r>
              <a:rPr lang="pt-BR" altLang="pt-BR" sz="2800" dirty="0"/>
              <a:t>Variáveis e Constantes</a:t>
            </a:r>
          </a:p>
          <a:p>
            <a:pPr lvl="1"/>
            <a:r>
              <a:rPr lang="pt-BR" altLang="pt-BR" sz="2400" dirty="0"/>
              <a:t>homogêneas e não indexadas</a:t>
            </a:r>
          </a:p>
          <a:p>
            <a:r>
              <a:rPr lang="pt-BR" altLang="pt-BR" sz="2800" dirty="0"/>
              <a:t>Operadores e Expressões</a:t>
            </a:r>
          </a:p>
          <a:p>
            <a:r>
              <a:rPr lang="pt-BR" altLang="pt-BR" sz="2800" dirty="0"/>
              <a:t>Entrada e Saída (I/O)</a:t>
            </a:r>
            <a:endParaRPr lang="pt-BR" altLang="pt-BR" sz="1800" dirty="0"/>
          </a:p>
          <a:p>
            <a:r>
              <a:rPr lang="pt-BR" altLang="pt-BR" sz="2800" dirty="0"/>
              <a:t>Decisão e Repetição</a:t>
            </a:r>
            <a:endParaRPr lang="pt-BR" altLang="pt-BR" sz="2400" dirty="0"/>
          </a:p>
          <a:p>
            <a:r>
              <a:rPr lang="pt-BR" altLang="pt-BR" sz="2800" dirty="0"/>
              <a:t>Variáveis Indexadas</a:t>
            </a:r>
          </a:p>
          <a:p>
            <a:pPr lvl="1"/>
            <a:r>
              <a:rPr lang="pt-BR" altLang="pt-BR" sz="2400" dirty="0"/>
              <a:t>homogêneas</a:t>
            </a:r>
          </a:p>
          <a:p>
            <a:r>
              <a:rPr lang="pt-BR" altLang="pt-BR" sz="2800" dirty="0"/>
              <a:t>Funções</a:t>
            </a:r>
          </a:p>
          <a:p>
            <a:r>
              <a:rPr lang="pt-BR" altLang="pt-BR" sz="2800" dirty="0"/>
              <a:t>Tipo Abstrato de Dados</a:t>
            </a:r>
          </a:p>
          <a:p>
            <a:pPr lvl="1"/>
            <a:r>
              <a:rPr lang="pt-BR" altLang="pt-BR" sz="2400" dirty="0"/>
              <a:t>Classe (variáveis heterogêneas)</a:t>
            </a:r>
            <a:endParaRPr lang="pt-BR" altLang="pt-BR" sz="1400" dirty="0"/>
          </a:p>
        </p:txBody>
      </p:sp>
      <p:sp>
        <p:nvSpPr>
          <p:cNvPr id="7172" name="Espaço Reservado para Rodapé 3">
            <a:extLst>
              <a:ext uri="{FF2B5EF4-FFF2-40B4-BE49-F238E27FC236}">
                <a16:creationId xmlns:a16="http://schemas.microsoft.com/office/drawing/2014/main" id="{CF5C571D-12CB-4615-A66B-9AE90375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en-US" dirty="0"/>
              <a:t>Estrutura de Dados - IED-001</a:t>
            </a:r>
          </a:p>
        </p:txBody>
      </p:sp>
      <p:sp>
        <p:nvSpPr>
          <p:cNvPr id="7173" name="Espaço Reservado para Número de Slide 4">
            <a:extLst>
              <a:ext uri="{FF2B5EF4-FFF2-40B4-BE49-F238E27FC236}">
                <a16:creationId xmlns:a16="http://schemas.microsoft.com/office/drawing/2014/main" id="{9CF8FDE4-B86B-4946-922B-04A7C4E04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634384-4FC4-4666-93F9-1A88BBB8312E}" type="slidenum">
              <a:rPr lang="pt-PT" altLang="en-US" smtClean="0"/>
              <a:pPr/>
              <a:t>7</a:t>
            </a:fld>
            <a:endParaRPr lang="pt-PT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EF77BE-3D4F-4C1C-973E-965D1DD88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27074"/>
            <a:ext cx="2890664" cy="690563"/>
          </a:xfrm>
        </p:spPr>
        <p:txBody>
          <a:bodyPr/>
          <a:lstStyle/>
          <a:p>
            <a:pPr eaLnBrk="1" hangingPunct="1"/>
            <a:r>
              <a:rPr lang="pt-PT" altLang="pt-BR" dirty="0"/>
              <a:t>Introdução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A75CE31-6FBE-468E-B448-6D9F3D00A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PT" altLang="pt-BR" dirty="0"/>
              <a:t>Estruturas de Dados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Estuda as organizações dos dados utilizadas pelo computador para controle de diversas atividades.</a:t>
            </a:r>
          </a:p>
          <a:p>
            <a:pPr lvl="1" algn="just" eaLnBrk="1" hangingPunct="1"/>
            <a:endParaRPr lang="pt-PT" altLang="pt-BR" dirty="0"/>
          </a:p>
          <a:p>
            <a:pPr lvl="1" algn="just" eaLnBrk="1" hangingPunct="1"/>
            <a:r>
              <a:rPr lang="pt-PT" altLang="pt-BR" dirty="0"/>
              <a:t>Exemplos: Chamadas das funções, Escalonamento de processos, Criptografia, Localização dos dados, Fila de Impressão, etc.</a:t>
            </a:r>
          </a:p>
          <a:p>
            <a:pPr algn="just" eaLnBrk="1" hangingPunct="1"/>
            <a:endParaRPr lang="pt-PT" altLang="pt-BR" dirty="0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F8FC7A50-E2CB-4618-8237-B30919FB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FE37F-B4E0-450E-9696-064625712DB7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PT" altLang="en-US" sz="1000"/>
          </a:p>
        </p:txBody>
      </p:sp>
      <p:sp>
        <p:nvSpPr>
          <p:cNvPr id="9221" name="Espaço Reservado para Rodapé 4">
            <a:extLst>
              <a:ext uri="{FF2B5EF4-FFF2-40B4-BE49-F238E27FC236}">
                <a16:creationId xmlns:a16="http://schemas.microsoft.com/office/drawing/2014/main" id="{42296B05-B720-4E77-A033-A81EE43D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565EE8E-4B24-4DFF-8616-B5805118D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27074"/>
            <a:ext cx="3826768" cy="690563"/>
          </a:xfrm>
        </p:spPr>
        <p:txBody>
          <a:bodyPr/>
          <a:lstStyle/>
          <a:p>
            <a:r>
              <a:rPr lang="pt-PT" altLang="pt-BR" dirty="0"/>
              <a:t>Recursividade</a:t>
            </a:r>
            <a:endParaRPr lang="pt-BR" altLang="pt-BR" dirty="0"/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810497CA-CB31-4BA7-9865-C945DD3D9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altLang="pt-BR" dirty="0"/>
              <a:t>Dividir para conquistar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A função chamar ela mesma</a:t>
            </a:r>
          </a:p>
          <a:p>
            <a:pPr algn="just"/>
            <a:endParaRPr lang="pt-PT" altLang="pt-BR" dirty="0"/>
          </a:p>
          <a:p>
            <a:pPr algn="just"/>
            <a:r>
              <a:rPr lang="pt-PT" altLang="pt-BR" dirty="0"/>
              <a:t>Divide o problema em subproplemas menores</a:t>
            </a:r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D7433495-C08B-45F3-9CE3-C6528B99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E6932-3D03-411D-82F0-F76022A10C72}" type="slidenum">
              <a:rPr lang="pt-PT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PT" altLang="en-US" sz="1000"/>
          </a:p>
        </p:txBody>
      </p:sp>
      <p:sp>
        <p:nvSpPr>
          <p:cNvPr id="18437" name="Espaço Reservado para Rodapé 4">
            <a:extLst>
              <a:ext uri="{FF2B5EF4-FFF2-40B4-BE49-F238E27FC236}">
                <a16:creationId xmlns:a16="http://schemas.microsoft.com/office/drawing/2014/main" id="{89994281-3317-42D4-BF25-59728A1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PT" altLang="en-US" sz="1000"/>
              <a:t>Estrutura de Dados - IED-001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4017</TotalTime>
  <Words>3939</Words>
  <Application>Microsoft Office PowerPoint</Application>
  <PresentationFormat>Apresentação na tela (4:3)</PresentationFormat>
  <Paragraphs>865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Network</vt:lpstr>
      <vt:lpstr>Estruturas de Dados</vt:lpstr>
      <vt:lpstr>Referências</vt:lpstr>
      <vt:lpstr>Conteúdo</vt:lpstr>
      <vt:lpstr>Programação</vt:lpstr>
      <vt:lpstr>Instalação do Visual Studio 2019 Edição Community</vt:lpstr>
      <vt:lpstr>Criar um Projeto</vt:lpstr>
      <vt:lpstr>Revisão Programação de Computadores (1º e 2º módulos)</vt:lpstr>
      <vt:lpstr>Introdução</vt:lpstr>
      <vt:lpstr>Recursividade</vt:lpstr>
      <vt:lpstr>Recursividade</vt:lpstr>
      <vt:lpstr>Recursividade</vt:lpstr>
      <vt:lpstr>Fatorial</vt:lpstr>
      <vt:lpstr>Recursividade - Ilustração</vt:lpstr>
      <vt:lpstr>Lista linear sequencial</vt:lpstr>
      <vt:lpstr>Pilha</vt:lpstr>
      <vt:lpstr>Pilha</vt:lpstr>
      <vt:lpstr>Pilha</vt:lpstr>
      <vt:lpstr>Implementação de Lista Linear Sequencial - Pilha</vt:lpstr>
      <vt:lpstr>Implementação de Lista Linear Sequencial - Pilha</vt:lpstr>
      <vt:lpstr>Fila</vt:lpstr>
      <vt:lpstr>Fila</vt:lpstr>
      <vt:lpstr>Implementação de Lista Linear Sequencial - Fila</vt:lpstr>
      <vt:lpstr>Implementação de Lista Linear Sequencial - Fila</vt:lpstr>
      <vt:lpstr>Alocação estática de memória</vt:lpstr>
      <vt:lpstr>Alocação dinâmica de memória</vt:lpstr>
      <vt:lpstr>Introdução a Ponteiros Parâmetros - por referência (entrada/saída) e por valor (entrada)</vt:lpstr>
      <vt:lpstr>Memória  Ponteiros (referências / endereços) Valor Hexadecimal (base 16)</vt:lpstr>
      <vt:lpstr>Memória (stack e heap)</vt:lpstr>
      <vt:lpstr>Lista linear encadeada</vt:lpstr>
      <vt:lpstr>Implementação de Lista Linear Encadeada - Pilha</vt:lpstr>
      <vt:lpstr>Lista não linear (ou generalizada)</vt:lpstr>
      <vt:lpstr>Árvore</vt:lpstr>
      <vt:lpstr>Árvore</vt:lpstr>
      <vt:lpstr>Árvores</vt:lpstr>
      <vt:lpstr>Árvore Binária</vt:lpstr>
      <vt:lpstr>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Implementação de Árvore Binária</vt:lpstr>
      <vt:lpstr>Espalhamento (dispersão ou hashing)</vt:lpstr>
      <vt:lpstr>Espalhamento – Redução do espaço de busca</vt:lpstr>
      <vt:lpstr>Tabela de espalhamento (ou tabela de dispersão ou tabela hash)</vt:lpstr>
      <vt:lpstr>Implementação de Espalhamento</vt:lpstr>
      <vt:lpstr>Colisão (espalhamento)</vt:lpstr>
      <vt:lpstr>Implementação de Espalhamento</vt:lpstr>
      <vt:lpstr>Implementação de Espalhamento</vt:lpstr>
      <vt:lpstr>Ordenação</vt:lpstr>
      <vt:lpstr>Ordenação - Algoritmo Quicksort</vt:lpstr>
      <vt:lpstr>Algoritmo Quicksort - Ilustração</vt:lpstr>
      <vt:lpstr>Busca</vt:lpstr>
      <vt:lpstr>Busca Linear - Algoritmo</vt:lpstr>
      <vt:lpstr>Busca Binária - Algoritmo</vt:lpstr>
      <vt:lpstr>Grafos</vt:lpstr>
      <vt:lpstr>Grafos</vt:lpstr>
      <vt:lpstr>Complexidade de Algoritmo</vt:lpstr>
      <vt:lpstr>Notação O Grande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Linguagens de Programação</dc:title>
  <dc:creator>marcelo</dc:creator>
  <cp:lastModifiedBy>tharles claysson de oliveira sanches</cp:lastModifiedBy>
  <cp:revision>576</cp:revision>
  <dcterms:created xsi:type="dcterms:W3CDTF">2008-01-24T16:40:49Z</dcterms:created>
  <dcterms:modified xsi:type="dcterms:W3CDTF">2021-06-16T22:44:04Z</dcterms:modified>
</cp:coreProperties>
</file>