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80A7B6-7B25-4D9B-AC88-071C25652F99}">
          <p14:sldIdLst>
            <p14:sldId id="256"/>
          </p14:sldIdLst>
        </p14:section>
        <p14:section name="Untitled Section" id="{AF6FCC50-93E7-47C3-8C37-08DC72621D9A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E962-B24D-499A-8410-EABF1081F27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177AE-EDF6-4326-810C-9A88CF917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177AE-EDF6-4326-810C-9A88CF9179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7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3DD14FA-B5A0-B20E-DA0A-346E18A346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000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DD2A4-068A-3DD4-C168-62CB20D8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>
                <a:solidFill>
                  <a:srgbClr val="FFFFFF"/>
                </a:solidFill>
              </a:rPr>
              <a:t>Sales &amp; Financial Dashboard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8ACC8-39D5-BBE3-14B5-44142EB16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882930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| Prepared by [Tharmaraj M] | [25-04-2025] |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98277AE-3D56-ED37-447E-D700332A0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4357" y="1846509"/>
            <a:ext cx="8287126" cy="2459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🚀 Total Sales: $</a:t>
            </a:r>
            <a:r>
              <a:rPr lang="en-US" altLang="en-US" sz="3400" dirty="0"/>
              <a:t>2,517.79k</a:t>
            </a:r>
            <a:endParaRPr kumimoji="0" lang="en-US" altLang="en-US" sz="34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💰 Total Profit: $</a:t>
            </a:r>
            <a:r>
              <a:rPr lang="en-US" altLang="en-US" sz="3400" dirty="0"/>
              <a:t>1,277.70k</a:t>
            </a:r>
            <a:endParaRPr kumimoji="0" lang="en-US" altLang="en-US" sz="34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🏆 Top Category by Sales: </a:t>
            </a:r>
            <a:r>
              <a:rPr lang="en-US" altLang="en-US" sz="3400" dirty="0"/>
              <a:t>Food</a:t>
            </a:r>
            <a:endParaRPr kumimoji="0" lang="en-US" altLang="en-US" sz="34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📉 Lowest Profit Margin Category: </a:t>
            </a:r>
            <a:r>
              <a:rPr lang="en-US" altLang="en-US" sz="3400" dirty="0"/>
              <a:t>Furniture</a:t>
            </a:r>
            <a:endParaRPr kumimoji="0" lang="en-US" altLang="en-US" sz="34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⭐ Average Customer Rating: </a:t>
            </a:r>
            <a:r>
              <a:rPr lang="en-IN" sz="3600" dirty="0"/>
              <a:t>3.16</a:t>
            </a: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/ 5</a:t>
            </a: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effectLst/>
              </a:rPr>
              <a:t>📦 Total Units Sold: </a:t>
            </a:r>
            <a:r>
              <a:rPr lang="en-US" altLang="en-US" sz="3400" dirty="0"/>
              <a:t>2,49,031</a:t>
            </a:r>
            <a:br>
              <a:rPr lang="en-US" altLang="en-US" sz="3400" dirty="0"/>
            </a:br>
            <a:endParaRPr kumimoji="0" lang="en-US" altLang="en-US" sz="34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ED814-42C8-710E-8E0B-1D098917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944" y="873535"/>
            <a:ext cx="5938314" cy="787779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i="0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0275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BFBA57D-21F6-A95F-3D9E-A0E7288D74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2231" y="1714500"/>
            <a:ext cx="1115568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in both sales and profit.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Clothing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decent sales but lower profit.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high discounts and poor margins.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B6490C-1C9F-FD6C-D50E-5CF5F4B4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25" y="1863522"/>
            <a:ext cx="7104888" cy="7404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i="0" dirty="0"/>
              <a:t>Sales &amp; Profit by Category</a:t>
            </a:r>
          </a:p>
        </p:txBody>
      </p:sp>
    </p:spTree>
    <p:extLst>
      <p:ext uri="{BB962C8B-B14F-4D97-AF65-F5344CB8AC3E}">
        <p14:creationId xmlns:p14="http://schemas.microsoft.com/office/powerpoint/2010/main" val="303002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6F0A-5616-C682-710D-C08246BD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32" y="975341"/>
            <a:ext cx="7673669" cy="21151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Regional Performance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6EB4-956F-6F78-7A05-E0880122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32" y="3578372"/>
            <a:ext cx="6458326" cy="277063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i="0" dirty="0"/>
              <a:t>Strategic Insights</a:t>
            </a:r>
          </a:p>
          <a:p>
            <a:endParaRPr lang="en-IN" sz="4000" b="1" i="0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123B72F-1FCE-E929-DC4D-970BB69B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6" y="1676692"/>
            <a:ext cx="84369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the highest sales.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highest growth rate.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lower performance - needs review.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9FB1230-2F41-4F01-46CC-A9A6C366D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6" y="4255838"/>
            <a:ext cx="100126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Discounts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eroding profit in Toys - adjust pricing strategy.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high sales potential - explore cost optimizations.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lower in Clothing - review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59969041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152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Bierstadt</vt:lpstr>
      <vt:lpstr>Wingdings</vt:lpstr>
      <vt:lpstr>GestaltVTI</vt:lpstr>
      <vt:lpstr>Sales &amp; Financial Dashboard Summary</vt:lpstr>
      <vt:lpstr>🚀 Total Sales: $2,517.79k 💰 Total Profit: $1,277.70k 🏆 Top Category by Sales: Food 📉 Lowest Profit Margin Category: Furniture ⭐ Average Customer Rating: 3.16/ 5 📦 Total Units Sold: 2,49,031 </vt:lpstr>
      <vt:lpstr>Food leads in both sales and profit. Clothing shows decent sales but lower profit. Toys has high discounts and poor margins.</vt:lpstr>
      <vt:lpstr>Regional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Tharmaraj M</dc:creator>
  <cp:lastModifiedBy>Tharmaraj M</cp:lastModifiedBy>
  <cp:revision>1</cp:revision>
  <dcterms:created xsi:type="dcterms:W3CDTF">2025-04-25T11:48:35Z</dcterms:created>
  <dcterms:modified xsi:type="dcterms:W3CDTF">2025-04-25T12:50:24Z</dcterms:modified>
</cp:coreProperties>
</file>