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59"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D247A1-5A52-47E7-A703-E5D3297A32F5}" v="222" dt="2024-02-15T10:57:44.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B0C29-F1B6-4069-8D83-0A960DE12BF6}" type="doc">
      <dgm:prSet loTypeId="urn:microsoft.com/office/officeart/2005/8/layout/default" loCatId="list" qsTypeId="urn:microsoft.com/office/officeart/2005/8/quickstyle/simple4" qsCatId="simple" csTypeId="urn:microsoft.com/office/officeart/2005/8/colors/accent0_3" csCatId="mainScheme"/>
      <dgm:spPr/>
      <dgm:t>
        <a:bodyPr/>
        <a:lstStyle/>
        <a:p>
          <a:endParaRPr lang="en-US"/>
        </a:p>
      </dgm:t>
    </dgm:pt>
    <dgm:pt modelId="{7E21391D-F29B-495A-B224-D41FE076A8F7}">
      <dgm:prSet/>
      <dgm:spPr/>
      <dgm:t>
        <a:bodyPr/>
        <a:lstStyle/>
        <a:p>
          <a:r>
            <a:rPr lang="en-US"/>
            <a:t>Clean Architecture is a design pattern.</a:t>
          </a:r>
        </a:p>
      </dgm:t>
    </dgm:pt>
    <dgm:pt modelId="{DF2854F0-44D1-4B5F-A9A4-9262D9E4FD7D}" type="parTrans" cxnId="{2690210B-2BE2-4490-9E47-037278AD0BDD}">
      <dgm:prSet/>
      <dgm:spPr/>
      <dgm:t>
        <a:bodyPr/>
        <a:lstStyle/>
        <a:p>
          <a:endParaRPr lang="en-US"/>
        </a:p>
      </dgm:t>
    </dgm:pt>
    <dgm:pt modelId="{9113FD66-9573-48DC-B465-681B53E4C5CD}" type="sibTrans" cxnId="{2690210B-2BE2-4490-9E47-037278AD0BDD}">
      <dgm:prSet/>
      <dgm:spPr/>
      <dgm:t>
        <a:bodyPr/>
        <a:lstStyle/>
        <a:p>
          <a:endParaRPr lang="en-US"/>
        </a:p>
      </dgm:t>
    </dgm:pt>
    <dgm:pt modelId="{AE37DA6E-013E-4D18-8F1D-344204F0C349}">
      <dgm:prSet/>
      <dgm:spPr/>
      <dgm:t>
        <a:bodyPr/>
        <a:lstStyle/>
        <a:p>
          <a:r>
            <a:rPr lang="en-US"/>
            <a:t>It has 4 Layers:</a:t>
          </a:r>
        </a:p>
      </dgm:t>
    </dgm:pt>
    <dgm:pt modelId="{8564EA06-1255-442D-A8E9-62FB22664C71}" type="parTrans" cxnId="{559A059B-17FE-4564-B912-F5A65522581D}">
      <dgm:prSet/>
      <dgm:spPr/>
      <dgm:t>
        <a:bodyPr/>
        <a:lstStyle/>
        <a:p>
          <a:endParaRPr lang="en-US"/>
        </a:p>
      </dgm:t>
    </dgm:pt>
    <dgm:pt modelId="{E6763DED-8117-42A2-878F-293ECAF5C1E9}" type="sibTrans" cxnId="{559A059B-17FE-4564-B912-F5A65522581D}">
      <dgm:prSet/>
      <dgm:spPr/>
      <dgm:t>
        <a:bodyPr/>
        <a:lstStyle/>
        <a:p>
          <a:endParaRPr lang="en-US"/>
        </a:p>
      </dgm:t>
    </dgm:pt>
    <dgm:pt modelId="{D2DB9A04-720C-4171-BDB0-B671F1DF1138}">
      <dgm:prSet/>
      <dgm:spPr/>
      <dgm:t>
        <a:bodyPr/>
        <a:lstStyle/>
        <a:p>
          <a:r>
            <a:rPr lang="en-US"/>
            <a:t>1.Domain layer,</a:t>
          </a:r>
        </a:p>
      </dgm:t>
    </dgm:pt>
    <dgm:pt modelId="{FBB14BFC-F89C-4ED4-92E8-EBB03D28A423}" type="parTrans" cxnId="{4F75BE47-E802-40AD-AA29-CAB4983EDBA9}">
      <dgm:prSet/>
      <dgm:spPr/>
      <dgm:t>
        <a:bodyPr/>
        <a:lstStyle/>
        <a:p>
          <a:endParaRPr lang="en-US"/>
        </a:p>
      </dgm:t>
    </dgm:pt>
    <dgm:pt modelId="{E586706C-64F0-420E-AC80-65FC5FD27251}" type="sibTrans" cxnId="{4F75BE47-E802-40AD-AA29-CAB4983EDBA9}">
      <dgm:prSet/>
      <dgm:spPr/>
      <dgm:t>
        <a:bodyPr/>
        <a:lstStyle/>
        <a:p>
          <a:endParaRPr lang="en-US"/>
        </a:p>
      </dgm:t>
    </dgm:pt>
    <dgm:pt modelId="{6B28F7EF-DD13-48AF-85EF-21CEE864A904}">
      <dgm:prSet/>
      <dgm:spPr/>
      <dgm:t>
        <a:bodyPr/>
        <a:lstStyle/>
        <a:p>
          <a:r>
            <a:rPr lang="en-US"/>
            <a:t>2.Application Layer,</a:t>
          </a:r>
        </a:p>
      </dgm:t>
    </dgm:pt>
    <dgm:pt modelId="{798FEF9E-CACC-48DA-B3C7-D696BB777DBC}" type="parTrans" cxnId="{38AFFD94-AFC6-4452-A5EC-73FFC51BD8A7}">
      <dgm:prSet/>
      <dgm:spPr/>
      <dgm:t>
        <a:bodyPr/>
        <a:lstStyle/>
        <a:p>
          <a:endParaRPr lang="en-US"/>
        </a:p>
      </dgm:t>
    </dgm:pt>
    <dgm:pt modelId="{0AE04098-066D-47B1-B7E5-B1E18994AE9C}" type="sibTrans" cxnId="{38AFFD94-AFC6-4452-A5EC-73FFC51BD8A7}">
      <dgm:prSet/>
      <dgm:spPr/>
      <dgm:t>
        <a:bodyPr/>
        <a:lstStyle/>
        <a:p>
          <a:endParaRPr lang="en-US"/>
        </a:p>
      </dgm:t>
    </dgm:pt>
    <dgm:pt modelId="{293D63EB-C583-4B39-BC8A-88ED8756A0BA}">
      <dgm:prSet/>
      <dgm:spPr/>
      <dgm:t>
        <a:bodyPr/>
        <a:lstStyle/>
        <a:p>
          <a:r>
            <a:rPr lang="en-US"/>
            <a:t>3.Infrastructure Layer, </a:t>
          </a:r>
        </a:p>
      </dgm:t>
    </dgm:pt>
    <dgm:pt modelId="{2CF1B46D-1DDE-4F8F-B34B-8598ECCDDC5F}" type="parTrans" cxnId="{5D427A6D-4E2B-4BF9-95E8-3F68C9258D2D}">
      <dgm:prSet/>
      <dgm:spPr/>
      <dgm:t>
        <a:bodyPr/>
        <a:lstStyle/>
        <a:p>
          <a:endParaRPr lang="en-US"/>
        </a:p>
      </dgm:t>
    </dgm:pt>
    <dgm:pt modelId="{C5445126-35AC-4277-83BD-8AD2C18039A3}" type="sibTrans" cxnId="{5D427A6D-4E2B-4BF9-95E8-3F68C9258D2D}">
      <dgm:prSet/>
      <dgm:spPr/>
      <dgm:t>
        <a:bodyPr/>
        <a:lstStyle/>
        <a:p>
          <a:endParaRPr lang="en-US"/>
        </a:p>
      </dgm:t>
    </dgm:pt>
    <dgm:pt modelId="{1E2CB372-6EBA-47E5-8A57-03A7A1F8F4D3}">
      <dgm:prSet/>
      <dgm:spPr/>
      <dgm:t>
        <a:bodyPr/>
        <a:lstStyle/>
        <a:p>
          <a:r>
            <a:rPr lang="en-US"/>
            <a:t>4.Presentation(Framework) Layer.</a:t>
          </a:r>
        </a:p>
      </dgm:t>
    </dgm:pt>
    <dgm:pt modelId="{B508431A-BC86-4882-9289-F89DB9D0F147}" type="parTrans" cxnId="{75BC306B-8CAC-4B4F-81AE-2D51110915C3}">
      <dgm:prSet/>
      <dgm:spPr/>
      <dgm:t>
        <a:bodyPr/>
        <a:lstStyle/>
        <a:p>
          <a:endParaRPr lang="en-US"/>
        </a:p>
      </dgm:t>
    </dgm:pt>
    <dgm:pt modelId="{476146F0-A3F5-40AE-85A0-A65959CD4A19}" type="sibTrans" cxnId="{75BC306B-8CAC-4B4F-81AE-2D51110915C3}">
      <dgm:prSet/>
      <dgm:spPr/>
      <dgm:t>
        <a:bodyPr/>
        <a:lstStyle/>
        <a:p>
          <a:endParaRPr lang="en-US"/>
        </a:p>
      </dgm:t>
    </dgm:pt>
    <dgm:pt modelId="{DB3D0ADF-07FF-4A24-844C-33BBB29FE9A8}">
      <dgm:prSet/>
      <dgm:spPr/>
      <dgm:t>
        <a:bodyPr/>
        <a:lstStyle/>
        <a:p>
          <a:r>
            <a:rPr lang="en-US"/>
            <a:t>The domain and application layer are core of the system (Heart of the Application).</a:t>
          </a:r>
        </a:p>
      </dgm:t>
    </dgm:pt>
    <dgm:pt modelId="{7C61EF09-00CB-4D94-99BF-C810EC31B36E}" type="parTrans" cxnId="{E1921573-4015-42A7-B3B4-1FF26CF12EC7}">
      <dgm:prSet/>
      <dgm:spPr/>
      <dgm:t>
        <a:bodyPr/>
        <a:lstStyle/>
        <a:p>
          <a:endParaRPr lang="en-US"/>
        </a:p>
      </dgm:t>
    </dgm:pt>
    <dgm:pt modelId="{4DE4F3DA-4B1C-47BF-808A-A30E647CB943}" type="sibTrans" cxnId="{E1921573-4015-42A7-B3B4-1FF26CF12EC7}">
      <dgm:prSet/>
      <dgm:spPr/>
      <dgm:t>
        <a:bodyPr/>
        <a:lstStyle/>
        <a:p>
          <a:endParaRPr lang="en-US"/>
        </a:p>
      </dgm:t>
    </dgm:pt>
    <dgm:pt modelId="{6C95D109-51D4-4968-874F-0EDB2F437ED1}">
      <dgm:prSet/>
      <dgm:spPr/>
      <dgm:t>
        <a:bodyPr/>
        <a:lstStyle/>
        <a:p>
          <a:r>
            <a:rPr lang="en-US"/>
            <a:t>It has to be written without any direct dependency. </a:t>
          </a:r>
        </a:p>
      </dgm:t>
    </dgm:pt>
    <dgm:pt modelId="{65E12AE1-D33C-4693-93B4-880C7EC9938E}" type="parTrans" cxnId="{42263173-B43B-4942-97D3-6E702D985FD2}">
      <dgm:prSet/>
      <dgm:spPr/>
      <dgm:t>
        <a:bodyPr/>
        <a:lstStyle/>
        <a:p>
          <a:endParaRPr lang="en-US"/>
        </a:p>
      </dgm:t>
    </dgm:pt>
    <dgm:pt modelId="{5645616F-D960-4F11-87D2-25C4F3A12370}" type="sibTrans" cxnId="{42263173-B43B-4942-97D3-6E702D985FD2}">
      <dgm:prSet/>
      <dgm:spPr/>
      <dgm:t>
        <a:bodyPr/>
        <a:lstStyle/>
        <a:p>
          <a:endParaRPr lang="en-US"/>
        </a:p>
      </dgm:t>
    </dgm:pt>
    <dgm:pt modelId="{26705E9F-2DC0-4D64-A955-95D562339E13}">
      <dgm:prSet/>
      <dgm:spPr/>
      <dgm:t>
        <a:bodyPr/>
        <a:lstStyle/>
        <a:p>
          <a:r>
            <a:rPr lang="en-US"/>
            <a:t>This means that if I want to change my framework OR User Interface (UI) of the system, the core of the system should not be changed. </a:t>
          </a:r>
        </a:p>
      </dgm:t>
    </dgm:pt>
    <dgm:pt modelId="{D001E0B7-26C7-4AE2-B036-12342D3846A6}" type="parTrans" cxnId="{2E98E7F1-E75E-4081-B98C-FBDA081518E2}">
      <dgm:prSet/>
      <dgm:spPr/>
      <dgm:t>
        <a:bodyPr/>
        <a:lstStyle/>
        <a:p>
          <a:endParaRPr lang="en-US"/>
        </a:p>
      </dgm:t>
    </dgm:pt>
    <dgm:pt modelId="{BFF87D28-54F9-478B-9CD7-AF2C5F12B639}" type="sibTrans" cxnId="{2E98E7F1-E75E-4081-B98C-FBDA081518E2}">
      <dgm:prSet/>
      <dgm:spPr/>
      <dgm:t>
        <a:bodyPr/>
        <a:lstStyle/>
        <a:p>
          <a:endParaRPr lang="en-US"/>
        </a:p>
      </dgm:t>
    </dgm:pt>
    <dgm:pt modelId="{C84AEBD1-F005-425D-A572-34F178F8EF0D}" type="pres">
      <dgm:prSet presAssocID="{44CB0C29-F1B6-4069-8D83-0A960DE12BF6}" presName="diagram" presStyleCnt="0">
        <dgm:presLayoutVars>
          <dgm:dir/>
          <dgm:resizeHandles val="exact"/>
        </dgm:presLayoutVars>
      </dgm:prSet>
      <dgm:spPr/>
    </dgm:pt>
    <dgm:pt modelId="{894A9445-5289-42E6-986F-1D38D04C7ED6}" type="pres">
      <dgm:prSet presAssocID="{7E21391D-F29B-495A-B224-D41FE076A8F7}" presName="node" presStyleLbl="node1" presStyleIdx="0" presStyleCnt="9">
        <dgm:presLayoutVars>
          <dgm:bulletEnabled val="1"/>
        </dgm:presLayoutVars>
      </dgm:prSet>
      <dgm:spPr/>
    </dgm:pt>
    <dgm:pt modelId="{4C21F8FA-3582-4C89-941E-22143A2470A4}" type="pres">
      <dgm:prSet presAssocID="{9113FD66-9573-48DC-B465-681B53E4C5CD}" presName="sibTrans" presStyleCnt="0"/>
      <dgm:spPr/>
    </dgm:pt>
    <dgm:pt modelId="{41094EA4-E1D1-4C0D-B23F-90EF48E2F4E6}" type="pres">
      <dgm:prSet presAssocID="{AE37DA6E-013E-4D18-8F1D-344204F0C349}" presName="node" presStyleLbl="node1" presStyleIdx="1" presStyleCnt="9">
        <dgm:presLayoutVars>
          <dgm:bulletEnabled val="1"/>
        </dgm:presLayoutVars>
      </dgm:prSet>
      <dgm:spPr/>
    </dgm:pt>
    <dgm:pt modelId="{5A39F89D-CFF4-4C60-A03B-027C2D3A46F8}" type="pres">
      <dgm:prSet presAssocID="{E6763DED-8117-42A2-878F-293ECAF5C1E9}" presName="sibTrans" presStyleCnt="0"/>
      <dgm:spPr/>
    </dgm:pt>
    <dgm:pt modelId="{5F8E84D5-298A-4315-9E5F-9104A49D3FB8}" type="pres">
      <dgm:prSet presAssocID="{D2DB9A04-720C-4171-BDB0-B671F1DF1138}" presName="node" presStyleLbl="node1" presStyleIdx="2" presStyleCnt="9">
        <dgm:presLayoutVars>
          <dgm:bulletEnabled val="1"/>
        </dgm:presLayoutVars>
      </dgm:prSet>
      <dgm:spPr/>
    </dgm:pt>
    <dgm:pt modelId="{C4EFAF36-5D46-4AF8-B139-418A071709C0}" type="pres">
      <dgm:prSet presAssocID="{E586706C-64F0-420E-AC80-65FC5FD27251}" presName="sibTrans" presStyleCnt="0"/>
      <dgm:spPr/>
    </dgm:pt>
    <dgm:pt modelId="{4FED3D88-5E80-4C8C-8CC8-3EDA80ABAA65}" type="pres">
      <dgm:prSet presAssocID="{6B28F7EF-DD13-48AF-85EF-21CEE864A904}" presName="node" presStyleLbl="node1" presStyleIdx="3" presStyleCnt="9">
        <dgm:presLayoutVars>
          <dgm:bulletEnabled val="1"/>
        </dgm:presLayoutVars>
      </dgm:prSet>
      <dgm:spPr/>
    </dgm:pt>
    <dgm:pt modelId="{0E8C841A-A9FE-46C1-833A-98176F8C5CA5}" type="pres">
      <dgm:prSet presAssocID="{0AE04098-066D-47B1-B7E5-B1E18994AE9C}" presName="sibTrans" presStyleCnt="0"/>
      <dgm:spPr/>
    </dgm:pt>
    <dgm:pt modelId="{3B0898FD-C25C-4587-8B1D-DB3825E4AB50}" type="pres">
      <dgm:prSet presAssocID="{293D63EB-C583-4B39-BC8A-88ED8756A0BA}" presName="node" presStyleLbl="node1" presStyleIdx="4" presStyleCnt="9">
        <dgm:presLayoutVars>
          <dgm:bulletEnabled val="1"/>
        </dgm:presLayoutVars>
      </dgm:prSet>
      <dgm:spPr/>
    </dgm:pt>
    <dgm:pt modelId="{547DB982-1BCA-4602-9381-71908326FCA3}" type="pres">
      <dgm:prSet presAssocID="{C5445126-35AC-4277-83BD-8AD2C18039A3}" presName="sibTrans" presStyleCnt="0"/>
      <dgm:spPr/>
    </dgm:pt>
    <dgm:pt modelId="{5026EA97-791D-47D7-83AC-BAC2BEDB6254}" type="pres">
      <dgm:prSet presAssocID="{1E2CB372-6EBA-47E5-8A57-03A7A1F8F4D3}" presName="node" presStyleLbl="node1" presStyleIdx="5" presStyleCnt="9">
        <dgm:presLayoutVars>
          <dgm:bulletEnabled val="1"/>
        </dgm:presLayoutVars>
      </dgm:prSet>
      <dgm:spPr/>
    </dgm:pt>
    <dgm:pt modelId="{C719FD4E-F6D4-4707-8DA2-9DB18AA2E5B0}" type="pres">
      <dgm:prSet presAssocID="{476146F0-A3F5-40AE-85A0-A65959CD4A19}" presName="sibTrans" presStyleCnt="0"/>
      <dgm:spPr/>
    </dgm:pt>
    <dgm:pt modelId="{0C25BEDB-7C42-47B9-BC9D-87B41919D88F}" type="pres">
      <dgm:prSet presAssocID="{DB3D0ADF-07FF-4A24-844C-33BBB29FE9A8}" presName="node" presStyleLbl="node1" presStyleIdx="6" presStyleCnt="9">
        <dgm:presLayoutVars>
          <dgm:bulletEnabled val="1"/>
        </dgm:presLayoutVars>
      </dgm:prSet>
      <dgm:spPr/>
    </dgm:pt>
    <dgm:pt modelId="{B8A45238-5582-4890-995C-5C6BFAED7961}" type="pres">
      <dgm:prSet presAssocID="{4DE4F3DA-4B1C-47BF-808A-A30E647CB943}" presName="sibTrans" presStyleCnt="0"/>
      <dgm:spPr/>
    </dgm:pt>
    <dgm:pt modelId="{7FDD5841-F832-4D6B-8F66-A0084AA86EBC}" type="pres">
      <dgm:prSet presAssocID="{6C95D109-51D4-4968-874F-0EDB2F437ED1}" presName="node" presStyleLbl="node1" presStyleIdx="7" presStyleCnt="9">
        <dgm:presLayoutVars>
          <dgm:bulletEnabled val="1"/>
        </dgm:presLayoutVars>
      </dgm:prSet>
      <dgm:spPr/>
    </dgm:pt>
    <dgm:pt modelId="{5BAFB9C9-A917-4973-A902-CD98465B501A}" type="pres">
      <dgm:prSet presAssocID="{5645616F-D960-4F11-87D2-25C4F3A12370}" presName="sibTrans" presStyleCnt="0"/>
      <dgm:spPr/>
    </dgm:pt>
    <dgm:pt modelId="{E47ECBE7-764B-4A44-86B2-0C385D7E852C}" type="pres">
      <dgm:prSet presAssocID="{26705E9F-2DC0-4D64-A955-95D562339E13}" presName="node" presStyleLbl="node1" presStyleIdx="8" presStyleCnt="9">
        <dgm:presLayoutVars>
          <dgm:bulletEnabled val="1"/>
        </dgm:presLayoutVars>
      </dgm:prSet>
      <dgm:spPr/>
    </dgm:pt>
  </dgm:ptLst>
  <dgm:cxnLst>
    <dgm:cxn modelId="{2690210B-2BE2-4490-9E47-037278AD0BDD}" srcId="{44CB0C29-F1B6-4069-8D83-0A960DE12BF6}" destId="{7E21391D-F29B-495A-B224-D41FE076A8F7}" srcOrd="0" destOrd="0" parTransId="{DF2854F0-44D1-4B5F-A9A4-9262D9E4FD7D}" sibTransId="{9113FD66-9573-48DC-B465-681B53E4C5CD}"/>
    <dgm:cxn modelId="{72F7221F-554B-4964-8638-F64AB739FE24}" type="presOf" srcId="{44CB0C29-F1B6-4069-8D83-0A960DE12BF6}" destId="{C84AEBD1-F005-425D-A572-34F178F8EF0D}" srcOrd="0" destOrd="0" presId="urn:microsoft.com/office/officeart/2005/8/layout/default"/>
    <dgm:cxn modelId="{58BB2129-0C3C-4E32-B1E4-873429166F58}" type="presOf" srcId="{D2DB9A04-720C-4171-BDB0-B671F1DF1138}" destId="{5F8E84D5-298A-4315-9E5F-9104A49D3FB8}" srcOrd="0" destOrd="0" presId="urn:microsoft.com/office/officeart/2005/8/layout/default"/>
    <dgm:cxn modelId="{A593F563-7017-4CF3-A355-D48DE6BF9BF7}" type="presOf" srcId="{6C95D109-51D4-4968-874F-0EDB2F437ED1}" destId="{7FDD5841-F832-4D6B-8F66-A0084AA86EBC}" srcOrd="0" destOrd="0" presId="urn:microsoft.com/office/officeart/2005/8/layout/default"/>
    <dgm:cxn modelId="{4F75BE47-E802-40AD-AA29-CAB4983EDBA9}" srcId="{44CB0C29-F1B6-4069-8D83-0A960DE12BF6}" destId="{D2DB9A04-720C-4171-BDB0-B671F1DF1138}" srcOrd="2" destOrd="0" parTransId="{FBB14BFC-F89C-4ED4-92E8-EBB03D28A423}" sibTransId="{E586706C-64F0-420E-AC80-65FC5FD27251}"/>
    <dgm:cxn modelId="{75BC306B-8CAC-4B4F-81AE-2D51110915C3}" srcId="{44CB0C29-F1B6-4069-8D83-0A960DE12BF6}" destId="{1E2CB372-6EBA-47E5-8A57-03A7A1F8F4D3}" srcOrd="5" destOrd="0" parTransId="{B508431A-BC86-4882-9289-F89DB9D0F147}" sibTransId="{476146F0-A3F5-40AE-85A0-A65959CD4A19}"/>
    <dgm:cxn modelId="{6083226C-9115-444C-9940-C8FD8DC74DC4}" type="presOf" srcId="{1E2CB372-6EBA-47E5-8A57-03A7A1F8F4D3}" destId="{5026EA97-791D-47D7-83AC-BAC2BEDB6254}" srcOrd="0" destOrd="0" presId="urn:microsoft.com/office/officeart/2005/8/layout/default"/>
    <dgm:cxn modelId="{5D427A6D-4E2B-4BF9-95E8-3F68C9258D2D}" srcId="{44CB0C29-F1B6-4069-8D83-0A960DE12BF6}" destId="{293D63EB-C583-4B39-BC8A-88ED8756A0BA}" srcOrd="4" destOrd="0" parTransId="{2CF1B46D-1DDE-4F8F-B34B-8598ECCDDC5F}" sibTransId="{C5445126-35AC-4277-83BD-8AD2C18039A3}"/>
    <dgm:cxn modelId="{E1921573-4015-42A7-B3B4-1FF26CF12EC7}" srcId="{44CB0C29-F1B6-4069-8D83-0A960DE12BF6}" destId="{DB3D0ADF-07FF-4A24-844C-33BBB29FE9A8}" srcOrd="6" destOrd="0" parTransId="{7C61EF09-00CB-4D94-99BF-C810EC31B36E}" sibTransId="{4DE4F3DA-4B1C-47BF-808A-A30E647CB943}"/>
    <dgm:cxn modelId="{42263173-B43B-4942-97D3-6E702D985FD2}" srcId="{44CB0C29-F1B6-4069-8D83-0A960DE12BF6}" destId="{6C95D109-51D4-4968-874F-0EDB2F437ED1}" srcOrd="7" destOrd="0" parTransId="{65E12AE1-D33C-4693-93B4-880C7EC9938E}" sibTransId="{5645616F-D960-4F11-87D2-25C4F3A12370}"/>
    <dgm:cxn modelId="{ADB8575A-3A46-4DD7-AEA5-BC74B349E79C}" type="presOf" srcId="{7E21391D-F29B-495A-B224-D41FE076A8F7}" destId="{894A9445-5289-42E6-986F-1D38D04C7ED6}" srcOrd="0" destOrd="0" presId="urn:microsoft.com/office/officeart/2005/8/layout/default"/>
    <dgm:cxn modelId="{A8890390-F293-4F00-A9DA-98C9666DA531}" type="presOf" srcId="{6B28F7EF-DD13-48AF-85EF-21CEE864A904}" destId="{4FED3D88-5E80-4C8C-8CC8-3EDA80ABAA65}" srcOrd="0" destOrd="0" presId="urn:microsoft.com/office/officeart/2005/8/layout/default"/>
    <dgm:cxn modelId="{38AFFD94-AFC6-4452-A5EC-73FFC51BD8A7}" srcId="{44CB0C29-F1B6-4069-8D83-0A960DE12BF6}" destId="{6B28F7EF-DD13-48AF-85EF-21CEE864A904}" srcOrd="3" destOrd="0" parTransId="{798FEF9E-CACC-48DA-B3C7-D696BB777DBC}" sibTransId="{0AE04098-066D-47B1-B7E5-B1E18994AE9C}"/>
    <dgm:cxn modelId="{B1BA7A99-E1C1-4CAC-B5D4-7BC93720FACD}" type="presOf" srcId="{293D63EB-C583-4B39-BC8A-88ED8756A0BA}" destId="{3B0898FD-C25C-4587-8B1D-DB3825E4AB50}" srcOrd="0" destOrd="0" presId="urn:microsoft.com/office/officeart/2005/8/layout/default"/>
    <dgm:cxn modelId="{559A059B-17FE-4564-B912-F5A65522581D}" srcId="{44CB0C29-F1B6-4069-8D83-0A960DE12BF6}" destId="{AE37DA6E-013E-4D18-8F1D-344204F0C349}" srcOrd="1" destOrd="0" parTransId="{8564EA06-1255-442D-A8E9-62FB22664C71}" sibTransId="{E6763DED-8117-42A2-878F-293ECAF5C1E9}"/>
    <dgm:cxn modelId="{AF66D9A5-1F3C-4B08-8BD5-1BA7F6F857A5}" type="presOf" srcId="{26705E9F-2DC0-4D64-A955-95D562339E13}" destId="{E47ECBE7-764B-4A44-86B2-0C385D7E852C}" srcOrd="0" destOrd="0" presId="urn:microsoft.com/office/officeart/2005/8/layout/default"/>
    <dgm:cxn modelId="{556BA5B9-1F6B-4A66-BD91-9859EE1C88CB}" type="presOf" srcId="{DB3D0ADF-07FF-4A24-844C-33BBB29FE9A8}" destId="{0C25BEDB-7C42-47B9-BC9D-87B41919D88F}" srcOrd="0" destOrd="0" presId="urn:microsoft.com/office/officeart/2005/8/layout/default"/>
    <dgm:cxn modelId="{5515DFC4-C02B-4068-9A73-FADBE2F60881}" type="presOf" srcId="{AE37DA6E-013E-4D18-8F1D-344204F0C349}" destId="{41094EA4-E1D1-4C0D-B23F-90EF48E2F4E6}" srcOrd="0" destOrd="0" presId="urn:microsoft.com/office/officeart/2005/8/layout/default"/>
    <dgm:cxn modelId="{2E98E7F1-E75E-4081-B98C-FBDA081518E2}" srcId="{44CB0C29-F1B6-4069-8D83-0A960DE12BF6}" destId="{26705E9F-2DC0-4D64-A955-95D562339E13}" srcOrd="8" destOrd="0" parTransId="{D001E0B7-26C7-4AE2-B036-12342D3846A6}" sibTransId="{BFF87D28-54F9-478B-9CD7-AF2C5F12B639}"/>
    <dgm:cxn modelId="{538B7AF9-3268-41EB-B1BC-9C3DF69E7894}" type="presParOf" srcId="{C84AEBD1-F005-425D-A572-34F178F8EF0D}" destId="{894A9445-5289-42E6-986F-1D38D04C7ED6}" srcOrd="0" destOrd="0" presId="urn:microsoft.com/office/officeart/2005/8/layout/default"/>
    <dgm:cxn modelId="{73D680E8-B365-4692-99B3-F8885E110DBB}" type="presParOf" srcId="{C84AEBD1-F005-425D-A572-34F178F8EF0D}" destId="{4C21F8FA-3582-4C89-941E-22143A2470A4}" srcOrd="1" destOrd="0" presId="urn:microsoft.com/office/officeart/2005/8/layout/default"/>
    <dgm:cxn modelId="{6D708E50-E421-414A-82ED-D2CC582BC118}" type="presParOf" srcId="{C84AEBD1-F005-425D-A572-34F178F8EF0D}" destId="{41094EA4-E1D1-4C0D-B23F-90EF48E2F4E6}" srcOrd="2" destOrd="0" presId="urn:microsoft.com/office/officeart/2005/8/layout/default"/>
    <dgm:cxn modelId="{D7D36945-156D-4880-9012-67521926AF60}" type="presParOf" srcId="{C84AEBD1-F005-425D-A572-34F178F8EF0D}" destId="{5A39F89D-CFF4-4C60-A03B-027C2D3A46F8}" srcOrd="3" destOrd="0" presId="urn:microsoft.com/office/officeart/2005/8/layout/default"/>
    <dgm:cxn modelId="{5AF43A25-15CD-4488-B64A-FEB26F81020D}" type="presParOf" srcId="{C84AEBD1-F005-425D-A572-34F178F8EF0D}" destId="{5F8E84D5-298A-4315-9E5F-9104A49D3FB8}" srcOrd="4" destOrd="0" presId="urn:microsoft.com/office/officeart/2005/8/layout/default"/>
    <dgm:cxn modelId="{05CDD352-33BE-42C2-8C98-20EC901FD6E4}" type="presParOf" srcId="{C84AEBD1-F005-425D-A572-34F178F8EF0D}" destId="{C4EFAF36-5D46-4AF8-B139-418A071709C0}" srcOrd="5" destOrd="0" presId="urn:microsoft.com/office/officeart/2005/8/layout/default"/>
    <dgm:cxn modelId="{2A740BA2-2359-4C64-9CE8-F4F9D882D83E}" type="presParOf" srcId="{C84AEBD1-F005-425D-A572-34F178F8EF0D}" destId="{4FED3D88-5E80-4C8C-8CC8-3EDA80ABAA65}" srcOrd="6" destOrd="0" presId="urn:microsoft.com/office/officeart/2005/8/layout/default"/>
    <dgm:cxn modelId="{3D3F1745-2FD2-468A-846D-F809B58FF78F}" type="presParOf" srcId="{C84AEBD1-F005-425D-A572-34F178F8EF0D}" destId="{0E8C841A-A9FE-46C1-833A-98176F8C5CA5}" srcOrd="7" destOrd="0" presId="urn:microsoft.com/office/officeart/2005/8/layout/default"/>
    <dgm:cxn modelId="{6A8862E9-8914-4E48-A50F-291F956BC901}" type="presParOf" srcId="{C84AEBD1-F005-425D-A572-34F178F8EF0D}" destId="{3B0898FD-C25C-4587-8B1D-DB3825E4AB50}" srcOrd="8" destOrd="0" presId="urn:microsoft.com/office/officeart/2005/8/layout/default"/>
    <dgm:cxn modelId="{ADA030D1-293E-428B-B69C-6416B583DADB}" type="presParOf" srcId="{C84AEBD1-F005-425D-A572-34F178F8EF0D}" destId="{547DB982-1BCA-4602-9381-71908326FCA3}" srcOrd="9" destOrd="0" presId="urn:microsoft.com/office/officeart/2005/8/layout/default"/>
    <dgm:cxn modelId="{8B48138A-9763-4066-8385-D2F91044C406}" type="presParOf" srcId="{C84AEBD1-F005-425D-A572-34F178F8EF0D}" destId="{5026EA97-791D-47D7-83AC-BAC2BEDB6254}" srcOrd="10" destOrd="0" presId="urn:microsoft.com/office/officeart/2005/8/layout/default"/>
    <dgm:cxn modelId="{36B1530E-FD5A-4395-A120-5FDA508E708C}" type="presParOf" srcId="{C84AEBD1-F005-425D-A572-34F178F8EF0D}" destId="{C719FD4E-F6D4-4707-8DA2-9DB18AA2E5B0}" srcOrd="11" destOrd="0" presId="urn:microsoft.com/office/officeart/2005/8/layout/default"/>
    <dgm:cxn modelId="{09A48935-0FC2-4318-BF23-CA6D5260D39B}" type="presParOf" srcId="{C84AEBD1-F005-425D-A572-34F178F8EF0D}" destId="{0C25BEDB-7C42-47B9-BC9D-87B41919D88F}" srcOrd="12" destOrd="0" presId="urn:microsoft.com/office/officeart/2005/8/layout/default"/>
    <dgm:cxn modelId="{E58CE8CD-745F-46A5-B53A-AF0BF8EE6510}" type="presParOf" srcId="{C84AEBD1-F005-425D-A572-34F178F8EF0D}" destId="{B8A45238-5582-4890-995C-5C6BFAED7961}" srcOrd="13" destOrd="0" presId="urn:microsoft.com/office/officeart/2005/8/layout/default"/>
    <dgm:cxn modelId="{A0DC3803-1B6C-4191-AC9D-E9E8E1BAFF54}" type="presParOf" srcId="{C84AEBD1-F005-425D-A572-34F178F8EF0D}" destId="{7FDD5841-F832-4D6B-8F66-A0084AA86EBC}" srcOrd="14" destOrd="0" presId="urn:microsoft.com/office/officeart/2005/8/layout/default"/>
    <dgm:cxn modelId="{6B20EB90-5DA7-479B-B1A3-D361F4B94137}" type="presParOf" srcId="{C84AEBD1-F005-425D-A572-34F178F8EF0D}" destId="{5BAFB9C9-A917-4973-A902-CD98465B501A}" srcOrd="15" destOrd="0" presId="urn:microsoft.com/office/officeart/2005/8/layout/default"/>
    <dgm:cxn modelId="{448BAB62-D737-4AE6-8952-5230C8ECC4AF}" type="presParOf" srcId="{C84AEBD1-F005-425D-A572-34F178F8EF0D}" destId="{E47ECBE7-764B-4A44-86B2-0C385D7E852C}"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225ABF-246D-4AC2-9718-B937B5D1421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031314C-6573-44E1-A968-6733D316D932}">
      <dgm:prSet/>
      <dgm:spPr/>
      <dgm:t>
        <a:bodyPr/>
        <a:lstStyle/>
        <a:p>
          <a:pPr>
            <a:lnSpc>
              <a:spcPct val="100000"/>
            </a:lnSpc>
            <a:defRPr cap="all"/>
          </a:pPr>
          <a:r>
            <a:rPr lang="en-US"/>
            <a:t>The application layer contains the business logic. All the business logic will be written in this layer.</a:t>
          </a:r>
        </a:p>
      </dgm:t>
    </dgm:pt>
    <dgm:pt modelId="{FBBB7169-5D01-4326-BD88-F2EA84B2EA12}" type="parTrans" cxnId="{8E9ACD3B-35CE-47C8-BF7E-D700AC114DDD}">
      <dgm:prSet/>
      <dgm:spPr/>
      <dgm:t>
        <a:bodyPr/>
        <a:lstStyle/>
        <a:p>
          <a:endParaRPr lang="en-US"/>
        </a:p>
      </dgm:t>
    </dgm:pt>
    <dgm:pt modelId="{AFA69AFA-A9E5-491A-9F02-168FDC3D55B7}" type="sibTrans" cxnId="{8E9ACD3B-35CE-47C8-BF7E-D700AC114DDD}">
      <dgm:prSet/>
      <dgm:spPr/>
      <dgm:t>
        <a:bodyPr/>
        <a:lstStyle/>
        <a:p>
          <a:endParaRPr lang="en-US"/>
        </a:p>
      </dgm:t>
    </dgm:pt>
    <dgm:pt modelId="{14F1BA71-3A3F-4162-8B51-847E34BA240B}">
      <dgm:prSet/>
      <dgm:spPr/>
      <dgm:t>
        <a:bodyPr/>
        <a:lstStyle/>
        <a:p>
          <a:pPr>
            <a:lnSpc>
              <a:spcPct val="100000"/>
            </a:lnSpc>
            <a:defRPr cap="all"/>
          </a:pPr>
          <a:r>
            <a:rPr lang="en-US"/>
            <a:t>It is in this layer that services interfaces are kept, separate from their implementation, for loose coupling and separation of concerns.</a:t>
          </a:r>
        </a:p>
      </dgm:t>
    </dgm:pt>
    <dgm:pt modelId="{88C31BFE-BEAC-4B8D-97A8-190DC2BFD456}" type="parTrans" cxnId="{D2BAB12B-B4A3-4655-8B97-DE4FB1D6E43D}">
      <dgm:prSet/>
      <dgm:spPr/>
      <dgm:t>
        <a:bodyPr/>
        <a:lstStyle/>
        <a:p>
          <a:endParaRPr lang="en-US"/>
        </a:p>
      </dgm:t>
    </dgm:pt>
    <dgm:pt modelId="{6B1CC61E-B737-4417-B88D-BEFC422C55BE}" type="sibTrans" cxnId="{D2BAB12B-B4A3-4655-8B97-DE4FB1D6E43D}">
      <dgm:prSet/>
      <dgm:spPr/>
      <dgm:t>
        <a:bodyPr/>
        <a:lstStyle/>
        <a:p>
          <a:endParaRPr lang="en-US"/>
        </a:p>
      </dgm:t>
    </dgm:pt>
    <dgm:pt modelId="{F45CF2F2-0F09-4B07-9B91-37AB38611228}" type="pres">
      <dgm:prSet presAssocID="{B5225ABF-246D-4AC2-9718-B937B5D1421F}" presName="root" presStyleCnt="0">
        <dgm:presLayoutVars>
          <dgm:dir/>
          <dgm:resizeHandles val="exact"/>
        </dgm:presLayoutVars>
      </dgm:prSet>
      <dgm:spPr/>
    </dgm:pt>
    <dgm:pt modelId="{9272B7FF-FF80-435E-8D80-1A34420EE9A7}" type="pres">
      <dgm:prSet presAssocID="{6031314C-6573-44E1-A968-6733D316D932}" presName="compNode" presStyleCnt="0"/>
      <dgm:spPr/>
    </dgm:pt>
    <dgm:pt modelId="{79830F35-099C-4B0C-9DED-D81079AFF39E}" type="pres">
      <dgm:prSet presAssocID="{6031314C-6573-44E1-A968-6733D316D932}" presName="iconBgRect" presStyleLbl="bgShp" presStyleIdx="0" presStyleCnt="2"/>
      <dgm:spPr/>
    </dgm:pt>
    <dgm:pt modelId="{07C739A9-208C-4381-88C5-B0EB83487356}" type="pres">
      <dgm:prSet presAssocID="{6031314C-6573-44E1-A968-6733D316D9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69726C49-D21A-418F-9C2D-C2F664767BA1}" type="pres">
      <dgm:prSet presAssocID="{6031314C-6573-44E1-A968-6733D316D932}" presName="spaceRect" presStyleCnt="0"/>
      <dgm:spPr/>
    </dgm:pt>
    <dgm:pt modelId="{38602124-313D-4E8F-9691-030394B5406C}" type="pres">
      <dgm:prSet presAssocID="{6031314C-6573-44E1-A968-6733D316D932}" presName="textRect" presStyleLbl="revTx" presStyleIdx="0" presStyleCnt="2">
        <dgm:presLayoutVars>
          <dgm:chMax val="1"/>
          <dgm:chPref val="1"/>
        </dgm:presLayoutVars>
      </dgm:prSet>
      <dgm:spPr/>
    </dgm:pt>
    <dgm:pt modelId="{346EBB5F-9FD3-49C2-AFFB-32034E1EDBD0}" type="pres">
      <dgm:prSet presAssocID="{AFA69AFA-A9E5-491A-9F02-168FDC3D55B7}" presName="sibTrans" presStyleCnt="0"/>
      <dgm:spPr/>
    </dgm:pt>
    <dgm:pt modelId="{E9E9D8BD-A966-4609-97B5-BFD3879F1DCC}" type="pres">
      <dgm:prSet presAssocID="{14F1BA71-3A3F-4162-8B51-847E34BA240B}" presName="compNode" presStyleCnt="0"/>
      <dgm:spPr/>
    </dgm:pt>
    <dgm:pt modelId="{B4B8999A-6CC3-4A0E-8A17-7CF561FB9F00}" type="pres">
      <dgm:prSet presAssocID="{14F1BA71-3A3F-4162-8B51-847E34BA240B}" presName="iconBgRect" presStyleLbl="bgShp" presStyleIdx="1" presStyleCnt="2"/>
      <dgm:spPr/>
    </dgm:pt>
    <dgm:pt modelId="{9CD052B7-B613-4743-B229-5ABF90B4B512}" type="pres">
      <dgm:prSet presAssocID="{14F1BA71-3A3F-4162-8B51-847E34BA24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598646C1-C36A-479E-9FEA-D1EFA91E37B4}" type="pres">
      <dgm:prSet presAssocID="{14F1BA71-3A3F-4162-8B51-847E34BA240B}" presName="spaceRect" presStyleCnt="0"/>
      <dgm:spPr/>
    </dgm:pt>
    <dgm:pt modelId="{EF1C9977-97A5-4640-8037-076CC8317D11}" type="pres">
      <dgm:prSet presAssocID="{14F1BA71-3A3F-4162-8B51-847E34BA240B}" presName="textRect" presStyleLbl="revTx" presStyleIdx="1" presStyleCnt="2">
        <dgm:presLayoutVars>
          <dgm:chMax val="1"/>
          <dgm:chPref val="1"/>
        </dgm:presLayoutVars>
      </dgm:prSet>
      <dgm:spPr/>
    </dgm:pt>
  </dgm:ptLst>
  <dgm:cxnLst>
    <dgm:cxn modelId="{460B4F17-2D9E-4026-B770-FDC0432004C6}" type="presOf" srcId="{6031314C-6573-44E1-A968-6733D316D932}" destId="{38602124-313D-4E8F-9691-030394B5406C}" srcOrd="0" destOrd="0" presId="urn:microsoft.com/office/officeart/2018/5/layout/IconCircleLabelList"/>
    <dgm:cxn modelId="{D2BAB12B-B4A3-4655-8B97-DE4FB1D6E43D}" srcId="{B5225ABF-246D-4AC2-9718-B937B5D1421F}" destId="{14F1BA71-3A3F-4162-8B51-847E34BA240B}" srcOrd="1" destOrd="0" parTransId="{88C31BFE-BEAC-4B8D-97A8-190DC2BFD456}" sibTransId="{6B1CC61E-B737-4417-B88D-BEFC422C55BE}"/>
    <dgm:cxn modelId="{8E9ACD3B-35CE-47C8-BF7E-D700AC114DDD}" srcId="{B5225ABF-246D-4AC2-9718-B937B5D1421F}" destId="{6031314C-6573-44E1-A968-6733D316D932}" srcOrd="0" destOrd="0" parTransId="{FBBB7169-5D01-4326-BD88-F2EA84B2EA12}" sibTransId="{AFA69AFA-A9E5-491A-9F02-168FDC3D55B7}"/>
    <dgm:cxn modelId="{64CA82D9-297B-47A7-B683-C9D99A787E60}" type="presOf" srcId="{14F1BA71-3A3F-4162-8B51-847E34BA240B}" destId="{EF1C9977-97A5-4640-8037-076CC8317D11}" srcOrd="0" destOrd="0" presId="urn:microsoft.com/office/officeart/2018/5/layout/IconCircleLabelList"/>
    <dgm:cxn modelId="{D286A0E8-B6B0-4EBA-AFC0-41FE48D94A1C}" type="presOf" srcId="{B5225ABF-246D-4AC2-9718-B937B5D1421F}" destId="{F45CF2F2-0F09-4B07-9B91-37AB38611228}" srcOrd="0" destOrd="0" presId="urn:microsoft.com/office/officeart/2018/5/layout/IconCircleLabelList"/>
    <dgm:cxn modelId="{1F04515C-2EE1-4A9F-AC5E-E621BFEE1AC1}" type="presParOf" srcId="{F45CF2F2-0F09-4B07-9B91-37AB38611228}" destId="{9272B7FF-FF80-435E-8D80-1A34420EE9A7}" srcOrd="0" destOrd="0" presId="urn:microsoft.com/office/officeart/2018/5/layout/IconCircleLabelList"/>
    <dgm:cxn modelId="{6F5494D6-0BCF-457A-86B5-64B354A43DBE}" type="presParOf" srcId="{9272B7FF-FF80-435E-8D80-1A34420EE9A7}" destId="{79830F35-099C-4B0C-9DED-D81079AFF39E}" srcOrd="0" destOrd="0" presId="urn:microsoft.com/office/officeart/2018/5/layout/IconCircleLabelList"/>
    <dgm:cxn modelId="{434A928E-FF6A-4F7F-B279-F73AAEEBCFB5}" type="presParOf" srcId="{9272B7FF-FF80-435E-8D80-1A34420EE9A7}" destId="{07C739A9-208C-4381-88C5-B0EB83487356}" srcOrd="1" destOrd="0" presId="urn:microsoft.com/office/officeart/2018/5/layout/IconCircleLabelList"/>
    <dgm:cxn modelId="{AAD8667D-2202-4FD9-9B70-2EC00639A49A}" type="presParOf" srcId="{9272B7FF-FF80-435E-8D80-1A34420EE9A7}" destId="{69726C49-D21A-418F-9C2D-C2F664767BA1}" srcOrd="2" destOrd="0" presId="urn:microsoft.com/office/officeart/2018/5/layout/IconCircleLabelList"/>
    <dgm:cxn modelId="{2AAD4EB6-1BE4-4BDC-BF17-A5DDD94A37E0}" type="presParOf" srcId="{9272B7FF-FF80-435E-8D80-1A34420EE9A7}" destId="{38602124-313D-4E8F-9691-030394B5406C}" srcOrd="3" destOrd="0" presId="urn:microsoft.com/office/officeart/2018/5/layout/IconCircleLabelList"/>
    <dgm:cxn modelId="{998EC2F5-8AAB-4C44-8F2E-F28927EF281F}" type="presParOf" srcId="{F45CF2F2-0F09-4B07-9B91-37AB38611228}" destId="{346EBB5F-9FD3-49C2-AFFB-32034E1EDBD0}" srcOrd="1" destOrd="0" presId="urn:microsoft.com/office/officeart/2018/5/layout/IconCircleLabelList"/>
    <dgm:cxn modelId="{62289236-E7A8-4D89-9DA9-0BE0BC062229}" type="presParOf" srcId="{F45CF2F2-0F09-4B07-9B91-37AB38611228}" destId="{E9E9D8BD-A966-4609-97B5-BFD3879F1DCC}" srcOrd="2" destOrd="0" presId="urn:microsoft.com/office/officeart/2018/5/layout/IconCircleLabelList"/>
    <dgm:cxn modelId="{F607C0BA-C6EB-48D5-B7DB-E0984AF7DEBC}" type="presParOf" srcId="{E9E9D8BD-A966-4609-97B5-BFD3879F1DCC}" destId="{B4B8999A-6CC3-4A0E-8A17-7CF561FB9F00}" srcOrd="0" destOrd="0" presId="urn:microsoft.com/office/officeart/2018/5/layout/IconCircleLabelList"/>
    <dgm:cxn modelId="{FAAF98ED-AB0A-49C5-908D-5F7B1BC82053}" type="presParOf" srcId="{E9E9D8BD-A966-4609-97B5-BFD3879F1DCC}" destId="{9CD052B7-B613-4743-B229-5ABF90B4B512}" srcOrd="1" destOrd="0" presId="urn:microsoft.com/office/officeart/2018/5/layout/IconCircleLabelList"/>
    <dgm:cxn modelId="{EA3FF1BC-DDEB-41BA-A5A6-BF86BA5B8BC9}" type="presParOf" srcId="{E9E9D8BD-A966-4609-97B5-BFD3879F1DCC}" destId="{598646C1-C36A-479E-9FEA-D1EFA91E37B4}" srcOrd="2" destOrd="0" presId="urn:microsoft.com/office/officeart/2018/5/layout/IconCircleLabelList"/>
    <dgm:cxn modelId="{E3605344-0434-47D8-A052-82AC7537EDDA}" type="presParOf" srcId="{E9E9D8BD-A966-4609-97B5-BFD3879F1DCC}" destId="{EF1C9977-97A5-4640-8037-076CC8317D1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A9445-5289-42E6-986F-1D38D04C7ED6}">
      <dsp:nvSpPr>
        <dsp:cNvPr id="0" name=""/>
        <dsp:cNvSpPr/>
      </dsp:nvSpPr>
      <dsp:spPr>
        <a:xfrm>
          <a:off x="0" y="210301"/>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Clean Architecture is a design pattern.</a:t>
          </a:r>
        </a:p>
      </dsp:txBody>
      <dsp:txXfrm>
        <a:off x="0" y="210301"/>
        <a:ext cx="1608665" cy="965199"/>
      </dsp:txXfrm>
    </dsp:sp>
    <dsp:sp modelId="{41094EA4-E1D1-4C0D-B23F-90EF48E2F4E6}">
      <dsp:nvSpPr>
        <dsp:cNvPr id="0" name=""/>
        <dsp:cNvSpPr/>
      </dsp:nvSpPr>
      <dsp:spPr>
        <a:xfrm>
          <a:off x="1769532" y="210301"/>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It has 4 Layers:</a:t>
          </a:r>
        </a:p>
      </dsp:txBody>
      <dsp:txXfrm>
        <a:off x="1769532" y="210301"/>
        <a:ext cx="1608665" cy="965199"/>
      </dsp:txXfrm>
    </dsp:sp>
    <dsp:sp modelId="{5F8E84D5-298A-4315-9E5F-9104A49D3FB8}">
      <dsp:nvSpPr>
        <dsp:cNvPr id="0" name=""/>
        <dsp:cNvSpPr/>
      </dsp:nvSpPr>
      <dsp:spPr>
        <a:xfrm>
          <a:off x="3539064" y="210301"/>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1.Domain layer,</a:t>
          </a:r>
        </a:p>
      </dsp:txBody>
      <dsp:txXfrm>
        <a:off x="3539064" y="210301"/>
        <a:ext cx="1608665" cy="965199"/>
      </dsp:txXfrm>
    </dsp:sp>
    <dsp:sp modelId="{4FED3D88-5E80-4C8C-8CC8-3EDA80ABAA65}">
      <dsp:nvSpPr>
        <dsp:cNvPr id="0" name=""/>
        <dsp:cNvSpPr/>
      </dsp:nvSpPr>
      <dsp:spPr>
        <a:xfrm>
          <a:off x="0" y="1336367"/>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2.Application Layer,</a:t>
          </a:r>
        </a:p>
      </dsp:txBody>
      <dsp:txXfrm>
        <a:off x="0" y="1336367"/>
        <a:ext cx="1608665" cy="965199"/>
      </dsp:txXfrm>
    </dsp:sp>
    <dsp:sp modelId="{3B0898FD-C25C-4587-8B1D-DB3825E4AB50}">
      <dsp:nvSpPr>
        <dsp:cNvPr id="0" name=""/>
        <dsp:cNvSpPr/>
      </dsp:nvSpPr>
      <dsp:spPr>
        <a:xfrm>
          <a:off x="1769532" y="1336367"/>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3.Infrastructure Layer, </a:t>
          </a:r>
        </a:p>
      </dsp:txBody>
      <dsp:txXfrm>
        <a:off x="1769532" y="1336367"/>
        <a:ext cx="1608665" cy="965199"/>
      </dsp:txXfrm>
    </dsp:sp>
    <dsp:sp modelId="{5026EA97-791D-47D7-83AC-BAC2BEDB6254}">
      <dsp:nvSpPr>
        <dsp:cNvPr id="0" name=""/>
        <dsp:cNvSpPr/>
      </dsp:nvSpPr>
      <dsp:spPr>
        <a:xfrm>
          <a:off x="3539064" y="1336367"/>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4.Presentation(Framework) Layer.</a:t>
          </a:r>
        </a:p>
      </dsp:txBody>
      <dsp:txXfrm>
        <a:off x="3539064" y="1336367"/>
        <a:ext cx="1608665" cy="965199"/>
      </dsp:txXfrm>
    </dsp:sp>
    <dsp:sp modelId="{0C25BEDB-7C42-47B9-BC9D-87B41919D88F}">
      <dsp:nvSpPr>
        <dsp:cNvPr id="0" name=""/>
        <dsp:cNvSpPr/>
      </dsp:nvSpPr>
      <dsp:spPr>
        <a:xfrm>
          <a:off x="0" y="2462433"/>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The domain and application layer are core of the system (Heart of the Application).</a:t>
          </a:r>
        </a:p>
      </dsp:txBody>
      <dsp:txXfrm>
        <a:off x="0" y="2462433"/>
        <a:ext cx="1608665" cy="965199"/>
      </dsp:txXfrm>
    </dsp:sp>
    <dsp:sp modelId="{7FDD5841-F832-4D6B-8F66-A0084AA86EBC}">
      <dsp:nvSpPr>
        <dsp:cNvPr id="0" name=""/>
        <dsp:cNvSpPr/>
      </dsp:nvSpPr>
      <dsp:spPr>
        <a:xfrm>
          <a:off x="1769532" y="2462433"/>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It has to be written without any direct dependency. </a:t>
          </a:r>
        </a:p>
      </dsp:txBody>
      <dsp:txXfrm>
        <a:off x="1769532" y="2462433"/>
        <a:ext cx="1608665" cy="965199"/>
      </dsp:txXfrm>
    </dsp:sp>
    <dsp:sp modelId="{E47ECBE7-764B-4A44-86B2-0C385D7E852C}">
      <dsp:nvSpPr>
        <dsp:cNvPr id="0" name=""/>
        <dsp:cNvSpPr/>
      </dsp:nvSpPr>
      <dsp:spPr>
        <a:xfrm>
          <a:off x="3539064" y="2462433"/>
          <a:ext cx="1608665" cy="965199"/>
        </a:xfrm>
        <a:prstGeom prst="rect">
          <a:avLst/>
        </a:prstGeom>
        <a:gradFill rotWithShape="0">
          <a:gsLst>
            <a:gs pos="0">
              <a:schemeClr val="dk2">
                <a:hueOff val="0"/>
                <a:satOff val="0"/>
                <a:lumOff val="0"/>
                <a:alphaOff val="0"/>
                <a:tint val="98000"/>
                <a:lumMod val="100000"/>
              </a:schemeClr>
            </a:gs>
            <a:gs pos="100000">
              <a:schemeClr val="dk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This means that if I want to change my framework OR User Interface (UI) of the system, the core of the system should not be changed. </a:t>
          </a:r>
        </a:p>
      </dsp:txBody>
      <dsp:txXfrm>
        <a:off x="3539064" y="2462433"/>
        <a:ext cx="1608665" cy="965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30F35-099C-4B0C-9DED-D81079AFF39E}">
      <dsp:nvSpPr>
        <dsp:cNvPr id="0" name=""/>
        <dsp:cNvSpPr/>
      </dsp:nvSpPr>
      <dsp:spPr>
        <a:xfrm>
          <a:off x="1852712" y="24566"/>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C739A9-208C-4381-88C5-B0EB83487356}">
      <dsp:nvSpPr>
        <dsp:cNvPr id="0" name=""/>
        <dsp:cNvSpPr/>
      </dsp:nvSpPr>
      <dsp:spPr>
        <a:xfrm>
          <a:off x="2320712" y="492566"/>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602124-313D-4E8F-9691-030394B5406C}">
      <dsp:nvSpPr>
        <dsp:cNvPr id="0" name=""/>
        <dsp:cNvSpPr/>
      </dsp:nvSpPr>
      <dsp:spPr>
        <a:xfrm>
          <a:off x="1150712" y="290456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The application layer contains the business logic. All the business logic will be written in this layer.</a:t>
          </a:r>
        </a:p>
      </dsp:txBody>
      <dsp:txXfrm>
        <a:off x="1150712" y="2904566"/>
        <a:ext cx="3600000" cy="720000"/>
      </dsp:txXfrm>
    </dsp:sp>
    <dsp:sp modelId="{B4B8999A-6CC3-4A0E-8A17-7CF561FB9F00}">
      <dsp:nvSpPr>
        <dsp:cNvPr id="0" name=""/>
        <dsp:cNvSpPr/>
      </dsp:nvSpPr>
      <dsp:spPr>
        <a:xfrm>
          <a:off x="6082712" y="24566"/>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052B7-B613-4743-B229-5ABF90B4B512}">
      <dsp:nvSpPr>
        <dsp:cNvPr id="0" name=""/>
        <dsp:cNvSpPr/>
      </dsp:nvSpPr>
      <dsp:spPr>
        <a:xfrm>
          <a:off x="6550712" y="492566"/>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1C9977-97A5-4640-8037-076CC8317D11}">
      <dsp:nvSpPr>
        <dsp:cNvPr id="0" name=""/>
        <dsp:cNvSpPr/>
      </dsp:nvSpPr>
      <dsp:spPr>
        <a:xfrm>
          <a:off x="5380712" y="290456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It is in this layer that services interfaces are kept, separate from their implementation, for loose coupling and separation of concerns.</a:t>
          </a:r>
        </a:p>
      </dsp:txBody>
      <dsp:txXfrm>
        <a:off x="5380712" y="2904566"/>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23600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182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3640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097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226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9516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296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523972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57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502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457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047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691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712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909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833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035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6173567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14029" y="2682991"/>
            <a:ext cx="8759355" cy="1405467"/>
          </a:xfrm>
        </p:spPr>
        <p:txBody>
          <a:bodyPr>
            <a:noAutofit/>
          </a:bodyPr>
          <a:lstStyle/>
          <a:p>
            <a:r>
              <a:rPr lang="en-US" sz="5400" b="1" dirty="0">
                <a:latin typeface="Arial"/>
                <a:cs typeface="Arial"/>
              </a:rPr>
              <a:t>CLEAN ARCHITECTURE</a:t>
            </a:r>
            <a:endParaRPr lang="en-US" sz="5400"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7DE1-CF8C-E3C7-3DDC-F8605F6C8588}"/>
              </a:ext>
            </a:extLst>
          </p:cNvPr>
          <p:cNvSpPr>
            <a:spLocks noGrp="1"/>
          </p:cNvSpPr>
          <p:nvPr>
            <p:ph type="title"/>
          </p:nvPr>
        </p:nvSpPr>
        <p:spPr>
          <a:xfrm>
            <a:off x="6400800" y="609600"/>
            <a:ext cx="5147730" cy="1641987"/>
          </a:xfrm>
        </p:spPr>
        <p:txBody>
          <a:bodyPr>
            <a:normAutofit/>
          </a:bodyPr>
          <a:lstStyle/>
          <a:p>
            <a:pPr>
              <a:spcBef>
                <a:spcPts val="1000"/>
              </a:spcBef>
            </a:pPr>
            <a:r>
              <a:rPr lang="en-US" b="1">
                <a:latin typeface="Arial"/>
                <a:cs typeface="Arial"/>
              </a:rPr>
              <a:t>What is Clean Architecture?</a:t>
            </a:r>
          </a:p>
          <a:p>
            <a:endParaRPr lang="en-US" dirty="0"/>
          </a:p>
        </p:txBody>
      </p:sp>
      <p:pic>
        <p:nvPicPr>
          <p:cNvPr id="27" name="Picture 26" descr="A diagram of a diagram&#10;&#10;Description automatically generated">
            <a:extLst>
              <a:ext uri="{FF2B5EF4-FFF2-40B4-BE49-F238E27FC236}">
                <a16:creationId xmlns:a16="http://schemas.microsoft.com/office/drawing/2014/main" id="{998D35E4-5871-484B-B9E0-AD10A026B6AB}"/>
              </a:ext>
            </a:extLst>
          </p:cNvPr>
          <p:cNvPicPr>
            <a:picLocks noChangeAspect="1"/>
          </p:cNvPicPr>
          <p:nvPr/>
        </p:nvPicPr>
        <p:blipFill>
          <a:blip r:embed="rId3"/>
          <a:stretch>
            <a:fillRect/>
          </a:stretch>
        </p:blipFill>
        <p:spPr>
          <a:xfrm>
            <a:off x="747252" y="639097"/>
            <a:ext cx="5250425"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graphicFrame>
        <p:nvGraphicFramePr>
          <p:cNvPr id="5" name="Content Placeholder 2">
            <a:extLst>
              <a:ext uri="{FF2B5EF4-FFF2-40B4-BE49-F238E27FC236}">
                <a16:creationId xmlns:a16="http://schemas.microsoft.com/office/drawing/2014/main" id="{1D3A27A3-BE65-BDEB-DBF1-74EF4D8732F0}"/>
              </a:ext>
            </a:extLst>
          </p:cNvPr>
          <p:cNvGraphicFramePr>
            <a:graphicFrameLocks noGrp="1"/>
          </p:cNvGraphicFramePr>
          <p:nvPr>
            <p:ph idx="1"/>
            <p:extLst>
              <p:ext uri="{D42A27DB-BD31-4B8C-83A1-F6EECF244321}">
                <p14:modId xmlns:p14="http://schemas.microsoft.com/office/powerpoint/2010/main" val="275585793"/>
              </p:ext>
            </p:extLst>
          </p:nvPr>
        </p:nvGraphicFramePr>
        <p:xfrm>
          <a:off x="6400800" y="2251587"/>
          <a:ext cx="5147730" cy="3637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854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57B2-768C-0D34-55F5-757229928AEF}"/>
              </a:ext>
            </a:extLst>
          </p:cNvPr>
          <p:cNvSpPr>
            <a:spLocks noGrp="1"/>
          </p:cNvSpPr>
          <p:nvPr>
            <p:ph type="title"/>
          </p:nvPr>
        </p:nvSpPr>
        <p:spPr>
          <a:xfrm>
            <a:off x="685802" y="609600"/>
            <a:ext cx="6282266" cy="1456267"/>
          </a:xfrm>
        </p:spPr>
        <p:txBody>
          <a:bodyPr>
            <a:normAutofit/>
          </a:bodyPr>
          <a:lstStyle/>
          <a:p>
            <a:r>
              <a:rPr lang="en-US" b="1">
                <a:latin typeface="Arial"/>
                <a:ea typeface="+mj-lt"/>
                <a:cs typeface="+mj-lt"/>
              </a:rPr>
              <a:t>Domain Layer:</a:t>
            </a:r>
            <a:endParaRPr lang="en-US" b="1">
              <a:latin typeface="Arial"/>
              <a:cs typeface="Arial"/>
            </a:endParaRPr>
          </a:p>
        </p:txBody>
      </p:sp>
      <p:sp>
        <p:nvSpPr>
          <p:cNvPr id="3" name="Content Placeholder 2">
            <a:extLst>
              <a:ext uri="{FF2B5EF4-FFF2-40B4-BE49-F238E27FC236}">
                <a16:creationId xmlns:a16="http://schemas.microsoft.com/office/drawing/2014/main" id="{D590DE26-9109-F9C8-6FA6-BAD73AE7D768}"/>
              </a:ext>
            </a:extLst>
          </p:cNvPr>
          <p:cNvSpPr>
            <a:spLocks noGrp="1"/>
          </p:cNvSpPr>
          <p:nvPr>
            <p:ph idx="1"/>
          </p:nvPr>
        </p:nvSpPr>
        <p:spPr>
          <a:xfrm>
            <a:off x="685802" y="2142067"/>
            <a:ext cx="6282266" cy="3649133"/>
          </a:xfrm>
        </p:spPr>
        <p:txBody>
          <a:bodyPr vert="horz" lIns="91440" tIns="45720" rIns="91440" bIns="45720" rtlCol="0">
            <a:normAutofit/>
          </a:bodyPr>
          <a:lstStyle/>
          <a:p>
            <a:r>
              <a:rPr lang="en-US" sz="2400" dirty="0">
                <a:latin typeface="Times New Roman"/>
                <a:ea typeface="+mn-lt"/>
                <a:cs typeface="+mn-lt"/>
              </a:rPr>
              <a:t>The domain layer in the clean architecture contains the enterprise logic, like the entities.</a:t>
            </a:r>
            <a:endParaRPr lang="en-US" sz="2400" dirty="0">
              <a:latin typeface="Times New Roman"/>
              <a:cs typeface="Times New Roman"/>
            </a:endParaRPr>
          </a:p>
          <a:p>
            <a:r>
              <a:rPr lang="en-US" sz="2400" dirty="0">
                <a:latin typeface="Times New Roman"/>
                <a:ea typeface="+mn-lt"/>
                <a:cs typeface="+mn-lt"/>
              </a:rPr>
              <a:t>The model classes using the code first approach in the application using Asp.net core these entities are used to create the tables in the database.</a:t>
            </a:r>
            <a:endParaRPr lang="en-US" sz="2400" dirty="0">
              <a:latin typeface="Times New Roman"/>
              <a:cs typeface="Times New Roman"/>
            </a:endParaRPr>
          </a:p>
          <a:p>
            <a:endParaRPr lang="en-US" dirty="0"/>
          </a:p>
          <a:p>
            <a:endParaRPr lang="en-US">
              <a:latin typeface="Times New Roman"/>
              <a:cs typeface="Times New Roman"/>
            </a:endParaRPr>
          </a:p>
        </p:txBody>
      </p:sp>
      <p:pic>
        <p:nvPicPr>
          <p:cNvPr id="7" name="Graphic 6" descr="Flowchart">
            <a:extLst>
              <a:ext uri="{FF2B5EF4-FFF2-40B4-BE49-F238E27FC236}">
                <a16:creationId xmlns:a16="http://schemas.microsoft.com/office/drawing/2014/main" id="{9031A787-C53D-4BA8-B246-4246114D7A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0639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51B2-5F03-220B-E61D-91A8E2086879}"/>
              </a:ext>
            </a:extLst>
          </p:cNvPr>
          <p:cNvSpPr>
            <a:spLocks noGrp="1"/>
          </p:cNvSpPr>
          <p:nvPr>
            <p:ph type="title"/>
          </p:nvPr>
        </p:nvSpPr>
        <p:spPr/>
        <p:txBody>
          <a:bodyPr/>
          <a:lstStyle/>
          <a:p>
            <a:r>
              <a:rPr lang="en-US" b="1" dirty="0">
                <a:latin typeface="Arial"/>
                <a:cs typeface="Arial"/>
              </a:rPr>
              <a:t>Application Layer:</a:t>
            </a:r>
            <a:endParaRPr lang="en-US" dirty="0">
              <a:solidFill>
                <a:srgbClr val="000000"/>
              </a:solidFill>
              <a:latin typeface="Arial"/>
              <a:cs typeface="Arial"/>
            </a:endParaRPr>
          </a:p>
          <a:p>
            <a:endParaRPr lang="en-US" dirty="0">
              <a:cs typeface="Calibri Light"/>
            </a:endParaRPr>
          </a:p>
        </p:txBody>
      </p:sp>
      <p:graphicFrame>
        <p:nvGraphicFramePr>
          <p:cNvPr id="5" name="Content Placeholder 2">
            <a:extLst>
              <a:ext uri="{FF2B5EF4-FFF2-40B4-BE49-F238E27FC236}">
                <a16:creationId xmlns:a16="http://schemas.microsoft.com/office/drawing/2014/main" id="{7F5B584D-C2DE-273C-0391-256A97B16DE6}"/>
              </a:ext>
            </a:extLst>
          </p:cNvPr>
          <p:cNvGraphicFramePr>
            <a:graphicFrameLocks noGrp="1"/>
          </p:cNvGraphicFramePr>
          <p:nvPr>
            <p:ph idx="1"/>
            <p:extLst>
              <p:ext uri="{D42A27DB-BD31-4B8C-83A1-F6EECF244321}">
                <p14:modId xmlns:p14="http://schemas.microsoft.com/office/powerpoint/2010/main" val="2350710240"/>
              </p:ext>
            </p:extLst>
          </p:nvPr>
        </p:nvGraphicFramePr>
        <p:xfrm>
          <a:off x="685801" y="1941541"/>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08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7889-ACA2-CEE7-6761-B481D2207D2F}"/>
              </a:ext>
            </a:extLst>
          </p:cNvPr>
          <p:cNvSpPr>
            <a:spLocks noGrp="1"/>
          </p:cNvSpPr>
          <p:nvPr>
            <p:ph type="title"/>
          </p:nvPr>
        </p:nvSpPr>
        <p:spPr>
          <a:xfrm>
            <a:off x="825909" y="808055"/>
            <a:ext cx="3979205" cy="1453363"/>
          </a:xfrm>
        </p:spPr>
        <p:txBody>
          <a:bodyPr>
            <a:normAutofit/>
          </a:bodyPr>
          <a:lstStyle/>
          <a:p>
            <a:r>
              <a:rPr lang="en-US" sz="3100" b="1">
                <a:latin typeface="Arial"/>
                <a:ea typeface="+mj-lt"/>
                <a:cs typeface="+mj-lt"/>
              </a:rPr>
              <a:t>Infrastructure Layer:</a:t>
            </a:r>
            <a:endParaRPr lang="en-US" sz="3100" b="1">
              <a:latin typeface="Arial"/>
              <a:cs typeface="Arial"/>
            </a:endParaRPr>
          </a:p>
        </p:txBody>
      </p:sp>
      <p:sp>
        <p:nvSpPr>
          <p:cNvPr id="3" name="Content Placeholder 2">
            <a:extLst>
              <a:ext uri="{FF2B5EF4-FFF2-40B4-BE49-F238E27FC236}">
                <a16:creationId xmlns:a16="http://schemas.microsoft.com/office/drawing/2014/main" id="{41F0A21C-C9CE-0CE9-DF3F-2BA2BECE693F}"/>
              </a:ext>
            </a:extLst>
          </p:cNvPr>
          <p:cNvSpPr>
            <a:spLocks noGrp="1"/>
          </p:cNvSpPr>
          <p:nvPr>
            <p:ph idx="1"/>
          </p:nvPr>
        </p:nvSpPr>
        <p:spPr>
          <a:xfrm>
            <a:off x="802178" y="2261420"/>
            <a:ext cx="4002936" cy="3637935"/>
          </a:xfrm>
        </p:spPr>
        <p:txBody>
          <a:bodyPr vert="horz" lIns="91440" tIns="45720" rIns="91440" bIns="45720" rtlCol="0">
            <a:normAutofit fontScale="92500" lnSpcReduction="20000"/>
          </a:bodyPr>
          <a:lstStyle/>
          <a:p>
            <a:endParaRPr lang="en-US" sz="2400" dirty="0">
              <a:latin typeface="Times New Roman"/>
              <a:ea typeface="+mn-lt"/>
              <a:cs typeface="+mn-lt"/>
            </a:endParaRPr>
          </a:p>
          <a:p>
            <a:pPr>
              <a:buClr>
                <a:srgbClr val="FFFFFF"/>
              </a:buClr>
            </a:pPr>
            <a:endParaRPr lang="en-US" sz="2400" dirty="0">
              <a:latin typeface="Times New Roman"/>
              <a:ea typeface="+mn-lt"/>
              <a:cs typeface="+mn-lt"/>
            </a:endParaRPr>
          </a:p>
          <a:p>
            <a:pPr>
              <a:buClr>
                <a:srgbClr val="FFFFFF"/>
              </a:buClr>
            </a:pPr>
            <a:endParaRPr lang="en-US" sz="2400" dirty="0">
              <a:latin typeface="Times New Roman"/>
              <a:ea typeface="+mn-lt"/>
              <a:cs typeface="+mn-lt"/>
            </a:endParaRPr>
          </a:p>
          <a:p>
            <a:pPr>
              <a:buClr>
                <a:srgbClr val="FFFFFF"/>
              </a:buClr>
            </a:pPr>
            <a:r>
              <a:rPr lang="en-US" sz="2400" dirty="0">
                <a:latin typeface="Times New Roman"/>
                <a:ea typeface="+mn-lt"/>
                <a:cs typeface="+mn-lt"/>
              </a:rPr>
              <a:t>In the infrastructure layer, we have model objects we will maintain all the database migrations and database context Objects in this layer. In this layer, we have the repositories of all the domain model objects.</a:t>
            </a:r>
            <a:endParaRPr lang="en-US" sz="2400">
              <a:latin typeface="Times New Roman"/>
              <a:cs typeface="Times New Roman"/>
            </a:endParaRPr>
          </a:p>
          <a:p>
            <a:endParaRPr lang="en-US">
              <a:latin typeface="Times New Roman"/>
            </a:endParaRPr>
          </a:p>
          <a:p>
            <a:endParaRPr lang="en-US">
              <a:latin typeface="Times New Roman"/>
            </a:endParaRPr>
          </a:p>
          <a:p>
            <a:endParaRPr lang="en-US">
              <a:latin typeface="Times New Roman"/>
            </a:endParaRPr>
          </a:p>
          <a:p>
            <a:pPr marL="0" indent="0">
              <a:buNone/>
            </a:pPr>
            <a:endParaRPr lang="en-US" dirty="0">
              <a:cs typeface="Calibri" panose="020F0502020204030204"/>
            </a:endParaRPr>
          </a:p>
        </p:txBody>
      </p:sp>
      <p:pic>
        <p:nvPicPr>
          <p:cNvPr id="7" name="Graphic 6" descr="Database">
            <a:extLst>
              <a:ext uri="{FF2B5EF4-FFF2-40B4-BE49-F238E27FC236}">
                <a16:creationId xmlns:a16="http://schemas.microsoft.com/office/drawing/2014/main" id="{3FC5420B-CCCC-44A5-1019-F3190E4A8C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469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2CC6-1DD2-5E1F-8F34-D84795F10545}"/>
              </a:ext>
            </a:extLst>
          </p:cNvPr>
          <p:cNvSpPr>
            <a:spLocks noGrp="1"/>
          </p:cNvSpPr>
          <p:nvPr>
            <p:ph type="title"/>
          </p:nvPr>
        </p:nvSpPr>
        <p:spPr>
          <a:xfrm>
            <a:off x="685802" y="609600"/>
            <a:ext cx="6282266" cy="1456267"/>
          </a:xfrm>
        </p:spPr>
        <p:txBody>
          <a:bodyPr>
            <a:normAutofit/>
          </a:bodyPr>
          <a:lstStyle/>
          <a:p>
            <a:r>
              <a:rPr lang="en-US" sz="3100" b="1">
                <a:latin typeface="Arial"/>
                <a:cs typeface="Arial"/>
              </a:rPr>
              <a:t>Presentation(Framework) Layer:</a:t>
            </a:r>
            <a:endParaRPr lang="en-US" sz="3100">
              <a:latin typeface="Arial"/>
              <a:cs typeface="Arial"/>
            </a:endParaRPr>
          </a:p>
          <a:p>
            <a:endParaRPr lang="en-US" sz="3100">
              <a:cs typeface="Calibri Light"/>
            </a:endParaRPr>
          </a:p>
        </p:txBody>
      </p:sp>
      <p:sp>
        <p:nvSpPr>
          <p:cNvPr id="3" name="Content Placeholder 2">
            <a:extLst>
              <a:ext uri="{FF2B5EF4-FFF2-40B4-BE49-F238E27FC236}">
                <a16:creationId xmlns:a16="http://schemas.microsoft.com/office/drawing/2014/main" id="{2FDE4924-2447-8F36-0653-AA409CA2AF12}"/>
              </a:ext>
            </a:extLst>
          </p:cNvPr>
          <p:cNvSpPr>
            <a:spLocks noGrp="1"/>
          </p:cNvSpPr>
          <p:nvPr>
            <p:ph idx="1"/>
          </p:nvPr>
        </p:nvSpPr>
        <p:spPr>
          <a:xfrm>
            <a:off x="685802" y="2142067"/>
            <a:ext cx="6282266" cy="3649133"/>
          </a:xfrm>
        </p:spPr>
        <p:txBody>
          <a:bodyPr>
            <a:normAutofit/>
          </a:bodyPr>
          <a:lstStyle/>
          <a:p>
            <a:r>
              <a:rPr lang="en-US" sz="2400" dirty="0">
                <a:latin typeface="Times New Roman"/>
                <a:cs typeface="Times New Roman"/>
              </a:rPr>
              <a:t>In the case of the API Presentation layer that presents us the object data from the database using the HTTP request in the form of JSON Object. But in the case of front-end applications, we present the data using the UI by consuming the APIS.</a:t>
            </a:r>
          </a:p>
          <a:p>
            <a:pPr>
              <a:buClr>
                <a:srgbClr val="FFFFFF"/>
              </a:buClr>
            </a:pPr>
            <a:endParaRPr lang="en-US" dirty="0">
              <a:cs typeface="Calibri"/>
            </a:endParaRPr>
          </a:p>
        </p:txBody>
      </p:sp>
      <p:pic>
        <p:nvPicPr>
          <p:cNvPr id="7" name="Graphic 6" descr="Database">
            <a:extLst>
              <a:ext uri="{FF2B5EF4-FFF2-40B4-BE49-F238E27FC236}">
                <a16:creationId xmlns:a16="http://schemas.microsoft.com/office/drawing/2014/main" id="{A9E6B43E-581E-65A9-BDB2-3F3F9D7B37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5556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E48E-8D46-B59E-21CC-94518823009C}"/>
              </a:ext>
            </a:extLst>
          </p:cNvPr>
          <p:cNvSpPr>
            <a:spLocks noGrp="1"/>
          </p:cNvSpPr>
          <p:nvPr>
            <p:ph type="title"/>
          </p:nvPr>
        </p:nvSpPr>
        <p:spPr>
          <a:xfrm>
            <a:off x="685802" y="609600"/>
            <a:ext cx="6282266" cy="1456267"/>
          </a:xfrm>
        </p:spPr>
        <p:txBody>
          <a:bodyPr>
            <a:normAutofit/>
          </a:bodyPr>
          <a:lstStyle/>
          <a:p>
            <a:r>
              <a:rPr lang="en-US" b="1">
                <a:latin typeface="Arial"/>
                <a:ea typeface="+mj-lt"/>
                <a:cs typeface="+mj-lt"/>
              </a:rPr>
              <a:t>Advantages of Clean Architecture:</a:t>
            </a:r>
            <a:endParaRPr lang="en-US" b="1">
              <a:latin typeface="Arial"/>
              <a:cs typeface="Arial"/>
            </a:endParaRPr>
          </a:p>
        </p:txBody>
      </p:sp>
      <p:sp>
        <p:nvSpPr>
          <p:cNvPr id="3" name="Content Placeholder 2">
            <a:extLst>
              <a:ext uri="{FF2B5EF4-FFF2-40B4-BE49-F238E27FC236}">
                <a16:creationId xmlns:a16="http://schemas.microsoft.com/office/drawing/2014/main" id="{4183CAEF-9D59-C876-59C7-4C281803DA5A}"/>
              </a:ext>
            </a:extLst>
          </p:cNvPr>
          <p:cNvSpPr>
            <a:spLocks noGrp="1"/>
          </p:cNvSpPr>
          <p:nvPr>
            <p:ph idx="1"/>
          </p:nvPr>
        </p:nvSpPr>
        <p:spPr>
          <a:xfrm>
            <a:off x="685802" y="2142067"/>
            <a:ext cx="6282266" cy="3649133"/>
          </a:xfrm>
        </p:spPr>
        <p:txBody>
          <a:bodyPr vert="horz" lIns="91440" tIns="45720" rIns="91440" bIns="45720" rtlCol="0">
            <a:normAutofit/>
          </a:bodyPr>
          <a:lstStyle/>
          <a:p>
            <a:r>
              <a:rPr lang="en-US" sz="2400" dirty="0">
                <a:latin typeface="Times New Roman"/>
                <a:ea typeface="+mn-lt"/>
                <a:cs typeface="+mn-lt"/>
              </a:rPr>
              <a:t>You can implement this architecture with any programming language.</a:t>
            </a:r>
            <a:endParaRPr lang="en-US" sz="2400" dirty="0">
              <a:latin typeface="Times New Roman"/>
              <a:cs typeface="Times New Roman"/>
            </a:endParaRPr>
          </a:p>
          <a:p>
            <a:r>
              <a:rPr lang="en-US" sz="2400" dirty="0">
                <a:latin typeface="Times New Roman"/>
                <a:ea typeface="+mn-lt"/>
                <a:cs typeface="+mn-lt"/>
              </a:rPr>
              <a:t>This architecture allows you to change the external system without affecting the core of the system.</a:t>
            </a:r>
            <a:endParaRPr lang="en-US" sz="2400" dirty="0">
              <a:latin typeface="Times New Roman"/>
              <a:cs typeface="Times New Roman"/>
            </a:endParaRPr>
          </a:p>
          <a:p>
            <a:r>
              <a:rPr lang="en-US" sz="2400" dirty="0">
                <a:latin typeface="Times New Roman"/>
                <a:ea typeface="+mn-lt"/>
                <a:cs typeface="+mn-lt"/>
              </a:rPr>
              <a:t>You can create a highly scalable and quality product.</a:t>
            </a:r>
            <a:endParaRPr lang="en-US" sz="2400" dirty="0">
              <a:latin typeface="Times New Roman"/>
              <a:cs typeface="Times New Roman"/>
            </a:endParaRPr>
          </a:p>
        </p:txBody>
      </p:sp>
      <p:pic>
        <p:nvPicPr>
          <p:cNvPr id="7" name="Graphic 6" descr="Programmer">
            <a:extLst>
              <a:ext uri="{FF2B5EF4-FFF2-40B4-BE49-F238E27FC236}">
                <a16:creationId xmlns:a16="http://schemas.microsoft.com/office/drawing/2014/main" id="{1E42D7B5-42FB-5C51-F166-DC8DECC340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80604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Celestial</vt:lpstr>
      <vt:lpstr>PowerPoint Presentation</vt:lpstr>
      <vt:lpstr>What is Clean Architecture? </vt:lpstr>
      <vt:lpstr>Domain Layer:</vt:lpstr>
      <vt:lpstr>Application Layer: </vt:lpstr>
      <vt:lpstr>Infrastructure Layer:</vt:lpstr>
      <vt:lpstr>Presentation(Framework) Layer: </vt:lpstr>
      <vt:lpstr>Advantages of Clean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142</cp:revision>
  <dcterms:created xsi:type="dcterms:W3CDTF">2024-02-15T10:27:26Z</dcterms:created>
  <dcterms:modified xsi:type="dcterms:W3CDTF">2024-02-19T09:50:58Z</dcterms:modified>
</cp:coreProperties>
</file>