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33808" y="3105955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US" b="1" dirty="0"/>
              <a:t>T.THAROON AADITHYA</a:t>
            </a:r>
            <a:endParaRPr lang="en-GB" b="1" dirty="0"/>
          </a:p>
          <a:p>
            <a:pPr algn="l"/>
            <a:r>
              <a:rPr lang="en-GB" b="1" dirty="0"/>
              <a:t>REGISTER NO :</a:t>
            </a:r>
            <a:r>
              <a:rPr lang="en-US" b="1" dirty="0"/>
              <a:t>312207032</a:t>
            </a:r>
            <a:endParaRPr lang="en-GB" b="1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916382916362</cp:lastModifiedBy>
  <cp:revision>22</cp:revision>
  <dcterms:created xsi:type="dcterms:W3CDTF">2024-03-29T15:07:22Z</dcterms:created>
  <dcterms:modified xsi:type="dcterms:W3CDTF">2024-09-11T04:09:54Z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