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smtClean="0">
                <a:cs typeface="Times New Roman"/>
              </a:rPr>
              <a:t>M. THARSHINEESWARI SUKI</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664</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 THARSHINEESWARI SUKI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237</cp:revision>
  <dcterms:created xsi:type="dcterms:W3CDTF">2024-04-02T15:09:33Z</dcterms:created>
  <dcterms:modified xsi:type="dcterms:W3CDTF">2024-04-03T10:11:50Z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