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68" d="100"/>
          <a:sy n="26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117900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33070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094258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386135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29578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50300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425124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89346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318290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78076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22170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34747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4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411643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35302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8197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15140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3328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982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38077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09078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84062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8990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6497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482275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6262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36721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714658" y="3288179"/>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tharshini.p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0880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91446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17455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939707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28909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40844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22084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447686"/>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337828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1460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39470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92368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60572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75487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2024-08-30T14:21:29Z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4f763cc40942462dae304f7f1ead76d3</vt:lpwstr>
  </property>
</Properties>
</file>