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345" r:id="rId1"/>
  </p:sldMasterIdLst>
  <p:notesMasterIdLst>
    <p:notesMasterId r:id="rId17"/>
  </p:notesMasterIdLst>
  <p:sldIdLst>
    <p:sldId id="265" r:id="rId2"/>
    <p:sldId id="272" r:id="rId3"/>
    <p:sldId id="257" r:id="rId4"/>
    <p:sldId id="258" r:id="rId5"/>
    <p:sldId id="259" r:id="rId6"/>
    <p:sldId id="260" r:id="rId7"/>
    <p:sldId id="270" r:id="rId8"/>
    <p:sldId id="261" r:id="rId9"/>
    <p:sldId id="275" r:id="rId10"/>
    <p:sldId id="276" r:id="rId11"/>
    <p:sldId id="263" r:id="rId12"/>
    <p:sldId id="269" r:id="rId13"/>
    <p:sldId id="266" r:id="rId14"/>
    <p:sldId id="267" r:id="rId15"/>
    <p:sldId id="271" r:id="rId16"/>
  </p:sldIdLst>
  <p:sldSz cx="12192000" cy="6858000"/>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5A0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9" autoAdjust="0"/>
    <p:restoredTop sz="94660"/>
  </p:normalViewPr>
  <p:slideViewPr>
    <p:cSldViewPr snapToGrid="0">
      <p:cViewPr varScale="1">
        <p:scale>
          <a:sx n="81" d="100"/>
          <a:sy n="81" d="100"/>
        </p:scale>
        <p:origin x="730"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myin\Documents\Sci%20fair%20data%2020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waima.LAPTOP-BJQ0UNSN\Documents\Sci-fair-2020-final\Sci%20fair%20data%20202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myin\Documents\Sci-fair-2020-final\Sci%20fair%20data%202020.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myin\Documents\Sci-fair-2020-final\Sci%20fair%20data%202020.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myin\Documents\Sci-fair-2020-final\Sci%20fair%20data%202020.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myin\Documents\Sci-fair-2020-final\Sci%20fair%20data%202020.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myin\Documents\Sci%20fair%20data%202020.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waima.LAPTOP-BJQ0UNSN\Documents\Sci-fair-2020-final\Sci%20fair%20data%202020.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The</a:t>
            </a:r>
            <a:r>
              <a:rPr lang="en-US" baseline="0" dirty="0"/>
              <a:t> Effect of Angle Variation Factor on Splitting Time </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diverge time</c:v>
                </c:pt>
              </c:strCache>
            </c:strRef>
          </c:tx>
          <c:spPr>
            <a:ln w="25400" cap="rnd">
              <a:noFill/>
              <a:round/>
            </a:ln>
            <a:effectLst/>
          </c:spPr>
          <c:marker>
            <c:symbol val="circle"/>
            <c:size val="5"/>
            <c:spPr>
              <a:solidFill>
                <a:schemeClr val="accent1"/>
              </a:solidFill>
              <a:ln w="9525">
                <a:solidFill>
                  <a:schemeClr val="accent1"/>
                </a:solidFill>
              </a:ln>
              <a:effectLst/>
            </c:spPr>
          </c:marker>
          <c:errBars>
            <c:errDir val="y"/>
            <c:errBarType val="both"/>
            <c:errValType val="fixedVal"/>
            <c:noEndCap val="0"/>
            <c:val val="1"/>
            <c:spPr>
              <a:noFill/>
              <a:ln w="9525" cap="flat" cmpd="sng" algn="ctr">
                <a:solidFill>
                  <a:schemeClr val="tx1">
                    <a:lumMod val="65000"/>
                    <a:lumOff val="35000"/>
                  </a:schemeClr>
                </a:solidFill>
                <a:round/>
              </a:ln>
              <a:effectLst/>
            </c:spPr>
          </c:errBars>
          <c:errBars>
            <c:errDir val="x"/>
            <c:errBarType val="both"/>
            <c:errValType val="fixedVal"/>
            <c:noEndCap val="0"/>
            <c:val val="0"/>
            <c:spPr>
              <a:noFill/>
              <a:ln w="9525" cap="flat" cmpd="sng" algn="ctr">
                <a:solidFill>
                  <a:schemeClr val="tx1">
                    <a:lumMod val="65000"/>
                    <a:lumOff val="35000"/>
                  </a:schemeClr>
                </a:solidFill>
                <a:round/>
              </a:ln>
              <a:effectLst/>
            </c:spPr>
          </c:errBars>
          <c:xVal>
            <c:numRef>
              <c:f>Sheet1!$A$2:$A$18</c:f>
              <c:numCache>
                <c:formatCode>0.00E+00</c:formatCode>
                <c:ptCount val="17"/>
                <c:pt idx="0">
                  <c:v>10</c:v>
                </c:pt>
                <c:pt idx="1">
                  <c:v>100</c:v>
                </c:pt>
                <c:pt idx="2">
                  <c:v>1000</c:v>
                </c:pt>
                <c:pt idx="3">
                  <c:v>10000</c:v>
                </c:pt>
                <c:pt idx="4">
                  <c:v>100000</c:v>
                </c:pt>
                <c:pt idx="5">
                  <c:v>1000000</c:v>
                </c:pt>
                <c:pt idx="6">
                  <c:v>10000000</c:v>
                </c:pt>
                <c:pt idx="7">
                  <c:v>100000000</c:v>
                </c:pt>
                <c:pt idx="8">
                  <c:v>1000000000</c:v>
                </c:pt>
                <c:pt idx="9">
                  <c:v>10000000000</c:v>
                </c:pt>
                <c:pt idx="10">
                  <c:v>100000000000</c:v>
                </c:pt>
                <c:pt idx="11">
                  <c:v>1000000000000</c:v>
                </c:pt>
                <c:pt idx="12">
                  <c:v>10000000000000</c:v>
                </c:pt>
                <c:pt idx="13">
                  <c:v>100000000000000</c:v>
                </c:pt>
                <c:pt idx="14">
                  <c:v>1000000000000000</c:v>
                </c:pt>
                <c:pt idx="15">
                  <c:v>1E+16</c:v>
                </c:pt>
              </c:numCache>
            </c:numRef>
          </c:xVal>
          <c:yVal>
            <c:numRef>
              <c:f>Sheet1!$B$2:$B$18</c:f>
              <c:numCache>
                <c:formatCode>General</c:formatCode>
                <c:ptCount val="17"/>
                <c:pt idx="0">
                  <c:v>0</c:v>
                </c:pt>
                <c:pt idx="1">
                  <c:v>5</c:v>
                </c:pt>
                <c:pt idx="2">
                  <c:v>10</c:v>
                </c:pt>
                <c:pt idx="3">
                  <c:v>14</c:v>
                </c:pt>
                <c:pt idx="4">
                  <c:v>16</c:v>
                </c:pt>
                <c:pt idx="5">
                  <c:v>17</c:v>
                </c:pt>
                <c:pt idx="6">
                  <c:v>20</c:v>
                </c:pt>
                <c:pt idx="7">
                  <c:v>21</c:v>
                </c:pt>
                <c:pt idx="8">
                  <c:v>20</c:v>
                </c:pt>
                <c:pt idx="9">
                  <c:v>21</c:v>
                </c:pt>
                <c:pt idx="10">
                  <c:v>20</c:v>
                </c:pt>
                <c:pt idx="11">
                  <c:v>21</c:v>
                </c:pt>
                <c:pt idx="12">
                  <c:v>20</c:v>
                </c:pt>
                <c:pt idx="13">
                  <c:v>19</c:v>
                </c:pt>
                <c:pt idx="14">
                  <c:v>19</c:v>
                </c:pt>
                <c:pt idx="15">
                  <c:v>20</c:v>
                </c:pt>
              </c:numCache>
            </c:numRef>
          </c:yVal>
          <c:smooth val="0"/>
          <c:extLst>
            <c:ext xmlns:c16="http://schemas.microsoft.com/office/drawing/2014/chart" uri="{C3380CC4-5D6E-409C-BE32-E72D297353CC}">
              <c16:uniqueId val="{00000000-3025-4A70-8D18-0EFC3098260E}"/>
            </c:ext>
          </c:extLst>
        </c:ser>
        <c:dLbls>
          <c:showLegendKey val="0"/>
          <c:showVal val="0"/>
          <c:showCatName val="0"/>
          <c:showSerName val="0"/>
          <c:showPercent val="0"/>
          <c:showBubbleSize val="0"/>
        </c:dLbls>
        <c:axId val="732617464"/>
        <c:axId val="732613304"/>
      </c:scatterChart>
      <c:valAx>
        <c:axId val="732617464"/>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Variation</a:t>
                </a:r>
                <a:r>
                  <a:rPr lang="en-US" baseline="0" dirty="0"/>
                  <a:t> Factor</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2613304"/>
        <c:crosses val="autoZero"/>
        <c:crossBetween val="midCat"/>
        <c:minorUnit val="100"/>
      </c:valAx>
      <c:valAx>
        <c:axId val="732613304"/>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Separation</a:t>
                </a:r>
                <a:r>
                  <a:rPr lang="en-US" baseline="0" dirty="0"/>
                  <a:t> time (sec)</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261746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Sheet6!$B$1</c:f>
              <c:strCache>
                <c:ptCount val="1"/>
                <c:pt idx="0">
                  <c:v>critical th1</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Sheet6!$A$2:$A$20</c:f>
              <c:numCache>
                <c:formatCode>General</c:formatCode>
                <c:ptCount val="19"/>
                <c:pt idx="0">
                  <c:v>-180</c:v>
                </c:pt>
                <c:pt idx="1">
                  <c:v>-150</c:v>
                </c:pt>
                <c:pt idx="2">
                  <c:v>-120</c:v>
                </c:pt>
                <c:pt idx="3">
                  <c:v>-90</c:v>
                </c:pt>
                <c:pt idx="4">
                  <c:v>-45</c:v>
                </c:pt>
                <c:pt idx="5">
                  <c:v>-15</c:v>
                </c:pt>
                <c:pt idx="6">
                  <c:v>0</c:v>
                </c:pt>
                <c:pt idx="7">
                  <c:v>15</c:v>
                </c:pt>
                <c:pt idx="8">
                  <c:v>30</c:v>
                </c:pt>
                <c:pt idx="9">
                  <c:v>45</c:v>
                </c:pt>
                <c:pt idx="10">
                  <c:v>60</c:v>
                </c:pt>
                <c:pt idx="11">
                  <c:v>81.5</c:v>
                </c:pt>
                <c:pt idx="12">
                  <c:v>90</c:v>
                </c:pt>
                <c:pt idx="13">
                  <c:v>95.03</c:v>
                </c:pt>
                <c:pt idx="14">
                  <c:v>120</c:v>
                </c:pt>
                <c:pt idx="15">
                  <c:v>150</c:v>
                </c:pt>
                <c:pt idx="16">
                  <c:v>155.03</c:v>
                </c:pt>
                <c:pt idx="17">
                  <c:v>180</c:v>
                </c:pt>
              </c:numCache>
            </c:numRef>
          </c:xVal>
          <c:yVal>
            <c:numRef>
              <c:f>Sheet6!$B$2:$B$20</c:f>
              <c:numCache>
                <c:formatCode>General</c:formatCode>
                <c:ptCount val="19"/>
                <c:pt idx="0">
                  <c:v>0</c:v>
                </c:pt>
                <c:pt idx="1">
                  <c:v>0</c:v>
                </c:pt>
                <c:pt idx="2">
                  <c:v>36.03</c:v>
                </c:pt>
                <c:pt idx="3">
                  <c:v>56</c:v>
                </c:pt>
                <c:pt idx="4">
                  <c:v>79</c:v>
                </c:pt>
                <c:pt idx="5">
                  <c:v>85.09</c:v>
                </c:pt>
                <c:pt idx="6">
                  <c:v>80.010000000000005</c:v>
                </c:pt>
                <c:pt idx="7">
                  <c:v>59.34</c:v>
                </c:pt>
                <c:pt idx="8">
                  <c:v>75.099999999999994</c:v>
                </c:pt>
                <c:pt idx="9">
                  <c:v>72.89</c:v>
                </c:pt>
                <c:pt idx="10">
                  <c:v>88.72</c:v>
                </c:pt>
                <c:pt idx="11">
                  <c:v>60</c:v>
                </c:pt>
                <c:pt idx="12">
                  <c:v>47.85</c:v>
                </c:pt>
                <c:pt idx="13">
                  <c:v>30</c:v>
                </c:pt>
                <c:pt idx="14">
                  <c:v>14.76</c:v>
                </c:pt>
                <c:pt idx="15">
                  <c:v>0</c:v>
                </c:pt>
                <c:pt idx="16">
                  <c:v>0</c:v>
                </c:pt>
                <c:pt idx="17">
                  <c:v>0</c:v>
                </c:pt>
              </c:numCache>
            </c:numRef>
          </c:yVal>
          <c:smooth val="0"/>
          <c:extLst>
            <c:ext xmlns:c16="http://schemas.microsoft.com/office/drawing/2014/chart" uri="{C3380CC4-5D6E-409C-BE32-E72D297353CC}">
              <c16:uniqueId val="{00000000-92B8-4683-9F27-B3CA3C68556F}"/>
            </c:ext>
          </c:extLst>
        </c:ser>
        <c:dLbls>
          <c:showLegendKey val="0"/>
          <c:showVal val="0"/>
          <c:showCatName val="0"/>
          <c:showSerName val="0"/>
          <c:showPercent val="0"/>
          <c:showBubbleSize val="0"/>
        </c:dLbls>
        <c:axId val="517266384"/>
        <c:axId val="517266704"/>
      </c:scatterChart>
      <c:valAx>
        <c:axId val="51726638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Th2</a:t>
                </a:r>
                <a:r>
                  <a:rPr lang="en-US" baseline="0" dirty="0"/>
                  <a:t> (</a:t>
                </a:r>
                <a:r>
                  <a:rPr lang="en-US" baseline="0" dirty="0">
                    <a:latin typeface="Century Gothic" panose="020B0502020202020204" pitchFamily="34" charset="0"/>
                  </a:rPr>
                  <a:t>°)</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7266704"/>
        <c:crosses val="autoZero"/>
        <c:crossBetween val="midCat"/>
      </c:valAx>
      <c:valAx>
        <c:axId val="5172667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Th1</a:t>
                </a:r>
                <a:r>
                  <a:rPr lang="en-US" baseline="0" dirty="0"/>
                  <a:t> (</a:t>
                </a:r>
                <a:r>
                  <a:rPr lang="en-US" baseline="0" dirty="0">
                    <a:latin typeface="Century Gothic" panose="020B0502020202020204" pitchFamily="34" charset="0"/>
                  </a:rPr>
                  <a:t>°)</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726638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The</a:t>
            </a:r>
            <a:r>
              <a:rPr lang="en-US" baseline="0" dirty="0"/>
              <a:t> Effect of Mass Ratio on Critical Angle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Sheet2!$G$1</c:f>
              <c:strCache>
                <c:ptCount val="1"/>
                <c:pt idx="0">
                  <c:v>minimum div.</c:v>
                </c:pt>
              </c:strCache>
            </c:strRef>
          </c:tx>
          <c:spPr>
            <a:ln w="25400" cap="rnd">
              <a:noFill/>
              <a:round/>
            </a:ln>
            <a:effectLst/>
          </c:spPr>
          <c:marker>
            <c:symbol val="circle"/>
            <c:size val="5"/>
            <c:spPr>
              <a:solidFill>
                <a:schemeClr val="accent1"/>
              </a:solidFill>
              <a:ln w="9525">
                <a:solidFill>
                  <a:schemeClr val="accent1"/>
                </a:solidFill>
              </a:ln>
              <a:effectLst/>
            </c:spPr>
          </c:marker>
          <c:errBars>
            <c:errDir val="x"/>
            <c:errBarType val="both"/>
            <c:errValType val="fixedVal"/>
            <c:noEndCap val="0"/>
            <c:val val="0"/>
            <c:spPr>
              <a:noFill/>
              <a:ln w="9525" cap="flat" cmpd="sng" algn="ctr">
                <a:solidFill>
                  <a:schemeClr val="tx1">
                    <a:lumMod val="65000"/>
                    <a:lumOff val="35000"/>
                  </a:schemeClr>
                </a:solidFill>
                <a:round/>
              </a:ln>
              <a:effectLst/>
            </c:spPr>
          </c:errBars>
          <c:errBars>
            <c:errDir val="y"/>
            <c:errBarType val="both"/>
            <c:errValType val="fixedVal"/>
            <c:noEndCap val="0"/>
            <c:val val="0.1"/>
            <c:spPr>
              <a:noFill/>
              <a:ln w="9525" cap="flat" cmpd="sng" algn="ctr">
                <a:solidFill>
                  <a:schemeClr val="tx1">
                    <a:lumMod val="65000"/>
                    <a:lumOff val="35000"/>
                  </a:schemeClr>
                </a:solidFill>
                <a:round/>
              </a:ln>
              <a:effectLst/>
            </c:spPr>
          </c:errBars>
          <c:xVal>
            <c:numRef>
              <c:f>Sheet2!$C$2:$C$9</c:f>
              <c:numCache>
                <c:formatCode>General</c:formatCode>
                <c:ptCount val="8"/>
                <c:pt idx="0">
                  <c:v>3</c:v>
                </c:pt>
                <c:pt idx="1">
                  <c:v>2</c:v>
                </c:pt>
                <c:pt idx="2">
                  <c:v>1.5</c:v>
                </c:pt>
                <c:pt idx="3">
                  <c:v>1</c:v>
                </c:pt>
                <c:pt idx="4">
                  <c:v>0.66666666666666663</c:v>
                </c:pt>
                <c:pt idx="5">
                  <c:v>0.5</c:v>
                </c:pt>
                <c:pt idx="6">
                  <c:v>0.33333333333333331</c:v>
                </c:pt>
              </c:numCache>
            </c:numRef>
          </c:xVal>
          <c:yVal>
            <c:numRef>
              <c:f>Sheet2!$G$2:$G$9</c:f>
              <c:numCache>
                <c:formatCode>General</c:formatCode>
                <c:ptCount val="8"/>
                <c:pt idx="0">
                  <c:v>53.49</c:v>
                </c:pt>
                <c:pt idx="1">
                  <c:v>79</c:v>
                </c:pt>
                <c:pt idx="2">
                  <c:v>85.8</c:v>
                </c:pt>
                <c:pt idx="3">
                  <c:v>79.150000000000006</c:v>
                </c:pt>
                <c:pt idx="4">
                  <c:v>72.56</c:v>
                </c:pt>
                <c:pt idx="5">
                  <c:v>60</c:v>
                </c:pt>
                <c:pt idx="6">
                  <c:v>90.57</c:v>
                </c:pt>
              </c:numCache>
            </c:numRef>
          </c:yVal>
          <c:smooth val="0"/>
          <c:extLst>
            <c:ext xmlns:c16="http://schemas.microsoft.com/office/drawing/2014/chart" uri="{C3380CC4-5D6E-409C-BE32-E72D297353CC}">
              <c16:uniqueId val="{00000000-22F4-499B-A492-BF16B4A21746}"/>
            </c:ext>
          </c:extLst>
        </c:ser>
        <c:dLbls>
          <c:showLegendKey val="0"/>
          <c:showVal val="0"/>
          <c:showCatName val="0"/>
          <c:showSerName val="0"/>
          <c:showPercent val="0"/>
          <c:showBubbleSize val="0"/>
        </c:dLbls>
        <c:axId val="381226480"/>
        <c:axId val="381224880"/>
      </c:scatterChart>
      <c:valAx>
        <c:axId val="38122648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Mass</a:t>
                </a:r>
                <a:r>
                  <a:rPr lang="en-US" baseline="0" dirty="0"/>
                  <a:t> ratio (m1/m2)</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1224880"/>
        <c:crosses val="autoZero"/>
        <c:crossBetween val="midCat"/>
      </c:valAx>
      <c:valAx>
        <c:axId val="381224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Critical</a:t>
                </a:r>
                <a:r>
                  <a:rPr lang="en-US" baseline="0" dirty="0"/>
                  <a:t> Angle(</a:t>
                </a:r>
                <a:r>
                  <a:rPr lang="en-US" baseline="0" dirty="0">
                    <a:latin typeface="Trebuchet MS" panose="020B0603020202020204" pitchFamily="34" charset="0"/>
                  </a:rPr>
                  <a:t>°)</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122648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The</a:t>
            </a:r>
            <a:r>
              <a:rPr lang="en-US" baseline="0" dirty="0"/>
              <a:t> Effect of Mass Difference on Critical Angle </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Sheet2!$G$1</c:f>
              <c:strCache>
                <c:ptCount val="1"/>
                <c:pt idx="0">
                  <c:v>minimum div.</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Sheet2!$E$2:$E$10</c:f>
              <c:numCache>
                <c:formatCode>General</c:formatCode>
                <c:ptCount val="9"/>
                <c:pt idx="0">
                  <c:v>2</c:v>
                </c:pt>
                <c:pt idx="1">
                  <c:v>1</c:v>
                </c:pt>
                <c:pt idx="2">
                  <c:v>1</c:v>
                </c:pt>
                <c:pt idx="3">
                  <c:v>0</c:v>
                </c:pt>
                <c:pt idx="4">
                  <c:v>-1</c:v>
                </c:pt>
                <c:pt idx="5">
                  <c:v>-1</c:v>
                </c:pt>
                <c:pt idx="6">
                  <c:v>-2</c:v>
                </c:pt>
              </c:numCache>
            </c:numRef>
          </c:xVal>
          <c:yVal>
            <c:numRef>
              <c:f>Sheet2!$G$2:$G$10</c:f>
              <c:numCache>
                <c:formatCode>General</c:formatCode>
                <c:ptCount val="9"/>
                <c:pt idx="0">
                  <c:v>53.49</c:v>
                </c:pt>
                <c:pt idx="1">
                  <c:v>79</c:v>
                </c:pt>
                <c:pt idx="2">
                  <c:v>85.8</c:v>
                </c:pt>
                <c:pt idx="3">
                  <c:v>79.150000000000006</c:v>
                </c:pt>
                <c:pt idx="4">
                  <c:v>72.56</c:v>
                </c:pt>
                <c:pt idx="5">
                  <c:v>60</c:v>
                </c:pt>
                <c:pt idx="6">
                  <c:v>90.57</c:v>
                </c:pt>
              </c:numCache>
            </c:numRef>
          </c:yVal>
          <c:smooth val="0"/>
          <c:extLst>
            <c:ext xmlns:c16="http://schemas.microsoft.com/office/drawing/2014/chart" uri="{C3380CC4-5D6E-409C-BE32-E72D297353CC}">
              <c16:uniqueId val="{00000000-DA38-495A-A10D-91F4C782636B}"/>
            </c:ext>
          </c:extLst>
        </c:ser>
        <c:dLbls>
          <c:showLegendKey val="0"/>
          <c:showVal val="0"/>
          <c:showCatName val="0"/>
          <c:showSerName val="0"/>
          <c:showPercent val="0"/>
          <c:showBubbleSize val="0"/>
        </c:dLbls>
        <c:axId val="645703696"/>
        <c:axId val="645705296"/>
      </c:scatterChart>
      <c:valAx>
        <c:axId val="64570369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Mass</a:t>
                </a:r>
                <a:r>
                  <a:rPr lang="en-US" baseline="0" dirty="0"/>
                  <a:t> difference (m1-m2)</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5705296"/>
        <c:crosses val="autoZero"/>
        <c:crossBetween val="midCat"/>
      </c:valAx>
      <c:valAx>
        <c:axId val="6457052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Critical</a:t>
                </a:r>
                <a:r>
                  <a:rPr lang="en-US" baseline="0" dirty="0"/>
                  <a:t> Angle (</a:t>
                </a:r>
                <a:r>
                  <a:rPr lang="en-US" baseline="0" dirty="0">
                    <a:latin typeface="Trebuchet MS" panose="020B0603020202020204" pitchFamily="34" charset="0"/>
                  </a:rPr>
                  <a:t>°)</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570369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The</a:t>
            </a:r>
            <a:r>
              <a:rPr lang="en-US" baseline="0" dirty="0"/>
              <a:t> Effect of Length on Critical Angle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Sheet5!$E$1</c:f>
              <c:strCache>
                <c:ptCount val="1"/>
                <c:pt idx="0">
                  <c:v>critical angle</c:v>
                </c:pt>
              </c:strCache>
            </c:strRef>
          </c:tx>
          <c:spPr>
            <a:ln w="38100" cap="rnd">
              <a:noFill/>
              <a:round/>
            </a:ln>
            <a:effectLst/>
          </c:spPr>
          <c:marker>
            <c:symbol val="circle"/>
            <c:size val="5"/>
            <c:spPr>
              <a:solidFill>
                <a:schemeClr val="accent1"/>
              </a:solidFill>
              <a:ln w="9525">
                <a:solidFill>
                  <a:schemeClr val="accent1"/>
                </a:solidFill>
              </a:ln>
              <a:effectLst/>
            </c:spPr>
          </c:marker>
          <c:xVal>
            <c:numRef>
              <c:f>Sheet5!$C$2:$C$8</c:f>
              <c:numCache>
                <c:formatCode>General</c:formatCode>
                <c:ptCount val="7"/>
                <c:pt idx="0">
                  <c:v>1</c:v>
                </c:pt>
                <c:pt idx="1">
                  <c:v>0.5</c:v>
                </c:pt>
                <c:pt idx="2">
                  <c:v>0.33333333333333331</c:v>
                </c:pt>
                <c:pt idx="3">
                  <c:v>0.66666666666666663</c:v>
                </c:pt>
                <c:pt idx="4">
                  <c:v>2</c:v>
                </c:pt>
                <c:pt idx="5">
                  <c:v>3</c:v>
                </c:pt>
                <c:pt idx="6">
                  <c:v>1.5</c:v>
                </c:pt>
              </c:numCache>
            </c:numRef>
          </c:xVal>
          <c:yVal>
            <c:numRef>
              <c:f>Sheet5!$E$2:$E$8</c:f>
              <c:numCache>
                <c:formatCode>General</c:formatCode>
                <c:ptCount val="7"/>
                <c:pt idx="0">
                  <c:v>79.150000000000006</c:v>
                </c:pt>
                <c:pt idx="1">
                  <c:v>100.37</c:v>
                </c:pt>
                <c:pt idx="2">
                  <c:v>98.68</c:v>
                </c:pt>
                <c:pt idx="3">
                  <c:v>100.47</c:v>
                </c:pt>
                <c:pt idx="4">
                  <c:v>77.17</c:v>
                </c:pt>
                <c:pt idx="5">
                  <c:v>68.150000000000006</c:v>
                </c:pt>
                <c:pt idx="6">
                  <c:v>80</c:v>
                </c:pt>
              </c:numCache>
            </c:numRef>
          </c:yVal>
          <c:smooth val="0"/>
          <c:extLst>
            <c:ext xmlns:c16="http://schemas.microsoft.com/office/drawing/2014/chart" uri="{C3380CC4-5D6E-409C-BE32-E72D297353CC}">
              <c16:uniqueId val="{00000000-5474-4397-BBA5-EEA33FCF4E79}"/>
            </c:ext>
          </c:extLst>
        </c:ser>
        <c:dLbls>
          <c:showLegendKey val="0"/>
          <c:showVal val="0"/>
          <c:showCatName val="0"/>
          <c:showSerName val="0"/>
          <c:showPercent val="0"/>
          <c:showBubbleSize val="0"/>
        </c:dLbls>
        <c:axId val="412700464"/>
        <c:axId val="238899896"/>
      </c:scatterChart>
      <c:valAx>
        <c:axId val="41270046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Length</a:t>
                </a:r>
                <a:r>
                  <a:rPr lang="en-US" baseline="0" dirty="0"/>
                  <a:t> Ratio (L1/L2)</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8899896"/>
        <c:crosses val="autoZero"/>
        <c:crossBetween val="midCat"/>
      </c:valAx>
      <c:valAx>
        <c:axId val="2388998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Critical</a:t>
                </a:r>
                <a:r>
                  <a:rPr lang="en-US" baseline="0" dirty="0"/>
                  <a:t> Angle(</a:t>
                </a:r>
                <a:r>
                  <a:rPr lang="en-US" baseline="0" dirty="0">
                    <a:latin typeface="Trebuchet MS" panose="020B0603020202020204" pitchFamily="34" charset="0"/>
                  </a:rPr>
                  <a:t>°)</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270046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r>
              <a:rPr lang="en-US" sz="1400" b="0" i="0" baseline="0" dirty="0">
                <a:effectLst/>
              </a:rPr>
              <a:t>The Effect of Length on Critical Angle</a:t>
            </a:r>
            <a:endParaRPr lang="en-US" sz="1100"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prstClr val="black">
                    <a:lumMod val="65000"/>
                    <a:lumOff val="35000"/>
                  </a:prstClr>
                </a:solidFill>
              </a:defRPr>
            </a:pPr>
            <a:endParaRPr lang="en-US" sz="1100" dirty="0"/>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endParaRPr lang="en-US"/>
        </a:p>
      </c:txPr>
    </c:title>
    <c:autoTitleDeleted val="0"/>
    <c:plotArea>
      <c:layout/>
      <c:scatterChart>
        <c:scatterStyle val="lineMarker"/>
        <c:varyColors val="0"/>
        <c:ser>
          <c:idx val="0"/>
          <c:order val="0"/>
          <c:tx>
            <c:strRef>
              <c:f>Sheet5!$E$1</c:f>
              <c:strCache>
                <c:ptCount val="1"/>
                <c:pt idx="0">
                  <c:v>critical angle</c:v>
                </c:pt>
              </c:strCache>
            </c:strRef>
          </c:tx>
          <c:spPr>
            <a:ln w="38100" cap="rnd">
              <a:noFill/>
              <a:round/>
            </a:ln>
            <a:effectLst/>
          </c:spPr>
          <c:marker>
            <c:symbol val="circle"/>
            <c:size val="5"/>
            <c:spPr>
              <a:solidFill>
                <a:schemeClr val="accent1"/>
              </a:solidFill>
              <a:ln w="25400">
                <a:noFill/>
              </a:ln>
              <a:effectLst/>
            </c:spPr>
          </c:marker>
          <c:xVal>
            <c:numRef>
              <c:f>Sheet5!$D$2:$D$8</c:f>
              <c:numCache>
                <c:formatCode>General</c:formatCode>
                <c:ptCount val="7"/>
                <c:pt idx="0">
                  <c:v>0</c:v>
                </c:pt>
                <c:pt idx="1">
                  <c:v>-1</c:v>
                </c:pt>
                <c:pt idx="2">
                  <c:v>-2</c:v>
                </c:pt>
                <c:pt idx="3">
                  <c:v>-1</c:v>
                </c:pt>
                <c:pt idx="4">
                  <c:v>1</c:v>
                </c:pt>
                <c:pt idx="5">
                  <c:v>2</c:v>
                </c:pt>
                <c:pt idx="6">
                  <c:v>1</c:v>
                </c:pt>
              </c:numCache>
            </c:numRef>
          </c:xVal>
          <c:yVal>
            <c:numRef>
              <c:f>Sheet5!$E$2:$E$8</c:f>
              <c:numCache>
                <c:formatCode>General</c:formatCode>
                <c:ptCount val="7"/>
                <c:pt idx="0">
                  <c:v>79.150000000000006</c:v>
                </c:pt>
                <c:pt idx="1">
                  <c:v>100.37</c:v>
                </c:pt>
                <c:pt idx="2">
                  <c:v>98.68</c:v>
                </c:pt>
                <c:pt idx="3">
                  <c:v>100.47</c:v>
                </c:pt>
                <c:pt idx="4">
                  <c:v>77.17</c:v>
                </c:pt>
                <c:pt idx="5">
                  <c:v>68.150000000000006</c:v>
                </c:pt>
                <c:pt idx="6">
                  <c:v>80</c:v>
                </c:pt>
              </c:numCache>
            </c:numRef>
          </c:yVal>
          <c:smooth val="0"/>
          <c:extLst>
            <c:ext xmlns:c16="http://schemas.microsoft.com/office/drawing/2014/chart" uri="{C3380CC4-5D6E-409C-BE32-E72D297353CC}">
              <c16:uniqueId val="{00000000-D33C-4B3A-B442-A4DC5CAD9B83}"/>
            </c:ext>
          </c:extLst>
        </c:ser>
        <c:dLbls>
          <c:showLegendKey val="0"/>
          <c:showVal val="0"/>
          <c:showCatName val="0"/>
          <c:showSerName val="0"/>
          <c:showPercent val="0"/>
          <c:showBubbleSize val="0"/>
        </c:dLbls>
        <c:axId val="421508720"/>
        <c:axId val="421509360"/>
      </c:scatterChart>
      <c:valAx>
        <c:axId val="421508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Mass</a:t>
                </a:r>
                <a:r>
                  <a:rPr lang="en-US" baseline="0" dirty="0"/>
                  <a:t> Difference (L1-L2)</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1509360"/>
        <c:crosses val="autoZero"/>
        <c:crossBetween val="midCat"/>
      </c:valAx>
      <c:valAx>
        <c:axId val="4215093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Critical</a:t>
                </a:r>
                <a:r>
                  <a:rPr lang="en-US" baseline="0" dirty="0"/>
                  <a:t> Angle</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1508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The</a:t>
            </a:r>
            <a:r>
              <a:rPr lang="en-US" baseline="0" dirty="0"/>
              <a:t> Effect of Angle Variation Factor on Splitting Time </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diverge time</c:v>
                </c:pt>
              </c:strCache>
            </c:strRef>
          </c:tx>
          <c:spPr>
            <a:ln w="25400" cap="rnd">
              <a:noFill/>
              <a:round/>
            </a:ln>
            <a:effectLst/>
          </c:spPr>
          <c:marker>
            <c:symbol val="circle"/>
            <c:size val="5"/>
            <c:spPr>
              <a:solidFill>
                <a:schemeClr val="accent1"/>
              </a:solidFill>
              <a:ln w="9525">
                <a:solidFill>
                  <a:schemeClr val="accent1"/>
                </a:solidFill>
              </a:ln>
              <a:effectLst/>
            </c:spPr>
          </c:marker>
          <c:errBars>
            <c:errDir val="y"/>
            <c:errBarType val="both"/>
            <c:errValType val="fixedVal"/>
            <c:noEndCap val="0"/>
            <c:val val="1"/>
            <c:spPr>
              <a:noFill/>
              <a:ln w="9525" cap="flat" cmpd="sng" algn="ctr">
                <a:solidFill>
                  <a:schemeClr val="tx1">
                    <a:lumMod val="65000"/>
                    <a:lumOff val="35000"/>
                  </a:schemeClr>
                </a:solidFill>
                <a:round/>
              </a:ln>
              <a:effectLst/>
            </c:spPr>
          </c:errBars>
          <c:errBars>
            <c:errDir val="x"/>
            <c:errBarType val="both"/>
            <c:errValType val="fixedVal"/>
            <c:noEndCap val="0"/>
            <c:val val="0"/>
            <c:spPr>
              <a:noFill/>
              <a:ln w="9525" cap="flat" cmpd="sng" algn="ctr">
                <a:solidFill>
                  <a:schemeClr val="tx1">
                    <a:lumMod val="65000"/>
                    <a:lumOff val="35000"/>
                  </a:schemeClr>
                </a:solidFill>
                <a:round/>
              </a:ln>
              <a:effectLst/>
            </c:spPr>
          </c:errBars>
          <c:xVal>
            <c:numRef>
              <c:f>Sheet1!$A$2:$A$18</c:f>
              <c:numCache>
                <c:formatCode>0.00E+00</c:formatCode>
                <c:ptCount val="17"/>
                <c:pt idx="0">
                  <c:v>10</c:v>
                </c:pt>
                <c:pt idx="1">
                  <c:v>100</c:v>
                </c:pt>
                <c:pt idx="2">
                  <c:v>1000</c:v>
                </c:pt>
                <c:pt idx="3">
                  <c:v>10000</c:v>
                </c:pt>
                <c:pt idx="4">
                  <c:v>100000</c:v>
                </c:pt>
                <c:pt idx="5">
                  <c:v>1000000</c:v>
                </c:pt>
                <c:pt idx="6">
                  <c:v>10000000</c:v>
                </c:pt>
                <c:pt idx="7">
                  <c:v>100000000</c:v>
                </c:pt>
                <c:pt idx="8">
                  <c:v>1000000000</c:v>
                </c:pt>
                <c:pt idx="9">
                  <c:v>10000000000</c:v>
                </c:pt>
                <c:pt idx="10">
                  <c:v>100000000000</c:v>
                </c:pt>
                <c:pt idx="11">
                  <c:v>1000000000000</c:v>
                </c:pt>
                <c:pt idx="12">
                  <c:v>10000000000000</c:v>
                </c:pt>
                <c:pt idx="13">
                  <c:v>100000000000000</c:v>
                </c:pt>
                <c:pt idx="14">
                  <c:v>1000000000000000</c:v>
                </c:pt>
                <c:pt idx="15">
                  <c:v>1E+16</c:v>
                </c:pt>
              </c:numCache>
            </c:numRef>
          </c:xVal>
          <c:yVal>
            <c:numRef>
              <c:f>Sheet1!$B$2:$B$18</c:f>
              <c:numCache>
                <c:formatCode>General</c:formatCode>
                <c:ptCount val="17"/>
                <c:pt idx="0">
                  <c:v>0</c:v>
                </c:pt>
                <c:pt idx="1">
                  <c:v>5</c:v>
                </c:pt>
                <c:pt idx="2">
                  <c:v>10</c:v>
                </c:pt>
                <c:pt idx="3">
                  <c:v>14</c:v>
                </c:pt>
                <c:pt idx="4">
                  <c:v>16</c:v>
                </c:pt>
                <c:pt idx="5">
                  <c:v>17</c:v>
                </c:pt>
                <c:pt idx="6">
                  <c:v>20</c:v>
                </c:pt>
                <c:pt idx="7">
                  <c:v>21</c:v>
                </c:pt>
                <c:pt idx="8">
                  <c:v>20</c:v>
                </c:pt>
                <c:pt idx="9">
                  <c:v>21</c:v>
                </c:pt>
                <c:pt idx="10">
                  <c:v>20</c:v>
                </c:pt>
                <c:pt idx="11">
                  <c:v>21</c:v>
                </c:pt>
                <c:pt idx="12">
                  <c:v>20</c:v>
                </c:pt>
                <c:pt idx="13">
                  <c:v>19</c:v>
                </c:pt>
                <c:pt idx="14">
                  <c:v>19</c:v>
                </c:pt>
                <c:pt idx="15">
                  <c:v>20</c:v>
                </c:pt>
              </c:numCache>
            </c:numRef>
          </c:yVal>
          <c:smooth val="0"/>
          <c:extLst>
            <c:ext xmlns:c16="http://schemas.microsoft.com/office/drawing/2014/chart" uri="{C3380CC4-5D6E-409C-BE32-E72D297353CC}">
              <c16:uniqueId val="{00000000-130E-4F9F-999B-FC5B96394C29}"/>
            </c:ext>
          </c:extLst>
        </c:ser>
        <c:dLbls>
          <c:showLegendKey val="0"/>
          <c:showVal val="0"/>
          <c:showCatName val="0"/>
          <c:showSerName val="0"/>
          <c:showPercent val="0"/>
          <c:showBubbleSize val="0"/>
        </c:dLbls>
        <c:axId val="732617464"/>
        <c:axId val="732613304"/>
      </c:scatterChart>
      <c:valAx>
        <c:axId val="732617464"/>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Variation</a:t>
                </a:r>
                <a:r>
                  <a:rPr lang="en-US" baseline="0" dirty="0"/>
                  <a:t> Factor</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2613304"/>
        <c:crosses val="autoZero"/>
        <c:crossBetween val="midCat"/>
        <c:minorUnit val="100"/>
      </c:valAx>
      <c:valAx>
        <c:axId val="732613304"/>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Separation</a:t>
                </a:r>
                <a:r>
                  <a:rPr lang="en-US" baseline="0" dirty="0"/>
                  <a:t> time (sec)</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261746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Sheet6!$B$1</c:f>
              <c:strCache>
                <c:ptCount val="1"/>
                <c:pt idx="0">
                  <c:v>critical th1</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Sheet6!$A$2:$A$20</c:f>
              <c:numCache>
                <c:formatCode>General</c:formatCode>
                <c:ptCount val="19"/>
                <c:pt idx="0">
                  <c:v>-180</c:v>
                </c:pt>
                <c:pt idx="1">
                  <c:v>-150</c:v>
                </c:pt>
                <c:pt idx="2">
                  <c:v>-120</c:v>
                </c:pt>
                <c:pt idx="3">
                  <c:v>-90</c:v>
                </c:pt>
                <c:pt idx="4">
                  <c:v>-45</c:v>
                </c:pt>
                <c:pt idx="5">
                  <c:v>-15</c:v>
                </c:pt>
                <c:pt idx="6">
                  <c:v>0</c:v>
                </c:pt>
                <c:pt idx="7">
                  <c:v>15</c:v>
                </c:pt>
                <c:pt idx="8">
                  <c:v>30</c:v>
                </c:pt>
                <c:pt idx="9">
                  <c:v>45</c:v>
                </c:pt>
                <c:pt idx="10">
                  <c:v>60</c:v>
                </c:pt>
                <c:pt idx="11">
                  <c:v>81.5</c:v>
                </c:pt>
                <c:pt idx="12">
                  <c:v>90</c:v>
                </c:pt>
                <c:pt idx="13">
                  <c:v>95.03</c:v>
                </c:pt>
                <c:pt idx="14">
                  <c:v>120</c:v>
                </c:pt>
                <c:pt idx="15">
                  <c:v>150</c:v>
                </c:pt>
                <c:pt idx="16">
                  <c:v>155.03</c:v>
                </c:pt>
                <c:pt idx="17">
                  <c:v>180</c:v>
                </c:pt>
              </c:numCache>
            </c:numRef>
          </c:xVal>
          <c:yVal>
            <c:numRef>
              <c:f>Sheet6!$B$2:$B$20</c:f>
              <c:numCache>
                <c:formatCode>General</c:formatCode>
                <c:ptCount val="19"/>
                <c:pt idx="0">
                  <c:v>0</c:v>
                </c:pt>
                <c:pt idx="1">
                  <c:v>0</c:v>
                </c:pt>
                <c:pt idx="2">
                  <c:v>36.03</c:v>
                </c:pt>
                <c:pt idx="3">
                  <c:v>56</c:v>
                </c:pt>
                <c:pt idx="4">
                  <c:v>79</c:v>
                </c:pt>
                <c:pt idx="5">
                  <c:v>85.09</c:v>
                </c:pt>
                <c:pt idx="6">
                  <c:v>80.010000000000005</c:v>
                </c:pt>
                <c:pt idx="7">
                  <c:v>59.34</c:v>
                </c:pt>
                <c:pt idx="8">
                  <c:v>75.099999999999994</c:v>
                </c:pt>
                <c:pt idx="9">
                  <c:v>72.89</c:v>
                </c:pt>
                <c:pt idx="10">
                  <c:v>88.72</c:v>
                </c:pt>
                <c:pt idx="11">
                  <c:v>60</c:v>
                </c:pt>
                <c:pt idx="12">
                  <c:v>47.85</c:v>
                </c:pt>
                <c:pt idx="13">
                  <c:v>30</c:v>
                </c:pt>
                <c:pt idx="14">
                  <c:v>14.76</c:v>
                </c:pt>
                <c:pt idx="15">
                  <c:v>0</c:v>
                </c:pt>
                <c:pt idx="16">
                  <c:v>0</c:v>
                </c:pt>
                <c:pt idx="17">
                  <c:v>0</c:v>
                </c:pt>
              </c:numCache>
            </c:numRef>
          </c:yVal>
          <c:smooth val="0"/>
          <c:extLst>
            <c:ext xmlns:c16="http://schemas.microsoft.com/office/drawing/2014/chart" uri="{C3380CC4-5D6E-409C-BE32-E72D297353CC}">
              <c16:uniqueId val="{00000000-5738-4260-97FF-44CCDF06E776}"/>
            </c:ext>
          </c:extLst>
        </c:ser>
        <c:dLbls>
          <c:showLegendKey val="0"/>
          <c:showVal val="0"/>
          <c:showCatName val="0"/>
          <c:showSerName val="0"/>
          <c:showPercent val="0"/>
          <c:showBubbleSize val="0"/>
        </c:dLbls>
        <c:axId val="517266384"/>
        <c:axId val="517266704"/>
      </c:scatterChart>
      <c:valAx>
        <c:axId val="51726638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Th2</a:t>
                </a:r>
                <a:r>
                  <a:rPr lang="en-US" baseline="0" dirty="0"/>
                  <a:t> (</a:t>
                </a:r>
                <a:r>
                  <a:rPr lang="en-US" baseline="0" dirty="0">
                    <a:latin typeface="Century Gothic" panose="020B0502020202020204" pitchFamily="34" charset="0"/>
                  </a:rPr>
                  <a:t>°)</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7266704"/>
        <c:crosses val="autoZero"/>
        <c:crossBetween val="midCat"/>
      </c:valAx>
      <c:valAx>
        <c:axId val="5172667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Th1</a:t>
                </a:r>
                <a:r>
                  <a:rPr lang="en-US" baseline="0" dirty="0"/>
                  <a:t> (</a:t>
                </a:r>
                <a:r>
                  <a:rPr lang="en-US" baseline="0" dirty="0">
                    <a:latin typeface="Century Gothic" panose="020B0502020202020204" pitchFamily="34" charset="0"/>
                  </a:rPr>
                  <a:t>°)</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726638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s://scipython.com/blog/the-double-pendulum/" TargetMode="External"/><Relationship Id="rId7" Type="http://schemas.openxmlformats.org/officeDocument/2006/relationships/image" Target="../media/image19.svg"/><Relationship Id="rId2" Type="http://schemas.openxmlformats.org/officeDocument/2006/relationships/hyperlink" Target="https://matplotlib.org/examples/animation/double_pendulum_animated.html" TargetMode="External"/><Relationship Id="rId1" Type="http://schemas.openxmlformats.org/officeDocument/2006/relationships/hyperlink" Target="https://github.com/Tharthar2/sci-fair-2020-final" TargetMode="Externa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 Id="rId9" Type="http://schemas.openxmlformats.org/officeDocument/2006/relationships/image" Target="../media/image21.svg"/></Relationships>
</file>

<file path=ppt/diagrams/_rels/data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hyperlink" Target="https://github.com/Tharthar2/sci-fair-2020-final" TargetMode="External"/><Relationship Id="rId7" Type="http://schemas.openxmlformats.org/officeDocument/2006/relationships/image" Target="../media/image32.png"/><Relationship Id="rId2" Type="http://schemas.openxmlformats.org/officeDocument/2006/relationships/hyperlink" Target="https://www.python.org/downloads/" TargetMode="External"/><Relationship Id="rId1" Type="http://schemas.openxmlformats.org/officeDocument/2006/relationships/hyperlink" Target="https://www.anaconda.com/distribution/" TargetMode="External"/><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hyperlink" Target="https://github.com/Tharthar2/sci-fair-2020-final.git" TargetMode="External"/><Relationship Id="rId9" Type="http://schemas.openxmlformats.org/officeDocument/2006/relationships/image" Target="../media/image34.png"/></Relationships>
</file>

<file path=ppt/diagrams/_rels/data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s://github.com/Tharthar2/sci-fair-2020-final" TargetMode="External"/><Relationship Id="rId7" Type="http://schemas.openxmlformats.org/officeDocument/2006/relationships/image" Target="../media/image19.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18.png"/><Relationship Id="rId5" Type="http://schemas.openxmlformats.org/officeDocument/2006/relationships/hyperlink" Target="https://scipython.com/blog/the-double-pendulum/" TargetMode="External"/><Relationship Id="rId4" Type="http://schemas.openxmlformats.org/officeDocument/2006/relationships/hyperlink" Target="https://matplotlib.org/examples/animation/double_pendulum_animated.html" TargetMode="External"/><Relationship Id="rId9" Type="http://schemas.openxmlformats.org/officeDocument/2006/relationships/image" Target="../media/image2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5.xml.rels><?xml version="1.0" encoding="UTF-8" standalone="yes"?>
<Relationships xmlns="http://schemas.openxmlformats.org/package/2006/relationships"><Relationship Id="rId8" Type="http://schemas.openxmlformats.org/officeDocument/2006/relationships/hyperlink" Target="https://github.com/Tharthar2/sci-fair-2020-final.git" TargetMode="External"/><Relationship Id="rId3" Type="http://schemas.openxmlformats.org/officeDocument/2006/relationships/hyperlink" Target="https://www.anaconda.com/distribution/" TargetMode="External"/><Relationship Id="rId7" Type="http://schemas.openxmlformats.org/officeDocument/2006/relationships/hyperlink" Target="https://github.com/Tharthar2/sci-fair-2020-final" TargetMode="External"/><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3.svg"/><Relationship Id="rId5" Type="http://schemas.openxmlformats.org/officeDocument/2006/relationships/image" Target="../media/image32.png"/><Relationship Id="rId10" Type="http://schemas.openxmlformats.org/officeDocument/2006/relationships/image" Target="../media/image35.svg"/><Relationship Id="rId4" Type="http://schemas.openxmlformats.org/officeDocument/2006/relationships/hyperlink" Target="https://www.python.org/downloads/" TargetMode="External"/><Relationship Id="rId9" Type="http://schemas.openxmlformats.org/officeDocument/2006/relationships/image" Target="../media/image34.png"/></Relationships>
</file>

<file path=ppt/diagrams/_rels/drawing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42.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6CC62E-909E-42DB-80C0-645A70AC833B}"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532451D-830C-4709-97CD-3350381DB43B}">
      <dgm:prSet/>
      <dgm:spPr/>
      <dgm:t>
        <a:bodyPr/>
        <a:lstStyle/>
        <a:p>
          <a:pPr>
            <a:defRPr b="1"/>
          </a:pPr>
          <a:r>
            <a:rPr lang="en-US" dirty="0"/>
            <a:t>Double Pendulums are Chaotic Systems</a:t>
          </a:r>
        </a:p>
      </dgm:t>
    </dgm:pt>
    <dgm:pt modelId="{71FB7AD6-1C3B-4D55-A978-719A67DB4CBA}" type="parTrans" cxnId="{531F5F11-DACD-4AC6-8CFF-3A47613D404E}">
      <dgm:prSet/>
      <dgm:spPr/>
      <dgm:t>
        <a:bodyPr/>
        <a:lstStyle/>
        <a:p>
          <a:endParaRPr lang="en-US"/>
        </a:p>
      </dgm:t>
    </dgm:pt>
    <dgm:pt modelId="{97F6291F-EEAF-4451-A370-3DA4445D0CBB}" type="sibTrans" cxnId="{531F5F11-DACD-4AC6-8CFF-3A47613D404E}">
      <dgm:prSet/>
      <dgm:spPr/>
      <dgm:t>
        <a:bodyPr/>
        <a:lstStyle/>
        <a:p>
          <a:endParaRPr lang="en-US"/>
        </a:p>
      </dgm:t>
    </dgm:pt>
    <dgm:pt modelId="{9C789CA9-996E-4EFE-B342-A963CCA74139}">
      <dgm:prSet/>
      <dgm:spPr/>
      <dgm:t>
        <a:bodyPr/>
        <a:lstStyle/>
        <a:p>
          <a:r>
            <a:rPr lang="en-US" dirty="0"/>
            <a:t>Chaotic systems are governed by non-linear dynamics</a:t>
          </a:r>
        </a:p>
      </dgm:t>
    </dgm:pt>
    <dgm:pt modelId="{C89297EE-D0DA-4D40-92B6-CE7398F2550F}" type="parTrans" cxnId="{DAFBC4BD-066E-492F-B33D-89AD839D63F4}">
      <dgm:prSet/>
      <dgm:spPr/>
      <dgm:t>
        <a:bodyPr/>
        <a:lstStyle/>
        <a:p>
          <a:endParaRPr lang="en-US"/>
        </a:p>
      </dgm:t>
    </dgm:pt>
    <dgm:pt modelId="{793A6D9D-247C-43A8-8684-9C260400B1F4}" type="sibTrans" cxnId="{DAFBC4BD-066E-492F-B33D-89AD839D63F4}">
      <dgm:prSet/>
      <dgm:spPr/>
      <dgm:t>
        <a:bodyPr/>
        <a:lstStyle/>
        <a:p>
          <a:endParaRPr lang="en-US"/>
        </a:p>
      </dgm:t>
    </dgm:pt>
    <dgm:pt modelId="{08831724-D284-463E-8679-E0A057200F1D}">
      <dgm:prSet/>
      <dgm:spPr/>
      <dgm:t>
        <a:bodyPr/>
        <a:lstStyle/>
        <a:p>
          <a:r>
            <a:rPr lang="en-US" dirty="0"/>
            <a:t>Chaos theory is new in physics enabled by computers</a:t>
          </a:r>
        </a:p>
      </dgm:t>
    </dgm:pt>
    <dgm:pt modelId="{F4F431D0-C3E9-4F79-A40D-AC50A8FF7517}" type="parTrans" cxnId="{D0D12CFA-82C6-45A4-BC31-D86471DB35B6}">
      <dgm:prSet/>
      <dgm:spPr/>
      <dgm:t>
        <a:bodyPr/>
        <a:lstStyle/>
        <a:p>
          <a:endParaRPr lang="en-US"/>
        </a:p>
      </dgm:t>
    </dgm:pt>
    <dgm:pt modelId="{BCFC6B24-4481-4326-A1DF-1B8F1810C38B}" type="sibTrans" cxnId="{D0D12CFA-82C6-45A4-BC31-D86471DB35B6}">
      <dgm:prSet/>
      <dgm:spPr/>
      <dgm:t>
        <a:bodyPr/>
        <a:lstStyle/>
        <a:p>
          <a:endParaRPr lang="en-US"/>
        </a:p>
      </dgm:t>
    </dgm:pt>
    <dgm:pt modelId="{8232A0B0-FE40-408E-904C-0A9070F908FF}">
      <dgm:prSet/>
      <dgm:spPr/>
      <dgm:t>
        <a:bodyPr/>
        <a:lstStyle/>
        <a:p>
          <a:pPr>
            <a:defRPr b="1"/>
          </a:pPr>
          <a:r>
            <a:rPr lang="en-US" dirty="0"/>
            <a:t>The Butterfly Effect</a:t>
          </a:r>
        </a:p>
      </dgm:t>
    </dgm:pt>
    <dgm:pt modelId="{482E5A87-272A-40CA-B60B-6DAB7706E2E9}" type="parTrans" cxnId="{11B36CD7-6275-493A-895E-8883D0404825}">
      <dgm:prSet/>
      <dgm:spPr/>
      <dgm:t>
        <a:bodyPr/>
        <a:lstStyle/>
        <a:p>
          <a:endParaRPr lang="en-US"/>
        </a:p>
      </dgm:t>
    </dgm:pt>
    <dgm:pt modelId="{918322D4-537A-466A-9850-8900B308F4C4}" type="sibTrans" cxnId="{11B36CD7-6275-493A-895E-8883D0404825}">
      <dgm:prSet/>
      <dgm:spPr/>
      <dgm:t>
        <a:bodyPr/>
        <a:lstStyle/>
        <a:p>
          <a:endParaRPr lang="en-US"/>
        </a:p>
      </dgm:t>
    </dgm:pt>
    <dgm:pt modelId="{A7A708FB-E249-43AD-9A09-5031452A7BCB}">
      <dgm:prSet/>
      <dgm:spPr/>
      <dgm:t>
        <a:bodyPr/>
        <a:lstStyle/>
        <a:p>
          <a:r>
            <a:rPr lang="en-US" dirty="0"/>
            <a:t>States changes no matter how small will result in big changes in the system.</a:t>
          </a:r>
        </a:p>
      </dgm:t>
    </dgm:pt>
    <dgm:pt modelId="{600BFAE5-FADE-4774-94F5-C78777E74BA7}" type="parTrans" cxnId="{CE7053E1-63BC-4EB5-AA45-DA16A13E91B3}">
      <dgm:prSet/>
      <dgm:spPr/>
      <dgm:t>
        <a:bodyPr/>
        <a:lstStyle/>
        <a:p>
          <a:endParaRPr lang="en-US"/>
        </a:p>
      </dgm:t>
    </dgm:pt>
    <dgm:pt modelId="{23B313F9-778D-4D0B-8F21-2D8B544BDB65}" type="sibTrans" cxnId="{CE7053E1-63BC-4EB5-AA45-DA16A13E91B3}">
      <dgm:prSet/>
      <dgm:spPr/>
      <dgm:t>
        <a:bodyPr/>
        <a:lstStyle/>
        <a:p>
          <a:endParaRPr lang="en-US"/>
        </a:p>
      </dgm:t>
    </dgm:pt>
    <dgm:pt modelId="{F3F0DCCA-1775-4040-A5AE-1E9E2C78D1BD}">
      <dgm:prSet/>
      <dgm:spPr/>
      <dgm:t>
        <a:bodyPr/>
        <a:lstStyle/>
        <a:p>
          <a:r>
            <a:rPr lang="en-US"/>
            <a:t>For example, a butterfly flapping its wings will result in a hurricane across the world</a:t>
          </a:r>
        </a:p>
      </dgm:t>
    </dgm:pt>
    <dgm:pt modelId="{3A861B91-82E4-4D89-97F6-F74AE9EF8480}" type="parTrans" cxnId="{900FB619-09D9-4084-9061-E9FE90CB9E0E}">
      <dgm:prSet/>
      <dgm:spPr/>
      <dgm:t>
        <a:bodyPr/>
        <a:lstStyle/>
        <a:p>
          <a:endParaRPr lang="en-US"/>
        </a:p>
      </dgm:t>
    </dgm:pt>
    <dgm:pt modelId="{DC4E467C-53B2-4D17-9505-A47639131CE8}" type="sibTrans" cxnId="{900FB619-09D9-4084-9061-E9FE90CB9E0E}">
      <dgm:prSet/>
      <dgm:spPr/>
      <dgm:t>
        <a:bodyPr/>
        <a:lstStyle/>
        <a:p>
          <a:endParaRPr lang="en-US"/>
        </a:p>
      </dgm:t>
    </dgm:pt>
    <dgm:pt modelId="{4E58D0AD-BF6B-4469-8BE1-2E37FD6671B1}" type="pres">
      <dgm:prSet presAssocID="{F46CC62E-909E-42DB-80C0-645A70AC833B}" presName="root" presStyleCnt="0">
        <dgm:presLayoutVars>
          <dgm:dir/>
          <dgm:resizeHandles val="exact"/>
        </dgm:presLayoutVars>
      </dgm:prSet>
      <dgm:spPr/>
    </dgm:pt>
    <dgm:pt modelId="{0DD0168C-0124-45C1-AE60-0C03A4194821}" type="pres">
      <dgm:prSet presAssocID="{2532451D-830C-4709-97CD-3350381DB43B}" presName="compNode" presStyleCnt="0"/>
      <dgm:spPr/>
    </dgm:pt>
    <dgm:pt modelId="{A8196FE4-8C79-4900-B809-4FDAA8FBA8EA}" type="pres">
      <dgm:prSet presAssocID="{2532451D-830C-4709-97CD-3350381DB43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tom"/>
        </a:ext>
      </dgm:extLst>
    </dgm:pt>
    <dgm:pt modelId="{434ACBCC-2E18-4737-8410-97604FB490D9}" type="pres">
      <dgm:prSet presAssocID="{2532451D-830C-4709-97CD-3350381DB43B}" presName="iconSpace" presStyleCnt="0"/>
      <dgm:spPr/>
    </dgm:pt>
    <dgm:pt modelId="{96F5A1EE-3A33-46DF-B928-02CB491E82CA}" type="pres">
      <dgm:prSet presAssocID="{2532451D-830C-4709-97CD-3350381DB43B}" presName="parTx" presStyleLbl="revTx" presStyleIdx="0" presStyleCnt="4">
        <dgm:presLayoutVars>
          <dgm:chMax val="0"/>
          <dgm:chPref val="0"/>
        </dgm:presLayoutVars>
      </dgm:prSet>
      <dgm:spPr/>
    </dgm:pt>
    <dgm:pt modelId="{E653FE22-ED04-41F3-B108-5C0151A5CF09}" type="pres">
      <dgm:prSet presAssocID="{2532451D-830C-4709-97CD-3350381DB43B}" presName="txSpace" presStyleCnt="0"/>
      <dgm:spPr/>
    </dgm:pt>
    <dgm:pt modelId="{DAA62785-4105-4023-A054-CE431DEC04D1}" type="pres">
      <dgm:prSet presAssocID="{2532451D-830C-4709-97CD-3350381DB43B}" presName="desTx" presStyleLbl="revTx" presStyleIdx="1" presStyleCnt="4">
        <dgm:presLayoutVars/>
      </dgm:prSet>
      <dgm:spPr/>
    </dgm:pt>
    <dgm:pt modelId="{643F5AE4-BA45-44B6-A519-11931A02563C}" type="pres">
      <dgm:prSet presAssocID="{97F6291F-EEAF-4451-A370-3DA4445D0CBB}" presName="sibTrans" presStyleCnt="0"/>
      <dgm:spPr/>
    </dgm:pt>
    <dgm:pt modelId="{83DE700B-39EC-46B5-BF65-996E1FA8DADA}" type="pres">
      <dgm:prSet presAssocID="{8232A0B0-FE40-408E-904C-0A9070F908FF}" presName="compNode" presStyleCnt="0"/>
      <dgm:spPr/>
    </dgm:pt>
    <dgm:pt modelId="{C9224618-AE89-453B-A6A7-BE4D5949338C}" type="pres">
      <dgm:prSet presAssocID="{8232A0B0-FE40-408E-904C-0A9070F908F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utterfly"/>
        </a:ext>
      </dgm:extLst>
    </dgm:pt>
    <dgm:pt modelId="{D1570F80-0456-4009-8DEC-AE0348D95358}" type="pres">
      <dgm:prSet presAssocID="{8232A0B0-FE40-408E-904C-0A9070F908FF}" presName="iconSpace" presStyleCnt="0"/>
      <dgm:spPr/>
    </dgm:pt>
    <dgm:pt modelId="{63578AF3-6AA5-4B05-B494-37DFE35D8DC3}" type="pres">
      <dgm:prSet presAssocID="{8232A0B0-FE40-408E-904C-0A9070F908FF}" presName="parTx" presStyleLbl="revTx" presStyleIdx="2" presStyleCnt="4">
        <dgm:presLayoutVars>
          <dgm:chMax val="0"/>
          <dgm:chPref val="0"/>
        </dgm:presLayoutVars>
      </dgm:prSet>
      <dgm:spPr/>
    </dgm:pt>
    <dgm:pt modelId="{24D7C57F-8CD8-46F2-B6B8-290D7AE41609}" type="pres">
      <dgm:prSet presAssocID="{8232A0B0-FE40-408E-904C-0A9070F908FF}" presName="txSpace" presStyleCnt="0"/>
      <dgm:spPr/>
    </dgm:pt>
    <dgm:pt modelId="{69CD82D4-9E5B-4D55-B819-7497FB1BAFDB}" type="pres">
      <dgm:prSet presAssocID="{8232A0B0-FE40-408E-904C-0A9070F908FF}" presName="desTx" presStyleLbl="revTx" presStyleIdx="3" presStyleCnt="4">
        <dgm:presLayoutVars/>
      </dgm:prSet>
      <dgm:spPr/>
    </dgm:pt>
  </dgm:ptLst>
  <dgm:cxnLst>
    <dgm:cxn modelId="{9A6B0604-2247-4F70-B31B-DFCD477FC110}" type="presOf" srcId="{A7A708FB-E249-43AD-9A09-5031452A7BCB}" destId="{69CD82D4-9E5B-4D55-B819-7497FB1BAFDB}" srcOrd="0" destOrd="0" presId="urn:microsoft.com/office/officeart/2018/5/layout/CenteredIconLabelDescriptionList"/>
    <dgm:cxn modelId="{531F5F11-DACD-4AC6-8CFF-3A47613D404E}" srcId="{F46CC62E-909E-42DB-80C0-645A70AC833B}" destId="{2532451D-830C-4709-97CD-3350381DB43B}" srcOrd="0" destOrd="0" parTransId="{71FB7AD6-1C3B-4D55-A978-719A67DB4CBA}" sibTransId="{97F6291F-EEAF-4451-A370-3DA4445D0CBB}"/>
    <dgm:cxn modelId="{900FB619-09D9-4084-9061-E9FE90CB9E0E}" srcId="{8232A0B0-FE40-408E-904C-0A9070F908FF}" destId="{F3F0DCCA-1775-4040-A5AE-1E9E2C78D1BD}" srcOrd="1" destOrd="0" parTransId="{3A861B91-82E4-4D89-97F6-F74AE9EF8480}" sibTransId="{DC4E467C-53B2-4D17-9505-A47639131CE8}"/>
    <dgm:cxn modelId="{D7CD4B28-B83B-4592-91AB-2A90AD4E5F22}" type="presOf" srcId="{9C789CA9-996E-4EFE-B342-A963CCA74139}" destId="{DAA62785-4105-4023-A054-CE431DEC04D1}" srcOrd="0" destOrd="0" presId="urn:microsoft.com/office/officeart/2018/5/layout/CenteredIconLabelDescriptionList"/>
    <dgm:cxn modelId="{D0566E28-E6AB-49AC-882F-CD30AE99E755}" type="presOf" srcId="{F3F0DCCA-1775-4040-A5AE-1E9E2C78D1BD}" destId="{69CD82D4-9E5B-4D55-B819-7497FB1BAFDB}" srcOrd="0" destOrd="1" presId="urn:microsoft.com/office/officeart/2018/5/layout/CenteredIconLabelDescriptionList"/>
    <dgm:cxn modelId="{2D324969-F04A-4BAE-AD05-7B9EA3490E5B}" type="presOf" srcId="{8232A0B0-FE40-408E-904C-0A9070F908FF}" destId="{63578AF3-6AA5-4B05-B494-37DFE35D8DC3}" srcOrd="0" destOrd="0" presId="urn:microsoft.com/office/officeart/2018/5/layout/CenteredIconLabelDescriptionList"/>
    <dgm:cxn modelId="{B0129892-5DB8-4AD4-A704-EE6473A6EF70}" type="presOf" srcId="{08831724-D284-463E-8679-E0A057200F1D}" destId="{DAA62785-4105-4023-A054-CE431DEC04D1}" srcOrd="0" destOrd="1" presId="urn:microsoft.com/office/officeart/2018/5/layout/CenteredIconLabelDescriptionList"/>
    <dgm:cxn modelId="{FE83B1B8-0942-45BC-9C33-7D85C31B98FA}" type="presOf" srcId="{2532451D-830C-4709-97CD-3350381DB43B}" destId="{96F5A1EE-3A33-46DF-B928-02CB491E82CA}" srcOrd="0" destOrd="0" presId="urn:microsoft.com/office/officeart/2018/5/layout/CenteredIconLabelDescriptionList"/>
    <dgm:cxn modelId="{C0764BBC-D319-4F52-AB64-EA3616490126}" type="presOf" srcId="{F46CC62E-909E-42DB-80C0-645A70AC833B}" destId="{4E58D0AD-BF6B-4469-8BE1-2E37FD6671B1}" srcOrd="0" destOrd="0" presId="urn:microsoft.com/office/officeart/2018/5/layout/CenteredIconLabelDescriptionList"/>
    <dgm:cxn modelId="{DAFBC4BD-066E-492F-B33D-89AD839D63F4}" srcId="{2532451D-830C-4709-97CD-3350381DB43B}" destId="{9C789CA9-996E-4EFE-B342-A963CCA74139}" srcOrd="0" destOrd="0" parTransId="{C89297EE-D0DA-4D40-92B6-CE7398F2550F}" sibTransId="{793A6D9D-247C-43A8-8684-9C260400B1F4}"/>
    <dgm:cxn modelId="{11B36CD7-6275-493A-895E-8883D0404825}" srcId="{F46CC62E-909E-42DB-80C0-645A70AC833B}" destId="{8232A0B0-FE40-408E-904C-0A9070F908FF}" srcOrd="1" destOrd="0" parTransId="{482E5A87-272A-40CA-B60B-6DAB7706E2E9}" sibTransId="{918322D4-537A-466A-9850-8900B308F4C4}"/>
    <dgm:cxn modelId="{CE7053E1-63BC-4EB5-AA45-DA16A13E91B3}" srcId="{8232A0B0-FE40-408E-904C-0A9070F908FF}" destId="{A7A708FB-E249-43AD-9A09-5031452A7BCB}" srcOrd="0" destOrd="0" parTransId="{600BFAE5-FADE-4774-94F5-C78777E74BA7}" sibTransId="{23B313F9-778D-4D0B-8F21-2D8B544BDB65}"/>
    <dgm:cxn modelId="{D0D12CFA-82C6-45A4-BC31-D86471DB35B6}" srcId="{2532451D-830C-4709-97CD-3350381DB43B}" destId="{08831724-D284-463E-8679-E0A057200F1D}" srcOrd="1" destOrd="0" parTransId="{F4F431D0-C3E9-4F79-A40D-AC50A8FF7517}" sibTransId="{BCFC6B24-4481-4326-A1DF-1B8F1810C38B}"/>
    <dgm:cxn modelId="{EF38F3FB-A9EA-4390-A950-3502DB7524DA}" type="presParOf" srcId="{4E58D0AD-BF6B-4469-8BE1-2E37FD6671B1}" destId="{0DD0168C-0124-45C1-AE60-0C03A4194821}" srcOrd="0" destOrd="0" presId="urn:microsoft.com/office/officeart/2018/5/layout/CenteredIconLabelDescriptionList"/>
    <dgm:cxn modelId="{900854B8-75A9-44DC-83AE-B25A7B8CD2DE}" type="presParOf" srcId="{0DD0168C-0124-45C1-AE60-0C03A4194821}" destId="{A8196FE4-8C79-4900-B809-4FDAA8FBA8EA}" srcOrd="0" destOrd="0" presId="urn:microsoft.com/office/officeart/2018/5/layout/CenteredIconLabelDescriptionList"/>
    <dgm:cxn modelId="{14AAB488-1189-4B95-B2EE-8CAFBA7D5F85}" type="presParOf" srcId="{0DD0168C-0124-45C1-AE60-0C03A4194821}" destId="{434ACBCC-2E18-4737-8410-97604FB490D9}" srcOrd="1" destOrd="0" presId="urn:microsoft.com/office/officeart/2018/5/layout/CenteredIconLabelDescriptionList"/>
    <dgm:cxn modelId="{B465A2B6-2308-4C2A-BAE9-7C89497AD798}" type="presParOf" srcId="{0DD0168C-0124-45C1-AE60-0C03A4194821}" destId="{96F5A1EE-3A33-46DF-B928-02CB491E82CA}" srcOrd="2" destOrd="0" presId="urn:microsoft.com/office/officeart/2018/5/layout/CenteredIconLabelDescriptionList"/>
    <dgm:cxn modelId="{37F9F07F-FFDB-4E24-A257-E78DCCB36341}" type="presParOf" srcId="{0DD0168C-0124-45C1-AE60-0C03A4194821}" destId="{E653FE22-ED04-41F3-B108-5C0151A5CF09}" srcOrd="3" destOrd="0" presId="urn:microsoft.com/office/officeart/2018/5/layout/CenteredIconLabelDescriptionList"/>
    <dgm:cxn modelId="{4F07474B-5EF9-4E63-A793-3AF98D8EBB42}" type="presParOf" srcId="{0DD0168C-0124-45C1-AE60-0C03A4194821}" destId="{DAA62785-4105-4023-A054-CE431DEC04D1}" srcOrd="4" destOrd="0" presId="urn:microsoft.com/office/officeart/2018/5/layout/CenteredIconLabelDescriptionList"/>
    <dgm:cxn modelId="{64BF7DF8-C64C-4CE2-A660-335E033EE251}" type="presParOf" srcId="{4E58D0AD-BF6B-4469-8BE1-2E37FD6671B1}" destId="{643F5AE4-BA45-44B6-A519-11931A02563C}" srcOrd="1" destOrd="0" presId="urn:microsoft.com/office/officeart/2018/5/layout/CenteredIconLabelDescriptionList"/>
    <dgm:cxn modelId="{3D617297-0F3E-4C03-BF7E-012653C624CA}" type="presParOf" srcId="{4E58D0AD-BF6B-4469-8BE1-2E37FD6671B1}" destId="{83DE700B-39EC-46B5-BF65-996E1FA8DADA}" srcOrd="2" destOrd="0" presId="urn:microsoft.com/office/officeart/2018/5/layout/CenteredIconLabelDescriptionList"/>
    <dgm:cxn modelId="{DA462824-88F9-4854-B2AC-F28A91A5752E}" type="presParOf" srcId="{83DE700B-39EC-46B5-BF65-996E1FA8DADA}" destId="{C9224618-AE89-453B-A6A7-BE4D5949338C}" srcOrd="0" destOrd="0" presId="urn:microsoft.com/office/officeart/2018/5/layout/CenteredIconLabelDescriptionList"/>
    <dgm:cxn modelId="{91CED4F3-F1B4-4446-A672-59B06B88B3E9}" type="presParOf" srcId="{83DE700B-39EC-46B5-BF65-996E1FA8DADA}" destId="{D1570F80-0456-4009-8DEC-AE0348D95358}" srcOrd="1" destOrd="0" presId="urn:microsoft.com/office/officeart/2018/5/layout/CenteredIconLabelDescriptionList"/>
    <dgm:cxn modelId="{81516229-4D0F-4275-A092-076D2D168140}" type="presParOf" srcId="{83DE700B-39EC-46B5-BF65-996E1FA8DADA}" destId="{63578AF3-6AA5-4B05-B494-37DFE35D8DC3}" srcOrd="2" destOrd="0" presId="urn:microsoft.com/office/officeart/2018/5/layout/CenteredIconLabelDescriptionList"/>
    <dgm:cxn modelId="{F361B21A-885E-4E57-9C75-2A0DDC1298FC}" type="presParOf" srcId="{83DE700B-39EC-46B5-BF65-996E1FA8DADA}" destId="{24D7C57F-8CD8-46F2-B6B8-290D7AE41609}" srcOrd="3" destOrd="0" presId="urn:microsoft.com/office/officeart/2018/5/layout/CenteredIconLabelDescriptionList"/>
    <dgm:cxn modelId="{DF11C1E3-5106-4B53-B3C6-94EC6AF0C384}" type="presParOf" srcId="{83DE700B-39EC-46B5-BF65-996E1FA8DADA}" destId="{69CD82D4-9E5B-4D55-B819-7497FB1BAFDB}"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BCCBBF-3312-4D66-854C-0D9E2A30F37F}"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356357F-86D3-4884-8F39-473B0B7DA290}">
      <dgm:prSet/>
      <dgm:spPr/>
      <dgm:t>
        <a:bodyPr/>
        <a:lstStyle/>
        <a:p>
          <a:r>
            <a:rPr lang="en-US"/>
            <a:t>I predict double pendulums will be chaotic no matter how small the change is.</a:t>
          </a:r>
        </a:p>
      </dgm:t>
    </dgm:pt>
    <dgm:pt modelId="{39A4D5ED-CABC-451F-B70D-6245C772EDCA}" type="parTrans" cxnId="{F20A6F2F-694D-495B-9B01-795BD02BADC8}">
      <dgm:prSet/>
      <dgm:spPr/>
      <dgm:t>
        <a:bodyPr/>
        <a:lstStyle/>
        <a:p>
          <a:endParaRPr lang="en-US"/>
        </a:p>
      </dgm:t>
    </dgm:pt>
    <dgm:pt modelId="{C28FB142-9CF8-4383-97FD-3FF3A3818564}" type="sibTrans" cxnId="{F20A6F2F-694D-495B-9B01-795BD02BADC8}">
      <dgm:prSet/>
      <dgm:spPr/>
      <dgm:t>
        <a:bodyPr/>
        <a:lstStyle/>
        <a:p>
          <a:endParaRPr lang="en-US"/>
        </a:p>
      </dgm:t>
    </dgm:pt>
    <dgm:pt modelId="{30994825-04E9-4BBA-A5BA-6C782C83D546}">
      <dgm:prSet/>
      <dgm:spPr/>
      <dgm:t>
        <a:bodyPr/>
        <a:lstStyle/>
        <a:p>
          <a:r>
            <a:rPr lang="en-US" dirty="0"/>
            <a:t>I predict that large angles will be needed for chaos while smaller ones won’t.</a:t>
          </a:r>
        </a:p>
      </dgm:t>
    </dgm:pt>
    <dgm:pt modelId="{15C2F812-26BA-416D-8FD8-0FFE9E825A7A}" type="parTrans" cxnId="{9B101A68-5041-4905-8CC4-C4821C9DD669}">
      <dgm:prSet/>
      <dgm:spPr/>
      <dgm:t>
        <a:bodyPr/>
        <a:lstStyle/>
        <a:p>
          <a:endParaRPr lang="en-US"/>
        </a:p>
      </dgm:t>
    </dgm:pt>
    <dgm:pt modelId="{5256DAEF-CC48-4307-85CA-75EADF7C1A08}" type="sibTrans" cxnId="{9B101A68-5041-4905-8CC4-C4821C9DD669}">
      <dgm:prSet/>
      <dgm:spPr/>
      <dgm:t>
        <a:bodyPr/>
        <a:lstStyle/>
        <a:p>
          <a:endParaRPr lang="en-US"/>
        </a:p>
      </dgm:t>
    </dgm:pt>
    <dgm:pt modelId="{6C5FD732-3690-419D-834F-058FBA496F15}">
      <dgm:prSet/>
      <dgm:spPr/>
      <dgm:t>
        <a:bodyPr/>
        <a:lstStyle/>
        <a:p>
          <a:r>
            <a:rPr lang="en-US"/>
            <a:t>I predict mass will have no effect on the system nor will length.</a:t>
          </a:r>
        </a:p>
      </dgm:t>
    </dgm:pt>
    <dgm:pt modelId="{BA6D1A8F-4D39-4157-817D-C8D6E0E9C392}" type="parTrans" cxnId="{50FEEAF2-58AD-4021-B609-0992A10953F4}">
      <dgm:prSet/>
      <dgm:spPr/>
      <dgm:t>
        <a:bodyPr/>
        <a:lstStyle/>
        <a:p>
          <a:endParaRPr lang="en-US"/>
        </a:p>
      </dgm:t>
    </dgm:pt>
    <dgm:pt modelId="{8797517B-16AB-43D2-9CB8-11FC2CA51894}" type="sibTrans" cxnId="{50FEEAF2-58AD-4021-B609-0992A10953F4}">
      <dgm:prSet/>
      <dgm:spPr/>
      <dgm:t>
        <a:bodyPr/>
        <a:lstStyle/>
        <a:p>
          <a:endParaRPr lang="en-US"/>
        </a:p>
      </dgm:t>
    </dgm:pt>
    <dgm:pt modelId="{CE034717-EC5F-4BB5-BBF8-E1EC4BF8E881}" type="pres">
      <dgm:prSet presAssocID="{24BCCBBF-3312-4D66-854C-0D9E2A30F37F}" presName="root" presStyleCnt="0">
        <dgm:presLayoutVars>
          <dgm:dir/>
          <dgm:resizeHandles val="exact"/>
        </dgm:presLayoutVars>
      </dgm:prSet>
      <dgm:spPr/>
    </dgm:pt>
    <dgm:pt modelId="{09236B1B-0D7C-4A9F-9AC9-1FC92D80F53B}" type="pres">
      <dgm:prSet presAssocID="{8356357F-86D3-4884-8F39-473B0B7DA290}" presName="compNode" presStyleCnt="0"/>
      <dgm:spPr/>
    </dgm:pt>
    <dgm:pt modelId="{1C1B4BE1-1D82-401E-8CD7-A86E7583AB7D}" type="pres">
      <dgm:prSet presAssocID="{8356357F-86D3-4884-8F39-473B0B7DA29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Lightbulb and pencil"/>
        </a:ext>
      </dgm:extLst>
    </dgm:pt>
    <dgm:pt modelId="{928823A8-3A10-44E0-8A03-2FCD3838CD0B}" type="pres">
      <dgm:prSet presAssocID="{8356357F-86D3-4884-8F39-473B0B7DA290}" presName="spaceRect" presStyleCnt="0"/>
      <dgm:spPr/>
    </dgm:pt>
    <dgm:pt modelId="{7B34DE1D-1654-4CFA-A699-8F8AFEB104AD}" type="pres">
      <dgm:prSet presAssocID="{8356357F-86D3-4884-8F39-473B0B7DA290}" presName="textRect" presStyleLbl="revTx" presStyleIdx="0" presStyleCnt="3">
        <dgm:presLayoutVars>
          <dgm:chMax val="1"/>
          <dgm:chPref val="1"/>
        </dgm:presLayoutVars>
      </dgm:prSet>
      <dgm:spPr/>
    </dgm:pt>
    <dgm:pt modelId="{8F7A9011-DA90-4439-9BCF-66E27BF4391D}" type="pres">
      <dgm:prSet presAssocID="{C28FB142-9CF8-4383-97FD-3FF3A3818564}" presName="sibTrans" presStyleCnt="0"/>
      <dgm:spPr/>
    </dgm:pt>
    <dgm:pt modelId="{070378D8-FC95-4388-8528-59E53EE1FCE1}" type="pres">
      <dgm:prSet presAssocID="{30994825-04E9-4BBA-A5BA-6C782C83D546}" presName="compNode" presStyleCnt="0"/>
      <dgm:spPr/>
    </dgm:pt>
    <dgm:pt modelId="{B78F0659-FAE2-4D6B-B290-C816FAE1E27E}" type="pres">
      <dgm:prSet presAssocID="{30994825-04E9-4BBA-A5BA-6C782C83D546}" presName="iconRect" presStyleLbl="node1" presStyleIdx="1" presStyleCnt="3" custLinFactNeighborX="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ghtbulb and pencil"/>
        </a:ext>
      </dgm:extLst>
    </dgm:pt>
    <dgm:pt modelId="{0301D485-3019-4EF0-AA17-311576ADE43D}" type="pres">
      <dgm:prSet presAssocID="{30994825-04E9-4BBA-A5BA-6C782C83D546}" presName="spaceRect" presStyleCnt="0"/>
      <dgm:spPr/>
    </dgm:pt>
    <dgm:pt modelId="{56C5D5D7-8602-42BE-9DA8-91D34F337F82}" type="pres">
      <dgm:prSet presAssocID="{30994825-04E9-4BBA-A5BA-6C782C83D546}" presName="textRect" presStyleLbl="revTx" presStyleIdx="1" presStyleCnt="3">
        <dgm:presLayoutVars>
          <dgm:chMax val="1"/>
          <dgm:chPref val="1"/>
        </dgm:presLayoutVars>
      </dgm:prSet>
      <dgm:spPr/>
    </dgm:pt>
    <dgm:pt modelId="{1D1449D6-75F7-4E5D-859B-D032676E6D88}" type="pres">
      <dgm:prSet presAssocID="{5256DAEF-CC48-4307-85CA-75EADF7C1A08}" presName="sibTrans" presStyleCnt="0"/>
      <dgm:spPr/>
    </dgm:pt>
    <dgm:pt modelId="{AFC44EC5-239B-42DC-89D3-1BABA88AF0FD}" type="pres">
      <dgm:prSet presAssocID="{6C5FD732-3690-419D-834F-058FBA496F15}" presName="compNode" presStyleCnt="0"/>
      <dgm:spPr/>
    </dgm:pt>
    <dgm:pt modelId="{1265BB4E-B752-48CA-9CE4-A9D7C9F78031}" type="pres">
      <dgm:prSet presAssocID="{6C5FD732-3690-419D-834F-058FBA496F15}" presName="iconRect" presStyleLbl="node1" presStyleIdx="2" presStyleCnt="3" custLinFactNeighborX="-2611" custLinFactNeighborY="130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ightbulb and pencil"/>
        </a:ext>
      </dgm:extLst>
    </dgm:pt>
    <dgm:pt modelId="{9BFCEEB7-7B8F-4176-9BC0-C2BB43E805C5}" type="pres">
      <dgm:prSet presAssocID="{6C5FD732-3690-419D-834F-058FBA496F15}" presName="spaceRect" presStyleCnt="0"/>
      <dgm:spPr/>
    </dgm:pt>
    <dgm:pt modelId="{C393A642-5B18-4319-84DC-0F280B42CB0F}" type="pres">
      <dgm:prSet presAssocID="{6C5FD732-3690-419D-834F-058FBA496F15}" presName="textRect" presStyleLbl="revTx" presStyleIdx="2" presStyleCnt="3">
        <dgm:presLayoutVars>
          <dgm:chMax val="1"/>
          <dgm:chPref val="1"/>
        </dgm:presLayoutVars>
      </dgm:prSet>
      <dgm:spPr/>
    </dgm:pt>
  </dgm:ptLst>
  <dgm:cxnLst>
    <dgm:cxn modelId="{50489214-D993-4A4A-9CAB-A3D07AACF3F6}" type="presOf" srcId="{24BCCBBF-3312-4D66-854C-0D9E2A30F37F}" destId="{CE034717-EC5F-4BB5-BBF8-E1EC4BF8E881}" srcOrd="0" destOrd="0" presId="urn:microsoft.com/office/officeart/2018/2/layout/IconLabelList"/>
    <dgm:cxn modelId="{FBE70B25-4127-4516-8B7C-1374D42638A9}" type="presOf" srcId="{8356357F-86D3-4884-8F39-473B0B7DA290}" destId="{7B34DE1D-1654-4CFA-A699-8F8AFEB104AD}" srcOrd="0" destOrd="0" presId="urn:microsoft.com/office/officeart/2018/2/layout/IconLabelList"/>
    <dgm:cxn modelId="{F20A6F2F-694D-495B-9B01-795BD02BADC8}" srcId="{24BCCBBF-3312-4D66-854C-0D9E2A30F37F}" destId="{8356357F-86D3-4884-8F39-473B0B7DA290}" srcOrd="0" destOrd="0" parTransId="{39A4D5ED-CABC-451F-B70D-6245C772EDCA}" sibTransId="{C28FB142-9CF8-4383-97FD-3FF3A3818564}"/>
    <dgm:cxn modelId="{9B101A68-5041-4905-8CC4-C4821C9DD669}" srcId="{24BCCBBF-3312-4D66-854C-0D9E2A30F37F}" destId="{30994825-04E9-4BBA-A5BA-6C782C83D546}" srcOrd="1" destOrd="0" parTransId="{15C2F812-26BA-416D-8FD8-0FFE9E825A7A}" sibTransId="{5256DAEF-CC48-4307-85CA-75EADF7C1A08}"/>
    <dgm:cxn modelId="{66DCF355-B238-4864-B078-4EE8B6BBA639}" type="presOf" srcId="{30994825-04E9-4BBA-A5BA-6C782C83D546}" destId="{56C5D5D7-8602-42BE-9DA8-91D34F337F82}" srcOrd="0" destOrd="0" presId="urn:microsoft.com/office/officeart/2018/2/layout/IconLabelList"/>
    <dgm:cxn modelId="{50FEEAF2-58AD-4021-B609-0992A10953F4}" srcId="{24BCCBBF-3312-4D66-854C-0D9E2A30F37F}" destId="{6C5FD732-3690-419D-834F-058FBA496F15}" srcOrd="2" destOrd="0" parTransId="{BA6D1A8F-4D39-4157-817D-C8D6E0E9C392}" sibTransId="{8797517B-16AB-43D2-9CB8-11FC2CA51894}"/>
    <dgm:cxn modelId="{6E4348F3-A320-4E6A-AB7C-971DB3425953}" type="presOf" srcId="{6C5FD732-3690-419D-834F-058FBA496F15}" destId="{C393A642-5B18-4319-84DC-0F280B42CB0F}" srcOrd="0" destOrd="0" presId="urn:microsoft.com/office/officeart/2018/2/layout/IconLabelList"/>
    <dgm:cxn modelId="{72A90989-C088-47B6-9C86-B0C0799BC46C}" type="presParOf" srcId="{CE034717-EC5F-4BB5-BBF8-E1EC4BF8E881}" destId="{09236B1B-0D7C-4A9F-9AC9-1FC92D80F53B}" srcOrd="0" destOrd="0" presId="urn:microsoft.com/office/officeart/2018/2/layout/IconLabelList"/>
    <dgm:cxn modelId="{C640045A-E1BE-4619-8979-B29B052BC493}" type="presParOf" srcId="{09236B1B-0D7C-4A9F-9AC9-1FC92D80F53B}" destId="{1C1B4BE1-1D82-401E-8CD7-A86E7583AB7D}" srcOrd="0" destOrd="0" presId="urn:microsoft.com/office/officeart/2018/2/layout/IconLabelList"/>
    <dgm:cxn modelId="{C1A68A59-23BB-446A-9C32-585FF5C78232}" type="presParOf" srcId="{09236B1B-0D7C-4A9F-9AC9-1FC92D80F53B}" destId="{928823A8-3A10-44E0-8A03-2FCD3838CD0B}" srcOrd="1" destOrd="0" presId="urn:microsoft.com/office/officeart/2018/2/layout/IconLabelList"/>
    <dgm:cxn modelId="{93B28AA9-07B2-49C3-B978-26575401876B}" type="presParOf" srcId="{09236B1B-0D7C-4A9F-9AC9-1FC92D80F53B}" destId="{7B34DE1D-1654-4CFA-A699-8F8AFEB104AD}" srcOrd="2" destOrd="0" presId="urn:microsoft.com/office/officeart/2018/2/layout/IconLabelList"/>
    <dgm:cxn modelId="{CF8C8CD7-5E21-4660-A61E-62FE81338DCA}" type="presParOf" srcId="{CE034717-EC5F-4BB5-BBF8-E1EC4BF8E881}" destId="{8F7A9011-DA90-4439-9BCF-66E27BF4391D}" srcOrd="1" destOrd="0" presId="urn:microsoft.com/office/officeart/2018/2/layout/IconLabelList"/>
    <dgm:cxn modelId="{4BA04BC8-A8BE-43FC-AACB-D71E9FA163BA}" type="presParOf" srcId="{CE034717-EC5F-4BB5-BBF8-E1EC4BF8E881}" destId="{070378D8-FC95-4388-8528-59E53EE1FCE1}" srcOrd="2" destOrd="0" presId="urn:microsoft.com/office/officeart/2018/2/layout/IconLabelList"/>
    <dgm:cxn modelId="{690990FC-261F-44ED-BD98-DC1D9B8A117F}" type="presParOf" srcId="{070378D8-FC95-4388-8528-59E53EE1FCE1}" destId="{B78F0659-FAE2-4D6B-B290-C816FAE1E27E}" srcOrd="0" destOrd="0" presId="urn:microsoft.com/office/officeart/2018/2/layout/IconLabelList"/>
    <dgm:cxn modelId="{B7317876-8510-4694-9848-578AC7AEF8FC}" type="presParOf" srcId="{070378D8-FC95-4388-8528-59E53EE1FCE1}" destId="{0301D485-3019-4EF0-AA17-311576ADE43D}" srcOrd="1" destOrd="0" presId="urn:microsoft.com/office/officeart/2018/2/layout/IconLabelList"/>
    <dgm:cxn modelId="{AD34A98B-7D64-447E-A61D-9EDC04D984D2}" type="presParOf" srcId="{070378D8-FC95-4388-8528-59E53EE1FCE1}" destId="{56C5D5D7-8602-42BE-9DA8-91D34F337F82}" srcOrd="2" destOrd="0" presId="urn:microsoft.com/office/officeart/2018/2/layout/IconLabelList"/>
    <dgm:cxn modelId="{D551B912-3813-4475-A0C4-81769EF4930D}" type="presParOf" srcId="{CE034717-EC5F-4BB5-BBF8-E1EC4BF8E881}" destId="{1D1449D6-75F7-4E5D-859B-D032676E6D88}" srcOrd="3" destOrd="0" presId="urn:microsoft.com/office/officeart/2018/2/layout/IconLabelList"/>
    <dgm:cxn modelId="{F1D9A3DF-A5E0-4E4D-A58A-B9AC05684E72}" type="presParOf" srcId="{CE034717-EC5F-4BB5-BBF8-E1EC4BF8E881}" destId="{AFC44EC5-239B-42DC-89D3-1BABA88AF0FD}" srcOrd="4" destOrd="0" presId="urn:microsoft.com/office/officeart/2018/2/layout/IconLabelList"/>
    <dgm:cxn modelId="{C418F1AD-7019-4CA2-B39E-4F22E822335F}" type="presParOf" srcId="{AFC44EC5-239B-42DC-89D3-1BABA88AF0FD}" destId="{1265BB4E-B752-48CA-9CE4-A9D7C9F78031}" srcOrd="0" destOrd="0" presId="urn:microsoft.com/office/officeart/2018/2/layout/IconLabelList"/>
    <dgm:cxn modelId="{64835461-858A-4B9A-A135-89D6E6324D7C}" type="presParOf" srcId="{AFC44EC5-239B-42DC-89D3-1BABA88AF0FD}" destId="{9BFCEEB7-7B8F-4176-9BC0-C2BB43E805C5}" srcOrd="1" destOrd="0" presId="urn:microsoft.com/office/officeart/2018/2/layout/IconLabelList"/>
    <dgm:cxn modelId="{436FDB08-45AC-425D-AA5B-809974B64932}" type="presParOf" srcId="{AFC44EC5-239B-42DC-89D3-1BABA88AF0FD}" destId="{C393A642-5B18-4319-84DC-0F280B42CB0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5864CC-1A61-4D1C-98A5-F29E631BDAB2}"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6062468F-6A29-430F-8E24-2623D7A65938}">
      <dgm:prSet phldrT="[Text]"/>
      <dgm:spPr>
        <a:noFill/>
      </dgm:spPr>
      <dgm:t>
        <a:bodyPr/>
        <a:lstStyle/>
        <a:p>
          <a:r>
            <a:rPr lang="en-US" dirty="0">
              <a:solidFill>
                <a:schemeClr val="tx1"/>
              </a:solidFill>
            </a:rPr>
            <a:t>A PC, Mac or Linux system</a:t>
          </a:r>
        </a:p>
      </dgm:t>
    </dgm:pt>
    <dgm:pt modelId="{AB10CD36-357B-4474-AFCD-E67853D05445}" type="parTrans" cxnId="{2EADA72D-2901-4D54-B309-178B50FEC807}">
      <dgm:prSet/>
      <dgm:spPr/>
      <dgm:t>
        <a:bodyPr/>
        <a:lstStyle/>
        <a:p>
          <a:endParaRPr lang="en-US"/>
        </a:p>
      </dgm:t>
    </dgm:pt>
    <dgm:pt modelId="{9958FD0D-5EE3-4C09-8999-7932C4B36805}" type="sibTrans" cxnId="{2EADA72D-2901-4D54-B309-178B50FEC807}">
      <dgm:prSet/>
      <dgm:spPr/>
      <dgm:t>
        <a:bodyPr/>
        <a:lstStyle/>
        <a:p>
          <a:endParaRPr lang="en-US"/>
        </a:p>
      </dgm:t>
    </dgm:pt>
    <dgm:pt modelId="{95BA925C-605D-48F8-87C0-506FB4152B6A}">
      <dgm:prSet phldrT="[Text]" custT="1"/>
      <dgm:spPr>
        <a:noFill/>
      </dgm:spPr>
      <dgm:t>
        <a:bodyPr/>
        <a:lstStyle/>
        <a:p>
          <a:r>
            <a:rPr lang="en-US" sz="1900" dirty="0">
              <a:solidFill>
                <a:schemeClr val="tx1"/>
              </a:solidFill>
            </a:rPr>
            <a:t>Code</a:t>
          </a:r>
        </a:p>
      </dgm:t>
    </dgm:pt>
    <dgm:pt modelId="{CBC8C15D-78AC-4499-A59B-8E15D947B09B}" type="parTrans" cxnId="{457E0C07-EFD5-4E97-92B4-70AA95ED252A}">
      <dgm:prSet/>
      <dgm:spPr/>
      <dgm:t>
        <a:bodyPr/>
        <a:lstStyle/>
        <a:p>
          <a:endParaRPr lang="en-US"/>
        </a:p>
      </dgm:t>
    </dgm:pt>
    <dgm:pt modelId="{C57BA10D-45C7-4177-8431-8F08C8086DE2}" type="sibTrans" cxnId="{457E0C07-EFD5-4E97-92B4-70AA95ED252A}">
      <dgm:prSet/>
      <dgm:spPr/>
      <dgm:t>
        <a:bodyPr/>
        <a:lstStyle/>
        <a:p>
          <a:endParaRPr lang="en-US"/>
        </a:p>
      </dgm:t>
    </dgm:pt>
    <dgm:pt modelId="{263762C0-ECD5-4536-A4B4-D79B1871CAF6}">
      <dgm:prSet phldrT="[Text]" custT="1"/>
      <dgm:spPr>
        <a:noFill/>
      </dgm:spPr>
      <dgm:t>
        <a:bodyPr/>
        <a:lstStyle/>
        <a:p>
          <a:r>
            <a:rPr lang="en-US" sz="1600" dirty="0">
              <a:solidFill>
                <a:schemeClr val="tx1"/>
              </a:solidFill>
            </a:rPr>
            <a:t>Found at </a:t>
          </a:r>
          <a:r>
            <a:rPr lang="en-US" sz="1600" dirty="0">
              <a:solidFill>
                <a:schemeClr val="accent2"/>
              </a:solidFill>
              <a:hlinkClick xmlns:r="http://schemas.openxmlformats.org/officeDocument/2006/relationships" r:id="rId1">
                <a:extLst>
                  <a:ext uri="{A12FA001-AC4F-418D-AE19-62706E023703}">
                    <ahyp:hlinkClr xmlns:ahyp="http://schemas.microsoft.com/office/drawing/2018/hyperlinkcolor" val="tx"/>
                  </a:ext>
                </a:extLst>
              </a:hlinkClick>
            </a:rPr>
            <a:t>https://github.com/Tharthar2/sci-fair-2020-final</a:t>
          </a:r>
          <a:endParaRPr lang="en-US" sz="1600" dirty="0">
            <a:solidFill>
              <a:schemeClr val="accent2"/>
            </a:solidFill>
          </a:endParaRPr>
        </a:p>
      </dgm:t>
    </dgm:pt>
    <dgm:pt modelId="{7A6BF470-BA70-4475-BABC-5F6DF3CE7D90}" type="parTrans" cxnId="{4E9DF053-273F-45CD-907B-82328088ECC5}">
      <dgm:prSet/>
      <dgm:spPr/>
      <dgm:t>
        <a:bodyPr/>
        <a:lstStyle/>
        <a:p>
          <a:endParaRPr lang="en-US"/>
        </a:p>
      </dgm:t>
    </dgm:pt>
    <dgm:pt modelId="{AF93D025-BE7A-444D-8310-20771EF89CAE}" type="sibTrans" cxnId="{4E9DF053-273F-45CD-907B-82328088ECC5}">
      <dgm:prSet/>
      <dgm:spPr/>
      <dgm:t>
        <a:bodyPr/>
        <a:lstStyle/>
        <a:p>
          <a:endParaRPr lang="en-US"/>
        </a:p>
      </dgm:t>
    </dgm:pt>
    <dgm:pt modelId="{B9797E6C-30F4-42B9-BD7F-3073FD4E7994}">
      <dgm:prSet phldrT="[Text]"/>
      <dgm:spPr>
        <a:noFill/>
      </dgm:spPr>
      <dgm:t>
        <a:bodyPr/>
        <a:lstStyle/>
        <a:p>
          <a:r>
            <a:rPr lang="en-US" dirty="0">
              <a:solidFill>
                <a:schemeClr val="tx1"/>
              </a:solidFill>
            </a:rPr>
            <a:t>Editor and Packages</a:t>
          </a:r>
        </a:p>
      </dgm:t>
    </dgm:pt>
    <dgm:pt modelId="{D0AF3ED3-1D42-4A7A-9C71-F548EE5D147F}" type="parTrans" cxnId="{CD85A9FF-79C4-438D-9E24-FD22E0DEE099}">
      <dgm:prSet/>
      <dgm:spPr/>
      <dgm:t>
        <a:bodyPr/>
        <a:lstStyle/>
        <a:p>
          <a:endParaRPr lang="en-US"/>
        </a:p>
      </dgm:t>
    </dgm:pt>
    <dgm:pt modelId="{30763DC3-911F-43C0-A9BB-553AC47AEBB2}" type="sibTrans" cxnId="{CD85A9FF-79C4-438D-9E24-FD22E0DEE099}">
      <dgm:prSet/>
      <dgm:spPr/>
      <dgm:t>
        <a:bodyPr/>
        <a:lstStyle/>
        <a:p>
          <a:endParaRPr lang="en-US"/>
        </a:p>
      </dgm:t>
    </dgm:pt>
    <dgm:pt modelId="{4D89F38A-0282-4EEC-BCB0-C6169AC1BCA6}">
      <dgm:prSet phldrT="[Text]"/>
      <dgm:spPr>
        <a:noFill/>
      </dgm:spPr>
      <dgm:t>
        <a:bodyPr/>
        <a:lstStyle/>
        <a:p>
          <a:r>
            <a:rPr lang="en-US" dirty="0">
              <a:solidFill>
                <a:schemeClr val="tx1"/>
              </a:solidFill>
            </a:rPr>
            <a:t>Specified at GitHub in README.md</a:t>
          </a:r>
        </a:p>
      </dgm:t>
    </dgm:pt>
    <dgm:pt modelId="{3D9E7F94-5260-499D-810E-6C2AC1CE577C}" type="parTrans" cxnId="{87228E7E-A9EF-4746-8FE2-C54193BBA188}">
      <dgm:prSet/>
      <dgm:spPr/>
      <dgm:t>
        <a:bodyPr/>
        <a:lstStyle/>
        <a:p>
          <a:endParaRPr lang="en-US"/>
        </a:p>
      </dgm:t>
    </dgm:pt>
    <dgm:pt modelId="{0CF53917-42D4-4D7D-87A2-55CF254D1343}" type="sibTrans" cxnId="{87228E7E-A9EF-4746-8FE2-C54193BBA188}">
      <dgm:prSet/>
      <dgm:spPr/>
      <dgm:t>
        <a:bodyPr/>
        <a:lstStyle/>
        <a:p>
          <a:endParaRPr lang="en-US"/>
        </a:p>
      </dgm:t>
    </dgm:pt>
    <dgm:pt modelId="{1ACCDD7E-44F3-44B9-B165-BF3DECA63084}">
      <dgm:prSet phldrT="[Text]"/>
      <dgm:spPr>
        <a:noFill/>
      </dgm:spPr>
      <dgm:t>
        <a:bodyPr/>
        <a:lstStyle/>
        <a:p>
          <a:r>
            <a:rPr lang="en-US" dirty="0">
              <a:solidFill>
                <a:schemeClr val="tx1"/>
              </a:solidFill>
            </a:rPr>
            <a:t>Any editor will work (including Windows Notepad) however, Spyder is recommended if you don’t know how to install packages from PyPi</a:t>
          </a:r>
        </a:p>
      </dgm:t>
    </dgm:pt>
    <dgm:pt modelId="{7AFD1187-DB0C-4786-952C-258C483D3EDB}" type="parTrans" cxnId="{B90FF3CD-6F14-4EC7-B61B-C9E95BA44B85}">
      <dgm:prSet/>
      <dgm:spPr/>
      <dgm:t>
        <a:bodyPr/>
        <a:lstStyle/>
        <a:p>
          <a:endParaRPr lang="en-US"/>
        </a:p>
      </dgm:t>
    </dgm:pt>
    <dgm:pt modelId="{4ED6E452-8008-43D3-B796-A130D54FF3CE}" type="sibTrans" cxnId="{B90FF3CD-6F14-4EC7-B61B-C9E95BA44B85}">
      <dgm:prSet/>
      <dgm:spPr/>
      <dgm:t>
        <a:bodyPr/>
        <a:lstStyle/>
        <a:p>
          <a:endParaRPr lang="en-US"/>
        </a:p>
      </dgm:t>
    </dgm:pt>
    <dgm:pt modelId="{797A1C54-3C87-44BB-AE95-3727517E8773}">
      <dgm:prSet phldrT="[Text]"/>
      <dgm:spPr>
        <a:noFill/>
      </dgm:spPr>
      <dgm:t>
        <a:bodyPr/>
        <a:lstStyle/>
        <a:p>
          <a:r>
            <a:rPr lang="en-US" dirty="0">
              <a:solidFill>
                <a:schemeClr val="tx1"/>
              </a:solidFill>
            </a:rPr>
            <a:t>Processor 1.6 GHz or faster w/ 2+ cores</a:t>
          </a:r>
        </a:p>
      </dgm:t>
    </dgm:pt>
    <dgm:pt modelId="{9166BF5A-77BE-472D-8A09-B3E4029C9828}" type="sibTrans" cxnId="{D7A45DA6-F357-48FF-B0F4-699647DCF2D3}">
      <dgm:prSet/>
      <dgm:spPr/>
      <dgm:t>
        <a:bodyPr/>
        <a:lstStyle/>
        <a:p>
          <a:endParaRPr lang="en-US"/>
        </a:p>
      </dgm:t>
    </dgm:pt>
    <dgm:pt modelId="{72B65C07-56BC-44D0-A522-2F004C73E012}" type="parTrans" cxnId="{D7A45DA6-F357-48FF-B0F4-699647DCF2D3}">
      <dgm:prSet/>
      <dgm:spPr/>
      <dgm:t>
        <a:bodyPr/>
        <a:lstStyle/>
        <a:p>
          <a:endParaRPr lang="en-US"/>
        </a:p>
      </dgm:t>
    </dgm:pt>
    <dgm:pt modelId="{1F787ADD-87C5-42D9-AEFF-AD3317CFF6CA}">
      <dgm:prSet/>
      <dgm:spPr>
        <a:noFill/>
      </dgm:spPr>
      <dgm:t>
        <a:bodyPr/>
        <a:lstStyle/>
        <a:p>
          <a:r>
            <a:rPr lang="en-US" dirty="0">
              <a:solidFill>
                <a:schemeClr val="tx1"/>
              </a:solidFill>
            </a:rPr>
            <a:t>4 GB+ RAM</a:t>
          </a:r>
        </a:p>
      </dgm:t>
    </dgm:pt>
    <dgm:pt modelId="{E9D25326-06F7-4C11-ABB8-BFD14E97A218}" type="sibTrans" cxnId="{8ED83579-3C72-4446-BD37-F7E08EB80AB1}">
      <dgm:prSet/>
      <dgm:spPr/>
      <dgm:t>
        <a:bodyPr/>
        <a:lstStyle/>
        <a:p>
          <a:endParaRPr lang="en-US"/>
        </a:p>
      </dgm:t>
    </dgm:pt>
    <dgm:pt modelId="{B9DC5AFC-8F5D-407E-B4E0-9FE81E097C61}" type="parTrans" cxnId="{8ED83579-3C72-4446-BD37-F7E08EB80AB1}">
      <dgm:prSet/>
      <dgm:spPr/>
      <dgm:t>
        <a:bodyPr/>
        <a:lstStyle/>
        <a:p>
          <a:endParaRPr lang="en-US"/>
        </a:p>
      </dgm:t>
    </dgm:pt>
    <dgm:pt modelId="{CA7A0D50-9E39-45CA-95D3-166B84CFED77}">
      <dgm:prSet/>
      <dgm:spPr>
        <a:noFill/>
      </dgm:spPr>
      <dgm:t>
        <a:bodyPr/>
        <a:lstStyle/>
        <a:p>
          <a:r>
            <a:rPr lang="en-US" dirty="0">
              <a:solidFill>
                <a:schemeClr val="tx1"/>
              </a:solidFill>
            </a:rPr>
            <a:t>4 GB+ disk</a:t>
          </a:r>
        </a:p>
      </dgm:t>
    </dgm:pt>
    <dgm:pt modelId="{47C6E49C-F0EF-4C02-9978-8A0F6D0F609B}" type="sibTrans" cxnId="{1EF12B2B-7B24-4FD1-B995-6C631D054B32}">
      <dgm:prSet/>
      <dgm:spPr/>
      <dgm:t>
        <a:bodyPr/>
        <a:lstStyle/>
        <a:p>
          <a:endParaRPr lang="en-US"/>
        </a:p>
      </dgm:t>
    </dgm:pt>
    <dgm:pt modelId="{9032FACA-DAB0-423D-9CC8-19EF7D00A9EC}" type="parTrans" cxnId="{1EF12B2B-7B24-4FD1-B995-6C631D054B32}">
      <dgm:prSet/>
      <dgm:spPr/>
      <dgm:t>
        <a:bodyPr/>
        <a:lstStyle/>
        <a:p>
          <a:endParaRPr lang="en-US"/>
        </a:p>
      </dgm:t>
    </dgm:pt>
    <dgm:pt modelId="{52478855-7B43-41FC-90B2-C028E4E02D3F}">
      <dgm:prSet/>
      <dgm:spPr>
        <a:noFill/>
      </dgm:spPr>
      <dgm:t>
        <a:bodyPr/>
        <a:lstStyle/>
        <a:p>
          <a:r>
            <a:rPr lang="en-US" dirty="0">
              <a:solidFill>
                <a:schemeClr val="tx1"/>
              </a:solidFill>
            </a:rPr>
            <a:t>X64 X86 architecture</a:t>
          </a:r>
        </a:p>
      </dgm:t>
    </dgm:pt>
    <dgm:pt modelId="{4582EBA7-591E-4A2E-A7E0-B7818CC81F88}" type="sibTrans" cxnId="{47D0E83C-FCCB-412D-B144-F72BAB7AECA6}">
      <dgm:prSet/>
      <dgm:spPr/>
      <dgm:t>
        <a:bodyPr/>
        <a:lstStyle/>
        <a:p>
          <a:endParaRPr lang="en-US"/>
        </a:p>
      </dgm:t>
    </dgm:pt>
    <dgm:pt modelId="{0602EC1C-9294-46DE-A5DC-9AC99823F47D}" type="parTrans" cxnId="{47D0E83C-FCCB-412D-B144-F72BAB7AECA6}">
      <dgm:prSet/>
      <dgm:spPr/>
      <dgm:t>
        <a:bodyPr/>
        <a:lstStyle/>
        <a:p>
          <a:endParaRPr lang="en-US"/>
        </a:p>
      </dgm:t>
    </dgm:pt>
    <dgm:pt modelId="{3E42BCD2-4F74-4A14-8C7F-B308324E7FFA}">
      <dgm:prSet/>
      <dgm:spPr>
        <a:noFill/>
      </dgm:spPr>
      <dgm:t>
        <a:bodyPr/>
        <a:lstStyle/>
        <a:p>
          <a:r>
            <a:rPr lang="en-US" dirty="0">
              <a:solidFill>
                <a:schemeClr val="tx1"/>
              </a:solidFill>
            </a:rPr>
            <a:t>Internet access </a:t>
          </a:r>
        </a:p>
      </dgm:t>
    </dgm:pt>
    <dgm:pt modelId="{4FB525C1-A8D4-42E3-85FE-4A3D9233966C}" type="sibTrans" cxnId="{569FBD8B-82EB-43B3-B4E9-EBC13B918377}">
      <dgm:prSet/>
      <dgm:spPr/>
      <dgm:t>
        <a:bodyPr/>
        <a:lstStyle/>
        <a:p>
          <a:endParaRPr lang="en-US"/>
        </a:p>
      </dgm:t>
    </dgm:pt>
    <dgm:pt modelId="{7573E6ED-A0A1-4C7E-92E0-73CCD36EC547}" type="parTrans" cxnId="{569FBD8B-82EB-43B3-B4E9-EBC13B918377}">
      <dgm:prSet/>
      <dgm:spPr/>
      <dgm:t>
        <a:bodyPr/>
        <a:lstStyle/>
        <a:p>
          <a:endParaRPr lang="en-US"/>
        </a:p>
      </dgm:t>
    </dgm:pt>
    <dgm:pt modelId="{61883377-0D8C-47B8-A38E-DB89650306C8}">
      <dgm:prSet phldrT="[Text]" custT="1"/>
      <dgm:spPr>
        <a:noFill/>
      </dgm:spPr>
      <dgm:t>
        <a:bodyPr/>
        <a:lstStyle/>
        <a:p>
          <a:r>
            <a:rPr lang="en-US" sz="1600" dirty="0">
              <a:solidFill>
                <a:schemeClr val="tx1"/>
              </a:solidFill>
            </a:rPr>
            <a:t>More info at link</a:t>
          </a:r>
        </a:p>
      </dgm:t>
    </dgm:pt>
    <dgm:pt modelId="{8642DAC3-B508-4143-9643-2C9E8353704A}" type="parTrans" cxnId="{B3325B04-442A-4AAC-B2B6-D89A479EE602}">
      <dgm:prSet/>
      <dgm:spPr/>
      <dgm:t>
        <a:bodyPr/>
        <a:lstStyle/>
        <a:p>
          <a:endParaRPr lang="en-US"/>
        </a:p>
      </dgm:t>
    </dgm:pt>
    <dgm:pt modelId="{4F9E29E9-338A-41F7-A928-AD0D17C451D8}" type="sibTrans" cxnId="{B3325B04-442A-4AAC-B2B6-D89A479EE602}">
      <dgm:prSet/>
      <dgm:spPr/>
      <dgm:t>
        <a:bodyPr/>
        <a:lstStyle/>
        <a:p>
          <a:endParaRPr lang="en-US"/>
        </a:p>
      </dgm:t>
    </dgm:pt>
    <dgm:pt modelId="{6E9CB296-7E5C-484A-B2CA-2407510C978C}">
      <dgm:prSet phldrT="[Text]" custT="1"/>
      <dgm:spPr>
        <a:noFill/>
      </dgm:spPr>
      <dgm:t>
        <a:bodyPr/>
        <a:lstStyle/>
        <a:p>
          <a:r>
            <a:rPr lang="en-US" sz="1600" dirty="0">
              <a:solidFill>
                <a:schemeClr val="tx1"/>
              </a:solidFill>
            </a:rPr>
            <a:t>Code based off  </a:t>
          </a:r>
          <a:r>
            <a:rPr lang="en-US" sz="1600" b="0" i="0" dirty="0">
              <a:hlinkClick xmlns:r="http://schemas.openxmlformats.org/officeDocument/2006/relationships" r:id="rId2"/>
            </a:rPr>
            <a:t>https://matplotlib.org/examples/animation/double_pendulum_animated.html</a:t>
          </a:r>
          <a:r>
            <a:rPr lang="en-US" sz="1600" b="0" i="0" dirty="0"/>
            <a:t> </a:t>
          </a:r>
          <a:r>
            <a:rPr lang="en-US" sz="1600" b="0" i="0" dirty="0">
              <a:solidFill>
                <a:schemeClr val="tx1"/>
              </a:solidFill>
            </a:rPr>
            <a:t>and </a:t>
          </a:r>
          <a:r>
            <a:rPr lang="en-US" sz="1600" b="0" i="0" dirty="0">
              <a:hlinkClick xmlns:r="http://schemas.openxmlformats.org/officeDocument/2006/relationships" r:id="rId3"/>
            </a:rPr>
            <a:t>https://scipython.com/blog/the-double-pendulum/</a:t>
          </a:r>
          <a:r>
            <a:rPr lang="en-US" sz="1600" b="0" i="0" dirty="0"/>
            <a:t> </a:t>
          </a:r>
          <a:endParaRPr lang="en-US" sz="1600" dirty="0">
            <a:solidFill>
              <a:schemeClr val="tx1"/>
            </a:solidFill>
          </a:endParaRPr>
        </a:p>
      </dgm:t>
    </dgm:pt>
    <dgm:pt modelId="{3B6B584B-01C4-4F03-B6B8-B17483621D53}" type="parTrans" cxnId="{3BBB1CAB-B3BA-4F43-AC4F-3AF7D85B1A2F}">
      <dgm:prSet/>
      <dgm:spPr/>
      <dgm:t>
        <a:bodyPr/>
        <a:lstStyle/>
        <a:p>
          <a:endParaRPr lang="en-US"/>
        </a:p>
      </dgm:t>
    </dgm:pt>
    <dgm:pt modelId="{61D53BA6-40AA-4D33-A155-0E00D8BBE787}" type="sibTrans" cxnId="{3BBB1CAB-B3BA-4F43-AC4F-3AF7D85B1A2F}">
      <dgm:prSet/>
      <dgm:spPr/>
      <dgm:t>
        <a:bodyPr/>
        <a:lstStyle/>
        <a:p>
          <a:endParaRPr lang="en-US"/>
        </a:p>
      </dgm:t>
    </dgm:pt>
    <dgm:pt modelId="{F41DF593-0F06-4354-9F6F-B8BFEA5F0594}" type="pres">
      <dgm:prSet presAssocID="{4D5864CC-1A61-4D1C-98A5-F29E631BDAB2}" presName="linear" presStyleCnt="0">
        <dgm:presLayoutVars>
          <dgm:dir/>
          <dgm:resizeHandles val="exact"/>
        </dgm:presLayoutVars>
      </dgm:prSet>
      <dgm:spPr/>
    </dgm:pt>
    <dgm:pt modelId="{8F93541B-C992-49F3-9AA4-C6EC615AA917}" type="pres">
      <dgm:prSet presAssocID="{6062468F-6A29-430F-8E24-2623D7A65938}" presName="comp" presStyleCnt="0"/>
      <dgm:spPr/>
    </dgm:pt>
    <dgm:pt modelId="{9BCECA44-7B86-4011-BAC7-29A49D7E638A}" type="pres">
      <dgm:prSet presAssocID="{6062468F-6A29-430F-8E24-2623D7A65938}" presName="box" presStyleLbl="node1" presStyleIdx="0" presStyleCnt="3" custLinFactNeighborX="-3015" custLinFactNeighborY="-17327"/>
      <dgm:spPr/>
    </dgm:pt>
    <dgm:pt modelId="{4C07DA8E-F9AA-4F6A-9263-8CCDADF9A6D9}" type="pres">
      <dgm:prSet presAssocID="{6062468F-6A29-430F-8E24-2623D7A65938}" presName="img" presStyleLbl="fgImgPlace1" presStyleIdx="0"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t="-10000" b="-10000"/>
          </a:stretch>
        </a:blipFill>
      </dgm:spPr>
      <dgm:extLst>
        <a:ext uri="{E40237B7-FDA0-4F09-8148-C483321AD2D9}">
          <dgm14:cNvPr xmlns:dgm14="http://schemas.microsoft.com/office/drawing/2010/diagram" id="0" name="" descr="Laptop"/>
        </a:ext>
      </dgm:extLst>
    </dgm:pt>
    <dgm:pt modelId="{2A7D2B87-F831-4913-B11D-FDDE5F55B073}" type="pres">
      <dgm:prSet presAssocID="{6062468F-6A29-430F-8E24-2623D7A65938}" presName="text" presStyleLbl="node1" presStyleIdx="0" presStyleCnt="3">
        <dgm:presLayoutVars>
          <dgm:bulletEnabled val="1"/>
        </dgm:presLayoutVars>
      </dgm:prSet>
      <dgm:spPr/>
    </dgm:pt>
    <dgm:pt modelId="{D2A954BB-23CF-4D4A-A618-129133818F41}" type="pres">
      <dgm:prSet presAssocID="{9958FD0D-5EE3-4C09-8999-7932C4B36805}" presName="spacer" presStyleCnt="0"/>
      <dgm:spPr/>
    </dgm:pt>
    <dgm:pt modelId="{F7666903-B662-4956-88E2-12809D6B0407}" type="pres">
      <dgm:prSet presAssocID="{95BA925C-605D-48F8-87C0-506FB4152B6A}" presName="comp" presStyleCnt="0"/>
      <dgm:spPr/>
    </dgm:pt>
    <dgm:pt modelId="{8C0E5257-7F04-4511-A8F5-E2AF77385926}" type="pres">
      <dgm:prSet presAssocID="{95BA925C-605D-48F8-87C0-506FB4152B6A}" presName="box" presStyleLbl="node1" presStyleIdx="1" presStyleCnt="3"/>
      <dgm:spPr/>
    </dgm:pt>
    <dgm:pt modelId="{C22862D6-8258-4F1F-A364-2379104DF0E7}" type="pres">
      <dgm:prSet presAssocID="{95BA925C-605D-48F8-87C0-506FB4152B6A}" presName="img" presStyleLbl="fgImgPlace1" presStyleIdx="1"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t="-10000" b="-10000"/>
          </a:stretch>
        </a:blipFill>
      </dgm:spPr>
      <dgm:extLst>
        <a:ext uri="{E40237B7-FDA0-4F09-8148-C483321AD2D9}">
          <dgm14:cNvPr xmlns:dgm14="http://schemas.microsoft.com/office/drawing/2010/diagram" id="0" name="" descr="Document"/>
        </a:ext>
      </dgm:extLst>
    </dgm:pt>
    <dgm:pt modelId="{C528EA13-3B6B-4A9D-B964-E4FC31EB1274}" type="pres">
      <dgm:prSet presAssocID="{95BA925C-605D-48F8-87C0-506FB4152B6A}" presName="text" presStyleLbl="node1" presStyleIdx="1" presStyleCnt="3">
        <dgm:presLayoutVars>
          <dgm:bulletEnabled val="1"/>
        </dgm:presLayoutVars>
      </dgm:prSet>
      <dgm:spPr/>
    </dgm:pt>
    <dgm:pt modelId="{14549350-943E-4872-BB2F-CB1B0809D573}" type="pres">
      <dgm:prSet presAssocID="{C57BA10D-45C7-4177-8431-8F08C8086DE2}" presName="spacer" presStyleCnt="0"/>
      <dgm:spPr/>
    </dgm:pt>
    <dgm:pt modelId="{E7711D8B-25B9-4831-ACD7-4682E58DBB8C}" type="pres">
      <dgm:prSet presAssocID="{B9797E6C-30F4-42B9-BD7F-3073FD4E7994}" presName="comp" presStyleCnt="0"/>
      <dgm:spPr/>
    </dgm:pt>
    <dgm:pt modelId="{541AD234-AFBF-4B69-B4DD-537A0719051C}" type="pres">
      <dgm:prSet presAssocID="{B9797E6C-30F4-42B9-BD7F-3073FD4E7994}" presName="box" presStyleLbl="node1" presStyleIdx="2" presStyleCnt="3"/>
      <dgm:spPr/>
    </dgm:pt>
    <dgm:pt modelId="{7F8C4CCE-6E88-416E-9796-B78B747B70DF}" type="pres">
      <dgm:prSet presAssocID="{B9797E6C-30F4-42B9-BD7F-3073FD4E7994}" presName="img" presStyleLbl="fgImgPlace1" presStyleIdx="2" presStyleCnt="3"/>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t="-10000" b="-10000"/>
          </a:stretch>
        </a:blipFill>
      </dgm:spPr>
      <dgm:extLst>
        <a:ext uri="{E40237B7-FDA0-4F09-8148-C483321AD2D9}">
          <dgm14:cNvPr xmlns:dgm14="http://schemas.microsoft.com/office/drawing/2010/diagram" id="0" name="" descr="Play"/>
        </a:ext>
      </dgm:extLst>
    </dgm:pt>
    <dgm:pt modelId="{95178AE2-A1E3-4EBB-9716-5EA050C8B931}" type="pres">
      <dgm:prSet presAssocID="{B9797E6C-30F4-42B9-BD7F-3073FD4E7994}" presName="text" presStyleLbl="node1" presStyleIdx="2" presStyleCnt="3">
        <dgm:presLayoutVars>
          <dgm:bulletEnabled val="1"/>
        </dgm:presLayoutVars>
      </dgm:prSet>
      <dgm:spPr/>
    </dgm:pt>
  </dgm:ptLst>
  <dgm:cxnLst>
    <dgm:cxn modelId="{4F2EE903-5F06-4FFE-A532-F7F089171AEE}" type="presOf" srcId="{797A1C54-3C87-44BB-AE95-3727517E8773}" destId="{2A7D2B87-F831-4913-B11D-FDDE5F55B073}" srcOrd="1" destOrd="1" presId="urn:microsoft.com/office/officeart/2005/8/layout/vList4"/>
    <dgm:cxn modelId="{B3325B04-442A-4AAC-B2B6-D89A479EE602}" srcId="{95BA925C-605D-48F8-87C0-506FB4152B6A}" destId="{61883377-0D8C-47B8-A38E-DB89650306C8}" srcOrd="1" destOrd="0" parTransId="{8642DAC3-B508-4143-9643-2C9E8353704A}" sibTransId="{4F9E29E9-338A-41F7-A928-AD0D17C451D8}"/>
    <dgm:cxn modelId="{457E0C07-EFD5-4E97-92B4-70AA95ED252A}" srcId="{4D5864CC-1A61-4D1C-98A5-F29E631BDAB2}" destId="{95BA925C-605D-48F8-87C0-506FB4152B6A}" srcOrd="1" destOrd="0" parTransId="{CBC8C15D-78AC-4499-A59B-8E15D947B09B}" sibTransId="{C57BA10D-45C7-4177-8431-8F08C8086DE2}"/>
    <dgm:cxn modelId="{94B8E211-239B-4185-BD36-E39DA7484EB1}" type="presOf" srcId="{B9797E6C-30F4-42B9-BD7F-3073FD4E7994}" destId="{95178AE2-A1E3-4EBB-9716-5EA050C8B931}" srcOrd="1" destOrd="0" presId="urn:microsoft.com/office/officeart/2005/8/layout/vList4"/>
    <dgm:cxn modelId="{1EF12B2B-7B24-4FD1-B995-6C631D054B32}" srcId="{6062468F-6A29-430F-8E24-2623D7A65938}" destId="{CA7A0D50-9E39-45CA-95D3-166B84CFED77}" srcOrd="2" destOrd="0" parTransId="{9032FACA-DAB0-423D-9CC8-19EF7D00A9EC}" sibTransId="{47C6E49C-F0EF-4C02-9978-8A0F6D0F609B}"/>
    <dgm:cxn modelId="{2EADA72D-2901-4D54-B309-178B50FEC807}" srcId="{4D5864CC-1A61-4D1C-98A5-F29E631BDAB2}" destId="{6062468F-6A29-430F-8E24-2623D7A65938}" srcOrd="0" destOrd="0" parTransId="{AB10CD36-357B-4474-AFCD-E67853D05445}" sibTransId="{9958FD0D-5EE3-4C09-8999-7932C4B36805}"/>
    <dgm:cxn modelId="{79D1DC36-6A2C-40A1-A2E0-73EFE787C9FA}" type="presOf" srcId="{95BA925C-605D-48F8-87C0-506FB4152B6A}" destId="{C528EA13-3B6B-4A9D-B964-E4FC31EB1274}" srcOrd="1" destOrd="0" presId="urn:microsoft.com/office/officeart/2005/8/layout/vList4"/>
    <dgm:cxn modelId="{19A4743A-9B12-4E4C-A6FD-E5A233E97E2E}" type="presOf" srcId="{1F787ADD-87C5-42D9-AEFF-AD3317CFF6CA}" destId="{2A7D2B87-F831-4913-B11D-FDDE5F55B073}" srcOrd="1" destOrd="2" presId="urn:microsoft.com/office/officeart/2005/8/layout/vList4"/>
    <dgm:cxn modelId="{47D0E83C-FCCB-412D-B144-F72BAB7AECA6}" srcId="{6062468F-6A29-430F-8E24-2623D7A65938}" destId="{52478855-7B43-41FC-90B2-C028E4E02D3F}" srcOrd="3" destOrd="0" parTransId="{0602EC1C-9294-46DE-A5DC-9AC99823F47D}" sibTransId="{4582EBA7-591E-4A2E-A7E0-B7818CC81F88}"/>
    <dgm:cxn modelId="{70196262-2D67-4C50-84AF-13F1D46101C0}" type="presOf" srcId="{1F787ADD-87C5-42D9-AEFF-AD3317CFF6CA}" destId="{9BCECA44-7B86-4011-BAC7-29A49D7E638A}" srcOrd="0" destOrd="2" presId="urn:microsoft.com/office/officeart/2005/8/layout/vList4"/>
    <dgm:cxn modelId="{82A04A64-4FA4-4168-9655-C51CA136F8F0}" type="presOf" srcId="{CA7A0D50-9E39-45CA-95D3-166B84CFED77}" destId="{9BCECA44-7B86-4011-BAC7-29A49D7E638A}" srcOrd="0" destOrd="3" presId="urn:microsoft.com/office/officeart/2005/8/layout/vList4"/>
    <dgm:cxn modelId="{BFD9C864-11C5-49BB-A9EE-CF4A373607D7}" type="presOf" srcId="{6E9CB296-7E5C-484A-B2CA-2407510C978C}" destId="{C528EA13-3B6B-4A9D-B964-E4FC31EB1274}" srcOrd="1" destOrd="3" presId="urn:microsoft.com/office/officeart/2005/8/layout/vList4"/>
    <dgm:cxn modelId="{FF4EB746-5653-44F1-A61F-137BBF2D8EAA}" type="presOf" srcId="{61883377-0D8C-47B8-A38E-DB89650306C8}" destId="{C528EA13-3B6B-4A9D-B964-E4FC31EB1274}" srcOrd="1" destOrd="2" presId="urn:microsoft.com/office/officeart/2005/8/layout/vList4"/>
    <dgm:cxn modelId="{C3818468-76F8-4B0D-B331-1A33F1D055D2}" type="presOf" srcId="{61883377-0D8C-47B8-A38E-DB89650306C8}" destId="{8C0E5257-7F04-4511-A8F5-E2AF77385926}" srcOrd="0" destOrd="2" presId="urn:microsoft.com/office/officeart/2005/8/layout/vList4"/>
    <dgm:cxn modelId="{3BB9E44D-640E-464A-B687-8033BCDBECC3}" type="presOf" srcId="{95BA925C-605D-48F8-87C0-506FB4152B6A}" destId="{8C0E5257-7F04-4511-A8F5-E2AF77385926}" srcOrd="0" destOrd="0" presId="urn:microsoft.com/office/officeart/2005/8/layout/vList4"/>
    <dgm:cxn modelId="{3E1BB273-2988-489C-9904-F85307FC35DE}" type="presOf" srcId="{6062468F-6A29-430F-8E24-2623D7A65938}" destId="{9BCECA44-7B86-4011-BAC7-29A49D7E638A}" srcOrd="0" destOrd="0" presId="urn:microsoft.com/office/officeart/2005/8/layout/vList4"/>
    <dgm:cxn modelId="{64ADD853-B72B-4AC2-A075-0066C3B4E4BC}" type="presOf" srcId="{4D5864CC-1A61-4D1C-98A5-F29E631BDAB2}" destId="{F41DF593-0F06-4354-9F6F-B8BFEA5F0594}" srcOrd="0" destOrd="0" presId="urn:microsoft.com/office/officeart/2005/8/layout/vList4"/>
    <dgm:cxn modelId="{4E9DF053-273F-45CD-907B-82328088ECC5}" srcId="{95BA925C-605D-48F8-87C0-506FB4152B6A}" destId="{263762C0-ECD5-4536-A4B4-D79B1871CAF6}" srcOrd="0" destOrd="0" parTransId="{7A6BF470-BA70-4475-BABC-5F6DF3CE7D90}" sibTransId="{AF93D025-BE7A-444D-8310-20771EF89CAE}"/>
    <dgm:cxn modelId="{8ED83579-3C72-4446-BD37-F7E08EB80AB1}" srcId="{6062468F-6A29-430F-8E24-2623D7A65938}" destId="{1F787ADD-87C5-42D9-AEFF-AD3317CFF6CA}" srcOrd="1" destOrd="0" parTransId="{B9DC5AFC-8F5D-407E-B4E0-9FE81E097C61}" sibTransId="{E9D25326-06F7-4C11-ABB8-BFD14E97A218}"/>
    <dgm:cxn modelId="{12FBEF79-4367-4052-92F7-CA6D270D2122}" type="presOf" srcId="{1ACCDD7E-44F3-44B9-B165-BF3DECA63084}" destId="{541AD234-AFBF-4B69-B4DD-537A0719051C}" srcOrd="0" destOrd="2" presId="urn:microsoft.com/office/officeart/2005/8/layout/vList4"/>
    <dgm:cxn modelId="{87228E7E-A9EF-4746-8FE2-C54193BBA188}" srcId="{B9797E6C-30F4-42B9-BD7F-3073FD4E7994}" destId="{4D89F38A-0282-4EEC-BCB0-C6169AC1BCA6}" srcOrd="0" destOrd="0" parTransId="{3D9E7F94-5260-499D-810E-6C2AC1CE577C}" sibTransId="{0CF53917-42D4-4D7D-87A2-55CF254D1343}"/>
    <dgm:cxn modelId="{AD59FB89-8B4C-4D8F-99D5-DBA1BCDDD0CB}" type="presOf" srcId="{6062468F-6A29-430F-8E24-2623D7A65938}" destId="{2A7D2B87-F831-4913-B11D-FDDE5F55B073}" srcOrd="1" destOrd="0" presId="urn:microsoft.com/office/officeart/2005/8/layout/vList4"/>
    <dgm:cxn modelId="{569FBD8B-82EB-43B3-B4E9-EBC13B918377}" srcId="{6062468F-6A29-430F-8E24-2623D7A65938}" destId="{3E42BCD2-4F74-4A14-8C7F-B308324E7FFA}" srcOrd="4" destOrd="0" parTransId="{7573E6ED-A0A1-4C7E-92E0-73CCD36EC547}" sibTransId="{4FB525C1-A8D4-42E3-85FE-4A3D9233966C}"/>
    <dgm:cxn modelId="{5F090390-EA9D-4247-A3A3-903E50A8EBC3}" type="presOf" srcId="{3E42BCD2-4F74-4A14-8C7F-B308324E7FFA}" destId="{9BCECA44-7B86-4011-BAC7-29A49D7E638A}" srcOrd="0" destOrd="5" presId="urn:microsoft.com/office/officeart/2005/8/layout/vList4"/>
    <dgm:cxn modelId="{5C49C99A-8FA6-410A-AD27-595A4517F662}" type="presOf" srcId="{4D89F38A-0282-4EEC-BCB0-C6169AC1BCA6}" destId="{95178AE2-A1E3-4EBB-9716-5EA050C8B931}" srcOrd="1" destOrd="1" presId="urn:microsoft.com/office/officeart/2005/8/layout/vList4"/>
    <dgm:cxn modelId="{D7A45DA6-F357-48FF-B0F4-699647DCF2D3}" srcId="{6062468F-6A29-430F-8E24-2623D7A65938}" destId="{797A1C54-3C87-44BB-AE95-3727517E8773}" srcOrd="0" destOrd="0" parTransId="{72B65C07-56BC-44D0-A522-2F004C73E012}" sibTransId="{9166BF5A-77BE-472D-8A09-B3E4029C9828}"/>
    <dgm:cxn modelId="{3BBB1CAB-B3BA-4F43-AC4F-3AF7D85B1A2F}" srcId="{95BA925C-605D-48F8-87C0-506FB4152B6A}" destId="{6E9CB296-7E5C-484A-B2CA-2407510C978C}" srcOrd="2" destOrd="0" parTransId="{3B6B584B-01C4-4F03-B6B8-B17483621D53}" sibTransId="{61D53BA6-40AA-4D33-A155-0E00D8BBE787}"/>
    <dgm:cxn modelId="{455EB5AB-8B5E-4561-82A2-3FED0425C932}" type="presOf" srcId="{52478855-7B43-41FC-90B2-C028E4E02D3F}" destId="{2A7D2B87-F831-4913-B11D-FDDE5F55B073}" srcOrd="1" destOrd="4" presId="urn:microsoft.com/office/officeart/2005/8/layout/vList4"/>
    <dgm:cxn modelId="{F4D375B4-B127-41FD-8D0C-B4AD3C1839E3}" type="presOf" srcId="{263762C0-ECD5-4536-A4B4-D79B1871CAF6}" destId="{C528EA13-3B6B-4A9D-B964-E4FC31EB1274}" srcOrd="1" destOrd="1" presId="urn:microsoft.com/office/officeart/2005/8/layout/vList4"/>
    <dgm:cxn modelId="{1180ABBD-7451-40ED-9A6C-5382612C5EAE}" type="presOf" srcId="{263762C0-ECD5-4536-A4B4-D79B1871CAF6}" destId="{8C0E5257-7F04-4511-A8F5-E2AF77385926}" srcOrd="0" destOrd="1" presId="urn:microsoft.com/office/officeart/2005/8/layout/vList4"/>
    <dgm:cxn modelId="{C8FDF6BE-76D9-4E88-B8F7-23BE09EDA779}" type="presOf" srcId="{CA7A0D50-9E39-45CA-95D3-166B84CFED77}" destId="{2A7D2B87-F831-4913-B11D-FDDE5F55B073}" srcOrd="1" destOrd="3" presId="urn:microsoft.com/office/officeart/2005/8/layout/vList4"/>
    <dgm:cxn modelId="{B90FF3CD-6F14-4EC7-B61B-C9E95BA44B85}" srcId="{B9797E6C-30F4-42B9-BD7F-3073FD4E7994}" destId="{1ACCDD7E-44F3-44B9-B165-BF3DECA63084}" srcOrd="1" destOrd="0" parTransId="{7AFD1187-DB0C-4786-952C-258C483D3EDB}" sibTransId="{4ED6E452-8008-43D3-B796-A130D54FF3CE}"/>
    <dgm:cxn modelId="{939594D1-1C2F-4992-AA73-38526375EDFF}" type="presOf" srcId="{797A1C54-3C87-44BB-AE95-3727517E8773}" destId="{9BCECA44-7B86-4011-BAC7-29A49D7E638A}" srcOrd="0" destOrd="1" presId="urn:microsoft.com/office/officeart/2005/8/layout/vList4"/>
    <dgm:cxn modelId="{BCCAB6DD-A087-48F8-8D06-2EFAEA24C4FD}" type="presOf" srcId="{1ACCDD7E-44F3-44B9-B165-BF3DECA63084}" destId="{95178AE2-A1E3-4EBB-9716-5EA050C8B931}" srcOrd="1" destOrd="2" presId="urn:microsoft.com/office/officeart/2005/8/layout/vList4"/>
    <dgm:cxn modelId="{B2939ADF-F681-4628-A066-B66EA4E64636}" type="presOf" srcId="{B9797E6C-30F4-42B9-BD7F-3073FD4E7994}" destId="{541AD234-AFBF-4B69-B4DD-537A0719051C}" srcOrd="0" destOrd="0" presId="urn:microsoft.com/office/officeart/2005/8/layout/vList4"/>
    <dgm:cxn modelId="{7129E0EC-D757-403A-B909-06D26A258243}" type="presOf" srcId="{3E42BCD2-4F74-4A14-8C7F-B308324E7FFA}" destId="{2A7D2B87-F831-4913-B11D-FDDE5F55B073}" srcOrd="1" destOrd="5" presId="urn:microsoft.com/office/officeart/2005/8/layout/vList4"/>
    <dgm:cxn modelId="{72C82FF8-C279-452E-B3C4-7CB103B891F0}" type="presOf" srcId="{4D89F38A-0282-4EEC-BCB0-C6169AC1BCA6}" destId="{541AD234-AFBF-4B69-B4DD-537A0719051C}" srcOrd="0" destOrd="1" presId="urn:microsoft.com/office/officeart/2005/8/layout/vList4"/>
    <dgm:cxn modelId="{848835FB-FD4F-4528-B925-BE09EBE6C473}" type="presOf" srcId="{6E9CB296-7E5C-484A-B2CA-2407510C978C}" destId="{8C0E5257-7F04-4511-A8F5-E2AF77385926}" srcOrd="0" destOrd="3" presId="urn:microsoft.com/office/officeart/2005/8/layout/vList4"/>
    <dgm:cxn modelId="{345453FE-3D99-4901-B5F8-4FD1631E3303}" type="presOf" srcId="{52478855-7B43-41FC-90B2-C028E4E02D3F}" destId="{9BCECA44-7B86-4011-BAC7-29A49D7E638A}" srcOrd="0" destOrd="4" presId="urn:microsoft.com/office/officeart/2005/8/layout/vList4"/>
    <dgm:cxn modelId="{CD85A9FF-79C4-438D-9E24-FD22E0DEE099}" srcId="{4D5864CC-1A61-4D1C-98A5-F29E631BDAB2}" destId="{B9797E6C-30F4-42B9-BD7F-3073FD4E7994}" srcOrd="2" destOrd="0" parTransId="{D0AF3ED3-1D42-4A7A-9C71-F548EE5D147F}" sibTransId="{30763DC3-911F-43C0-A9BB-553AC47AEBB2}"/>
    <dgm:cxn modelId="{2D5DC290-3357-4032-83D1-61D5E469D40F}" type="presParOf" srcId="{F41DF593-0F06-4354-9F6F-B8BFEA5F0594}" destId="{8F93541B-C992-49F3-9AA4-C6EC615AA917}" srcOrd="0" destOrd="0" presId="urn:microsoft.com/office/officeart/2005/8/layout/vList4"/>
    <dgm:cxn modelId="{48AB91C0-A79C-4FBA-9ED2-6BFD7E3F549C}" type="presParOf" srcId="{8F93541B-C992-49F3-9AA4-C6EC615AA917}" destId="{9BCECA44-7B86-4011-BAC7-29A49D7E638A}" srcOrd="0" destOrd="0" presId="urn:microsoft.com/office/officeart/2005/8/layout/vList4"/>
    <dgm:cxn modelId="{E17BED78-9E0D-4075-86B0-3DE98EAFF860}" type="presParOf" srcId="{8F93541B-C992-49F3-9AA4-C6EC615AA917}" destId="{4C07DA8E-F9AA-4F6A-9263-8CCDADF9A6D9}" srcOrd="1" destOrd="0" presId="urn:microsoft.com/office/officeart/2005/8/layout/vList4"/>
    <dgm:cxn modelId="{C86B2BD7-E51D-461A-8CF8-12643752DE3E}" type="presParOf" srcId="{8F93541B-C992-49F3-9AA4-C6EC615AA917}" destId="{2A7D2B87-F831-4913-B11D-FDDE5F55B073}" srcOrd="2" destOrd="0" presId="urn:microsoft.com/office/officeart/2005/8/layout/vList4"/>
    <dgm:cxn modelId="{57355050-E805-4EAD-816A-8A200569472E}" type="presParOf" srcId="{F41DF593-0F06-4354-9F6F-B8BFEA5F0594}" destId="{D2A954BB-23CF-4D4A-A618-129133818F41}" srcOrd="1" destOrd="0" presId="urn:microsoft.com/office/officeart/2005/8/layout/vList4"/>
    <dgm:cxn modelId="{DB12124B-0206-46CF-85EC-75E8C2EF1E9D}" type="presParOf" srcId="{F41DF593-0F06-4354-9F6F-B8BFEA5F0594}" destId="{F7666903-B662-4956-88E2-12809D6B0407}" srcOrd="2" destOrd="0" presId="urn:microsoft.com/office/officeart/2005/8/layout/vList4"/>
    <dgm:cxn modelId="{B5756784-C70E-4322-87AB-5FD2664D87C9}" type="presParOf" srcId="{F7666903-B662-4956-88E2-12809D6B0407}" destId="{8C0E5257-7F04-4511-A8F5-E2AF77385926}" srcOrd="0" destOrd="0" presId="urn:microsoft.com/office/officeart/2005/8/layout/vList4"/>
    <dgm:cxn modelId="{EADE59D2-305D-4F1C-A3F6-B7036BB47985}" type="presParOf" srcId="{F7666903-B662-4956-88E2-12809D6B0407}" destId="{C22862D6-8258-4F1F-A364-2379104DF0E7}" srcOrd="1" destOrd="0" presId="urn:microsoft.com/office/officeart/2005/8/layout/vList4"/>
    <dgm:cxn modelId="{FB86B5BB-A534-42F1-BBF5-4DB15DA97E23}" type="presParOf" srcId="{F7666903-B662-4956-88E2-12809D6B0407}" destId="{C528EA13-3B6B-4A9D-B964-E4FC31EB1274}" srcOrd="2" destOrd="0" presId="urn:microsoft.com/office/officeart/2005/8/layout/vList4"/>
    <dgm:cxn modelId="{7F082977-B0F1-4917-B995-B50832CFC7C9}" type="presParOf" srcId="{F41DF593-0F06-4354-9F6F-B8BFEA5F0594}" destId="{14549350-943E-4872-BB2F-CB1B0809D573}" srcOrd="3" destOrd="0" presId="urn:microsoft.com/office/officeart/2005/8/layout/vList4"/>
    <dgm:cxn modelId="{A8AEA86C-12E3-4AA5-AF9F-748D0A6B8AB3}" type="presParOf" srcId="{F41DF593-0F06-4354-9F6F-B8BFEA5F0594}" destId="{E7711D8B-25B9-4831-ACD7-4682E58DBB8C}" srcOrd="4" destOrd="0" presId="urn:microsoft.com/office/officeart/2005/8/layout/vList4"/>
    <dgm:cxn modelId="{1534EA24-E952-4F3E-95FF-9375E7C2F28C}" type="presParOf" srcId="{E7711D8B-25B9-4831-ACD7-4682E58DBB8C}" destId="{541AD234-AFBF-4B69-B4DD-537A0719051C}" srcOrd="0" destOrd="0" presId="urn:microsoft.com/office/officeart/2005/8/layout/vList4"/>
    <dgm:cxn modelId="{90E3F548-4886-4A84-A859-5E98C224924A}" type="presParOf" srcId="{E7711D8B-25B9-4831-ACD7-4682E58DBB8C}" destId="{7F8C4CCE-6E88-416E-9796-B78B747B70DF}" srcOrd="1" destOrd="0" presId="urn:microsoft.com/office/officeart/2005/8/layout/vList4"/>
    <dgm:cxn modelId="{8E1E68C8-5C3F-417B-885E-B96DDE4B6A50}" type="presParOf" srcId="{E7711D8B-25B9-4831-ACD7-4682E58DBB8C}" destId="{95178AE2-A1E3-4EBB-9716-5EA050C8B931}"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428962-6304-4612-B01E-B686429AF6F2}"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n-US"/>
        </a:p>
      </dgm:t>
    </dgm:pt>
    <dgm:pt modelId="{804EFE42-6148-4DBD-880D-617C7296C2DA}">
      <dgm:prSet phldrT="[Text]"/>
      <dgm:spPr/>
      <dgm:t>
        <a:bodyPr/>
        <a:lstStyle/>
        <a:p>
          <a:r>
            <a:rPr lang="en-US" dirty="0">
              <a:latin typeface="+mj-lt"/>
            </a:rPr>
            <a:t>Independent</a:t>
          </a:r>
          <a:endParaRPr lang="en-US" dirty="0"/>
        </a:p>
      </dgm:t>
    </dgm:pt>
    <dgm:pt modelId="{DA7A3821-FBB4-4B94-A02F-F4026AD55067}" type="parTrans" cxnId="{B868446B-4A60-4012-9DA3-B8E854CF8A42}">
      <dgm:prSet/>
      <dgm:spPr/>
      <dgm:t>
        <a:bodyPr/>
        <a:lstStyle/>
        <a:p>
          <a:endParaRPr lang="en-US"/>
        </a:p>
      </dgm:t>
    </dgm:pt>
    <dgm:pt modelId="{AD45B0FE-91BA-45E3-945B-7ACC20AA65B4}" type="sibTrans" cxnId="{B868446B-4A60-4012-9DA3-B8E854CF8A42}">
      <dgm:prSet/>
      <dgm:spPr/>
      <dgm:t>
        <a:bodyPr/>
        <a:lstStyle/>
        <a:p>
          <a:endParaRPr lang="en-US"/>
        </a:p>
      </dgm:t>
    </dgm:pt>
    <dgm:pt modelId="{0F85A506-1D4B-4A5A-BB80-EA12E5343CCF}">
      <dgm:prSet phldrT="[Text]"/>
      <dgm:spPr>
        <a:noFill/>
        <a:ln>
          <a:noFill/>
        </a:ln>
      </dgm:spPr>
      <dgm:t>
        <a:bodyPr/>
        <a:lstStyle/>
        <a:p>
          <a:pPr>
            <a:buFont typeface="Arial" panose="020B0604020202020204" pitchFamily="34" charset="0"/>
            <a:buChar char="•"/>
          </a:pPr>
          <a:r>
            <a:rPr lang="en-US" dirty="0">
              <a:solidFill>
                <a:schemeClr val="tx1"/>
              </a:solidFill>
            </a:rPr>
            <a:t>Angles </a:t>
          </a:r>
        </a:p>
      </dgm:t>
    </dgm:pt>
    <dgm:pt modelId="{6C2E26AB-48BB-4934-A50D-E88F68B2801B}" type="parTrans" cxnId="{1FF982FE-190B-41CF-9DD7-C5831F119E9E}">
      <dgm:prSet/>
      <dgm:spPr/>
      <dgm:t>
        <a:bodyPr/>
        <a:lstStyle/>
        <a:p>
          <a:endParaRPr lang="en-US"/>
        </a:p>
      </dgm:t>
    </dgm:pt>
    <dgm:pt modelId="{4689FE03-A8A9-48BD-8200-84CB59167197}" type="sibTrans" cxnId="{1FF982FE-190B-41CF-9DD7-C5831F119E9E}">
      <dgm:prSet/>
      <dgm:spPr/>
      <dgm:t>
        <a:bodyPr/>
        <a:lstStyle/>
        <a:p>
          <a:endParaRPr lang="en-US"/>
        </a:p>
      </dgm:t>
    </dgm:pt>
    <dgm:pt modelId="{44F0EE42-CF3F-48A5-AE5F-B586DAEE0820}">
      <dgm:prSet phldrT="[Text]"/>
      <dgm:spPr/>
      <dgm:t>
        <a:bodyPr/>
        <a:lstStyle/>
        <a:p>
          <a:r>
            <a:rPr lang="en-US" dirty="0">
              <a:latin typeface="+mj-lt"/>
            </a:rPr>
            <a:t>Dependent</a:t>
          </a:r>
          <a:endParaRPr lang="en-US" dirty="0"/>
        </a:p>
      </dgm:t>
    </dgm:pt>
    <dgm:pt modelId="{7E6B22A7-8960-45D8-BD7A-B5A881D28227}" type="parTrans" cxnId="{AFFAE415-217A-4E08-9D35-A2D494B7CEB1}">
      <dgm:prSet/>
      <dgm:spPr/>
      <dgm:t>
        <a:bodyPr/>
        <a:lstStyle/>
        <a:p>
          <a:endParaRPr lang="en-US"/>
        </a:p>
      </dgm:t>
    </dgm:pt>
    <dgm:pt modelId="{7BDABD0D-615D-440D-A1DD-17299E9404FA}" type="sibTrans" cxnId="{AFFAE415-217A-4E08-9D35-A2D494B7CEB1}">
      <dgm:prSet/>
      <dgm:spPr/>
      <dgm:t>
        <a:bodyPr/>
        <a:lstStyle/>
        <a:p>
          <a:endParaRPr lang="en-US"/>
        </a:p>
      </dgm:t>
    </dgm:pt>
    <dgm:pt modelId="{7BA408E9-45B3-43F2-9FEF-8CDFF1872C3E}">
      <dgm:prSet phldrT="[Text]"/>
      <dgm:spPr>
        <a:noFill/>
      </dgm:spPr>
      <dgm:t>
        <a:bodyPr/>
        <a:lstStyle/>
        <a:p>
          <a:pPr>
            <a:buFont typeface="Arial" panose="020B0604020202020204" pitchFamily="34" charset="0"/>
            <a:buChar char="•"/>
          </a:pPr>
          <a:r>
            <a:rPr lang="en-US" dirty="0">
              <a:solidFill>
                <a:schemeClr val="tx1"/>
              </a:solidFill>
            </a:rPr>
            <a:t>Splitting time</a:t>
          </a:r>
        </a:p>
      </dgm:t>
    </dgm:pt>
    <dgm:pt modelId="{B0624EEF-6078-462F-AB10-D54D90CD5BD0}" type="parTrans" cxnId="{4C78CF5B-12E2-46F5-82BA-D7022E31AE85}">
      <dgm:prSet/>
      <dgm:spPr/>
      <dgm:t>
        <a:bodyPr/>
        <a:lstStyle/>
        <a:p>
          <a:endParaRPr lang="en-US"/>
        </a:p>
      </dgm:t>
    </dgm:pt>
    <dgm:pt modelId="{E232771E-627C-4BD9-8026-0425E91AA47F}" type="sibTrans" cxnId="{4C78CF5B-12E2-46F5-82BA-D7022E31AE85}">
      <dgm:prSet/>
      <dgm:spPr/>
      <dgm:t>
        <a:bodyPr/>
        <a:lstStyle/>
        <a:p>
          <a:endParaRPr lang="en-US"/>
        </a:p>
      </dgm:t>
    </dgm:pt>
    <dgm:pt modelId="{2FC49DE2-162F-46D5-A558-2D0AF72D9BD1}">
      <dgm:prSet phldrT="[Text]"/>
      <dgm:spPr/>
      <dgm:t>
        <a:bodyPr/>
        <a:lstStyle/>
        <a:p>
          <a:r>
            <a:rPr lang="en-US" dirty="0">
              <a:latin typeface="+mj-lt"/>
            </a:rPr>
            <a:t>Constants</a:t>
          </a:r>
          <a:endParaRPr lang="en-US" dirty="0"/>
        </a:p>
      </dgm:t>
    </dgm:pt>
    <dgm:pt modelId="{0865B395-1474-422F-A631-38FAB49D8907}" type="parTrans" cxnId="{6EEB4465-DEBA-4E5A-B810-14E90877207B}">
      <dgm:prSet/>
      <dgm:spPr/>
      <dgm:t>
        <a:bodyPr/>
        <a:lstStyle/>
        <a:p>
          <a:endParaRPr lang="en-US"/>
        </a:p>
      </dgm:t>
    </dgm:pt>
    <dgm:pt modelId="{78AA6F90-EE95-4D7E-BDB3-90DC5234F33C}" type="sibTrans" cxnId="{6EEB4465-DEBA-4E5A-B810-14E90877207B}">
      <dgm:prSet/>
      <dgm:spPr/>
      <dgm:t>
        <a:bodyPr/>
        <a:lstStyle/>
        <a:p>
          <a:endParaRPr lang="en-US"/>
        </a:p>
      </dgm:t>
    </dgm:pt>
    <dgm:pt modelId="{C09CC220-8FAA-4C1E-B8DD-301D08825708}">
      <dgm:prSet phldrT="[Text]"/>
      <dgm:spPr>
        <a:noFill/>
      </dgm:spPr>
      <dgm:t>
        <a:bodyPr/>
        <a:lstStyle/>
        <a:p>
          <a:pPr>
            <a:buFont typeface="Arial" panose="020B0604020202020204" pitchFamily="34" charset="0"/>
            <a:buChar char="•"/>
          </a:pPr>
          <a:r>
            <a:rPr lang="en-US" dirty="0">
              <a:solidFill>
                <a:schemeClr val="tx1"/>
              </a:solidFill>
            </a:rPr>
            <a:t>Any unchanged independent variables</a:t>
          </a:r>
        </a:p>
      </dgm:t>
    </dgm:pt>
    <dgm:pt modelId="{74B538E1-20DB-419E-AE05-AC07094C1279}" type="parTrans" cxnId="{3150E3D6-91C1-43EB-B6D7-8CEC2A994A35}">
      <dgm:prSet/>
      <dgm:spPr/>
      <dgm:t>
        <a:bodyPr/>
        <a:lstStyle/>
        <a:p>
          <a:endParaRPr lang="en-US"/>
        </a:p>
      </dgm:t>
    </dgm:pt>
    <dgm:pt modelId="{8398ED16-2B3C-4B7F-9006-C65396B9A893}" type="sibTrans" cxnId="{3150E3D6-91C1-43EB-B6D7-8CEC2A994A35}">
      <dgm:prSet/>
      <dgm:spPr/>
      <dgm:t>
        <a:bodyPr/>
        <a:lstStyle/>
        <a:p>
          <a:endParaRPr lang="en-US"/>
        </a:p>
      </dgm:t>
    </dgm:pt>
    <dgm:pt modelId="{8A3E83EC-7F88-4A81-A2CD-FE64E10A6A7E}">
      <dgm:prSet/>
      <dgm:spPr>
        <a:noFill/>
        <a:ln>
          <a:noFill/>
        </a:ln>
      </dgm:spPr>
      <dgm:t>
        <a:bodyPr/>
        <a:lstStyle/>
        <a:p>
          <a:r>
            <a:rPr lang="en-US" dirty="0">
              <a:solidFill>
                <a:schemeClr val="tx1"/>
              </a:solidFill>
            </a:rPr>
            <a:t>Mass</a:t>
          </a:r>
        </a:p>
      </dgm:t>
    </dgm:pt>
    <dgm:pt modelId="{E987CDF4-CB35-4130-A2BF-F7557BDCF679}" type="parTrans" cxnId="{B1F82BCC-DDBA-4A76-B783-66DF8FEBA2A0}">
      <dgm:prSet/>
      <dgm:spPr/>
      <dgm:t>
        <a:bodyPr/>
        <a:lstStyle/>
        <a:p>
          <a:endParaRPr lang="en-US"/>
        </a:p>
      </dgm:t>
    </dgm:pt>
    <dgm:pt modelId="{87E86194-61DC-4977-B7C0-69AB8F093CBC}" type="sibTrans" cxnId="{B1F82BCC-DDBA-4A76-B783-66DF8FEBA2A0}">
      <dgm:prSet/>
      <dgm:spPr/>
      <dgm:t>
        <a:bodyPr/>
        <a:lstStyle/>
        <a:p>
          <a:endParaRPr lang="en-US"/>
        </a:p>
      </dgm:t>
    </dgm:pt>
    <dgm:pt modelId="{6991B64F-4A67-41D9-A2AD-F410CC1D34F7}">
      <dgm:prSet/>
      <dgm:spPr>
        <a:noFill/>
        <a:ln>
          <a:noFill/>
        </a:ln>
      </dgm:spPr>
      <dgm:t>
        <a:bodyPr/>
        <a:lstStyle/>
        <a:p>
          <a:r>
            <a:rPr lang="en-US" dirty="0">
              <a:solidFill>
                <a:schemeClr val="tx1"/>
              </a:solidFill>
            </a:rPr>
            <a:t>Length</a:t>
          </a:r>
        </a:p>
      </dgm:t>
    </dgm:pt>
    <dgm:pt modelId="{DC1D2D12-2CE8-4B61-8F6A-9AACF232867A}" type="parTrans" cxnId="{82706C67-FEA2-4C4F-AFCB-98D0605105CF}">
      <dgm:prSet/>
      <dgm:spPr/>
      <dgm:t>
        <a:bodyPr/>
        <a:lstStyle/>
        <a:p>
          <a:endParaRPr lang="en-US"/>
        </a:p>
      </dgm:t>
    </dgm:pt>
    <dgm:pt modelId="{C9FD19E8-8191-44D2-BC28-D066A33DFC31}" type="sibTrans" cxnId="{82706C67-FEA2-4C4F-AFCB-98D0605105CF}">
      <dgm:prSet/>
      <dgm:spPr/>
      <dgm:t>
        <a:bodyPr/>
        <a:lstStyle/>
        <a:p>
          <a:endParaRPr lang="en-US"/>
        </a:p>
      </dgm:t>
    </dgm:pt>
    <dgm:pt modelId="{5B4830F4-13A5-44D4-8B72-8F43EF404E8C}">
      <dgm:prSet/>
      <dgm:spPr>
        <a:noFill/>
        <a:ln>
          <a:noFill/>
        </a:ln>
      </dgm:spPr>
      <dgm:t>
        <a:bodyPr/>
        <a:lstStyle/>
        <a:p>
          <a:r>
            <a:rPr lang="en-US" dirty="0">
              <a:solidFill>
                <a:schemeClr val="tx1"/>
              </a:solidFill>
            </a:rPr>
            <a:t>Variation factor</a:t>
          </a:r>
        </a:p>
      </dgm:t>
    </dgm:pt>
    <dgm:pt modelId="{4E727F12-CA9C-46F3-B97A-289971CFD988}" type="parTrans" cxnId="{29386DDE-9D1E-41CF-A5BE-888261E5367B}">
      <dgm:prSet/>
      <dgm:spPr/>
      <dgm:t>
        <a:bodyPr/>
        <a:lstStyle/>
        <a:p>
          <a:endParaRPr lang="en-US"/>
        </a:p>
      </dgm:t>
    </dgm:pt>
    <dgm:pt modelId="{3B3852ED-7F4A-4EE2-8F54-04237AC46F1F}" type="sibTrans" cxnId="{29386DDE-9D1E-41CF-A5BE-888261E5367B}">
      <dgm:prSet/>
      <dgm:spPr/>
      <dgm:t>
        <a:bodyPr/>
        <a:lstStyle/>
        <a:p>
          <a:endParaRPr lang="en-US"/>
        </a:p>
      </dgm:t>
    </dgm:pt>
    <dgm:pt modelId="{CBAC0A20-6A27-4681-9E7E-68D03AAFF996}">
      <dgm:prSet/>
      <dgm:spPr>
        <a:noFill/>
      </dgm:spPr>
      <dgm:t>
        <a:bodyPr/>
        <a:lstStyle/>
        <a:p>
          <a:r>
            <a:rPr lang="en-US" dirty="0">
              <a:solidFill>
                <a:schemeClr val="tx1"/>
              </a:solidFill>
            </a:rPr>
            <a:t>Critical angle</a:t>
          </a:r>
        </a:p>
      </dgm:t>
    </dgm:pt>
    <dgm:pt modelId="{DA341575-0D23-4960-89EB-A449A7C56DEC}" type="parTrans" cxnId="{AAC57666-C589-4445-B2BA-3A9D1F4389C4}">
      <dgm:prSet/>
      <dgm:spPr/>
      <dgm:t>
        <a:bodyPr/>
        <a:lstStyle/>
        <a:p>
          <a:endParaRPr lang="en-US"/>
        </a:p>
      </dgm:t>
    </dgm:pt>
    <dgm:pt modelId="{CEFE3E76-A9BF-4ADB-BDE8-2E85D5FECB7E}" type="sibTrans" cxnId="{AAC57666-C589-4445-B2BA-3A9D1F4389C4}">
      <dgm:prSet/>
      <dgm:spPr/>
      <dgm:t>
        <a:bodyPr/>
        <a:lstStyle/>
        <a:p>
          <a:endParaRPr lang="en-US"/>
        </a:p>
      </dgm:t>
    </dgm:pt>
    <dgm:pt modelId="{2A51A057-AC11-4A74-A081-E340D0F4D3A0}">
      <dgm:prSet/>
      <dgm:spPr>
        <a:noFill/>
      </dgm:spPr>
      <dgm:t>
        <a:bodyPr/>
        <a:lstStyle/>
        <a:p>
          <a:r>
            <a:rPr lang="en-US">
              <a:solidFill>
                <a:schemeClr val="tx1"/>
              </a:solidFill>
            </a:rPr>
            <a:t>Coding environment</a:t>
          </a:r>
          <a:endParaRPr lang="en-US" dirty="0">
            <a:solidFill>
              <a:schemeClr val="tx1"/>
            </a:solidFill>
          </a:endParaRPr>
        </a:p>
      </dgm:t>
    </dgm:pt>
    <dgm:pt modelId="{7F53E249-13D0-43C6-B1C2-F2C25A91B01F}" type="parTrans" cxnId="{F24A74ED-B1CA-4A60-A585-9236407E2B64}">
      <dgm:prSet/>
      <dgm:spPr/>
      <dgm:t>
        <a:bodyPr/>
        <a:lstStyle/>
        <a:p>
          <a:endParaRPr lang="en-US"/>
        </a:p>
      </dgm:t>
    </dgm:pt>
    <dgm:pt modelId="{D4312C18-C9E9-42BC-A49D-E3D7BA3DC01C}" type="sibTrans" cxnId="{F24A74ED-B1CA-4A60-A585-9236407E2B64}">
      <dgm:prSet/>
      <dgm:spPr/>
      <dgm:t>
        <a:bodyPr/>
        <a:lstStyle/>
        <a:p>
          <a:endParaRPr lang="en-US"/>
        </a:p>
      </dgm:t>
    </dgm:pt>
    <dgm:pt modelId="{C1A0ED12-308A-4964-88F3-9F33C70224C2}">
      <dgm:prSet/>
      <dgm:spPr>
        <a:noFill/>
      </dgm:spPr>
      <dgm:t>
        <a:bodyPr/>
        <a:lstStyle/>
        <a:p>
          <a:r>
            <a:rPr lang="en-US" dirty="0">
              <a:solidFill>
                <a:schemeClr val="tx1"/>
              </a:solidFill>
            </a:rPr>
            <a:t>Hardware (Out-of-the-box HP Pavilion Laptop 15-cs1xxx)</a:t>
          </a:r>
        </a:p>
      </dgm:t>
    </dgm:pt>
    <dgm:pt modelId="{30F61622-DDE3-4D28-BD24-526F707CEF8E}" type="parTrans" cxnId="{74A0C691-1EB8-4538-B7BE-A820369C66F2}">
      <dgm:prSet/>
      <dgm:spPr/>
      <dgm:t>
        <a:bodyPr/>
        <a:lstStyle/>
        <a:p>
          <a:endParaRPr lang="en-US"/>
        </a:p>
      </dgm:t>
    </dgm:pt>
    <dgm:pt modelId="{F2DE49A2-3A4F-4E40-BFFE-FBC254B7A616}" type="sibTrans" cxnId="{74A0C691-1EB8-4538-B7BE-A820369C66F2}">
      <dgm:prSet/>
      <dgm:spPr/>
      <dgm:t>
        <a:bodyPr/>
        <a:lstStyle/>
        <a:p>
          <a:endParaRPr lang="en-US"/>
        </a:p>
      </dgm:t>
    </dgm:pt>
    <dgm:pt modelId="{93641A16-1EBF-4206-B92B-0E0277205182}">
      <dgm:prSet/>
      <dgm:spPr>
        <a:noFill/>
      </dgm:spPr>
      <dgm:t>
        <a:bodyPr/>
        <a:lstStyle/>
        <a:p>
          <a:r>
            <a:rPr lang="en-US" dirty="0">
              <a:solidFill>
                <a:schemeClr val="tx1"/>
              </a:solidFill>
            </a:rPr>
            <a:t>Software (Windows 10, Python 3 NumPy, Matplotlib, SciPy)</a:t>
          </a:r>
        </a:p>
      </dgm:t>
    </dgm:pt>
    <dgm:pt modelId="{34F555BD-D4C8-4441-9D1E-0C1D0C1EC820}" type="parTrans" cxnId="{057C598F-5D53-46FE-BB5F-484B990212AD}">
      <dgm:prSet/>
      <dgm:spPr/>
      <dgm:t>
        <a:bodyPr/>
        <a:lstStyle/>
        <a:p>
          <a:endParaRPr lang="en-US"/>
        </a:p>
      </dgm:t>
    </dgm:pt>
    <dgm:pt modelId="{33FC7386-C3E1-4196-B6D6-D37D30AA8945}" type="sibTrans" cxnId="{057C598F-5D53-46FE-BB5F-484B990212AD}">
      <dgm:prSet/>
      <dgm:spPr/>
      <dgm:t>
        <a:bodyPr/>
        <a:lstStyle/>
        <a:p>
          <a:endParaRPr lang="en-US"/>
        </a:p>
      </dgm:t>
    </dgm:pt>
    <dgm:pt modelId="{72AE7F77-809C-4915-ABE1-9EC6860DB67F}" type="pres">
      <dgm:prSet presAssocID="{40428962-6304-4612-B01E-B686429AF6F2}" presName="linearFlow" presStyleCnt="0">
        <dgm:presLayoutVars>
          <dgm:dir/>
          <dgm:animLvl val="lvl"/>
          <dgm:resizeHandles/>
        </dgm:presLayoutVars>
      </dgm:prSet>
      <dgm:spPr/>
    </dgm:pt>
    <dgm:pt modelId="{2C8EAC6B-14CF-4E04-9137-B78FF2E3603B}" type="pres">
      <dgm:prSet presAssocID="{804EFE42-6148-4DBD-880D-617C7296C2DA}" presName="compositeNode" presStyleCnt="0">
        <dgm:presLayoutVars>
          <dgm:bulletEnabled val="1"/>
        </dgm:presLayoutVars>
      </dgm:prSet>
      <dgm:spPr/>
    </dgm:pt>
    <dgm:pt modelId="{633F624B-49DA-4DBD-B449-8427ACFB0FBC}" type="pres">
      <dgm:prSet presAssocID="{804EFE42-6148-4DBD-880D-617C7296C2DA}" presName="imag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arget"/>
        </a:ext>
      </dgm:extLst>
    </dgm:pt>
    <dgm:pt modelId="{FFC6FD3E-1D8B-49DC-964E-E2C84C543721}" type="pres">
      <dgm:prSet presAssocID="{804EFE42-6148-4DBD-880D-617C7296C2DA}" presName="childNode" presStyleLbl="node1" presStyleIdx="0" presStyleCnt="3">
        <dgm:presLayoutVars>
          <dgm:bulletEnabled val="1"/>
        </dgm:presLayoutVars>
      </dgm:prSet>
      <dgm:spPr/>
    </dgm:pt>
    <dgm:pt modelId="{B16C0B7D-FE48-4324-A4C4-D21C8986DE1E}" type="pres">
      <dgm:prSet presAssocID="{804EFE42-6148-4DBD-880D-617C7296C2DA}" presName="parentNode" presStyleLbl="revTx" presStyleIdx="0" presStyleCnt="3">
        <dgm:presLayoutVars>
          <dgm:chMax val="0"/>
          <dgm:bulletEnabled val="1"/>
        </dgm:presLayoutVars>
      </dgm:prSet>
      <dgm:spPr/>
    </dgm:pt>
    <dgm:pt modelId="{853C5401-F3BD-40C3-89F2-3B9E9106F548}" type="pres">
      <dgm:prSet presAssocID="{AD45B0FE-91BA-45E3-945B-7ACC20AA65B4}" presName="sibTrans" presStyleCnt="0"/>
      <dgm:spPr/>
    </dgm:pt>
    <dgm:pt modelId="{8DDCD84F-7244-4ED1-AD3D-D8861F7291CA}" type="pres">
      <dgm:prSet presAssocID="{44F0EE42-CF3F-48A5-AE5F-B586DAEE0820}" presName="compositeNode" presStyleCnt="0">
        <dgm:presLayoutVars>
          <dgm:bulletEnabled val="1"/>
        </dgm:presLayoutVars>
      </dgm:prSet>
      <dgm:spPr/>
    </dgm:pt>
    <dgm:pt modelId="{17D63637-EBD9-4C05-9FC0-D83FAE4C35AF}" type="pres">
      <dgm:prSet presAssocID="{44F0EE42-CF3F-48A5-AE5F-B586DAEE0820}" presName="image" presStyleLbl="fgImgPlac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ullseye"/>
        </a:ext>
      </dgm:extLst>
    </dgm:pt>
    <dgm:pt modelId="{4AEB5DD7-A36D-405C-B473-1AB527B80AAE}" type="pres">
      <dgm:prSet presAssocID="{44F0EE42-CF3F-48A5-AE5F-B586DAEE0820}" presName="childNode" presStyleLbl="node1" presStyleIdx="1" presStyleCnt="3">
        <dgm:presLayoutVars>
          <dgm:bulletEnabled val="1"/>
        </dgm:presLayoutVars>
      </dgm:prSet>
      <dgm:spPr/>
    </dgm:pt>
    <dgm:pt modelId="{24FB01C0-A5B1-4F3A-9E9A-E229E13860DB}" type="pres">
      <dgm:prSet presAssocID="{44F0EE42-CF3F-48A5-AE5F-B586DAEE0820}" presName="parentNode" presStyleLbl="revTx" presStyleIdx="1" presStyleCnt="3">
        <dgm:presLayoutVars>
          <dgm:chMax val="0"/>
          <dgm:bulletEnabled val="1"/>
        </dgm:presLayoutVars>
      </dgm:prSet>
      <dgm:spPr/>
    </dgm:pt>
    <dgm:pt modelId="{D52AC5F2-8D83-402C-ABDB-05899FDBF208}" type="pres">
      <dgm:prSet presAssocID="{7BDABD0D-615D-440D-A1DD-17299E9404FA}" presName="sibTrans" presStyleCnt="0"/>
      <dgm:spPr/>
    </dgm:pt>
    <dgm:pt modelId="{DDEB5C0B-C285-4F1A-83CA-99BF87B73982}" type="pres">
      <dgm:prSet presAssocID="{2FC49DE2-162F-46D5-A558-2D0AF72D9BD1}" presName="compositeNode" presStyleCnt="0">
        <dgm:presLayoutVars>
          <dgm:bulletEnabled val="1"/>
        </dgm:presLayoutVars>
      </dgm:prSet>
      <dgm:spPr/>
    </dgm:pt>
    <dgm:pt modelId="{92A7A13D-0B47-4B49-932F-FE2A0D6A118D}" type="pres">
      <dgm:prSet presAssocID="{2FC49DE2-162F-46D5-A558-2D0AF72D9BD1}" presName="image" presStyleLbl="fgImgPlac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Laptop"/>
        </a:ext>
      </dgm:extLst>
    </dgm:pt>
    <dgm:pt modelId="{AD352D09-95E5-4F5F-9559-D8FAD46A7D62}" type="pres">
      <dgm:prSet presAssocID="{2FC49DE2-162F-46D5-A558-2D0AF72D9BD1}" presName="childNode" presStyleLbl="node1" presStyleIdx="2" presStyleCnt="3">
        <dgm:presLayoutVars>
          <dgm:bulletEnabled val="1"/>
        </dgm:presLayoutVars>
      </dgm:prSet>
      <dgm:spPr/>
    </dgm:pt>
    <dgm:pt modelId="{7B1DBDE4-1E3F-4C5C-895C-940A661E8E07}" type="pres">
      <dgm:prSet presAssocID="{2FC49DE2-162F-46D5-A558-2D0AF72D9BD1}" presName="parentNode" presStyleLbl="revTx" presStyleIdx="2" presStyleCnt="3">
        <dgm:presLayoutVars>
          <dgm:chMax val="0"/>
          <dgm:bulletEnabled val="1"/>
        </dgm:presLayoutVars>
      </dgm:prSet>
      <dgm:spPr/>
    </dgm:pt>
  </dgm:ptLst>
  <dgm:cxnLst>
    <dgm:cxn modelId="{A5385002-6D1F-47E3-AE27-69A678D3AB92}" type="presOf" srcId="{7BA408E9-45B3-43F2-9FEF-8CDFF1872C3E}" destId="{4AEB5DD7-A36D-405C-B473-1AB527B80AAE}" srcOrd="0" destOrd="0" presId="urn:microsoft.com/office/officeart/2005/8/layout/hList2"/>
    <dgm:cxn modelId="{34EF8E03-3D25-4954-A8C6-591E80444593}" type="presOf" srcId="{C09CC220-8FAA-4C1E-B8DD-301D08825708}" destId="{AD352D09-95E5-4F5F-9559-D8FAD46A7D62}" srcOrd="0" destOrd="0" presId="urn:microsoft.com/office/officeart/2005/8/layout/hList2"/>
    <dgm:cxn modelId="{337A3F05-BC28-42EF-99BD-CD9E639CBE65}" type="presOf" srcId="{40428962-6304-4612-B01E-B686429AF6F2}" destId="{72AE7F77-809C-4915-ABE1-9EC6860DB67F}" srcOrd="0" destOrd="0" presId="urn:microsoft.com/office/officeart/2005/8/layout/hList2"/>
    <dgm:cxn modelId="{AFFAE415-217A-4E08-9D35-A2D494B7CEB1}" srcId="{40428962-6304-4612-B01E-B686429AF6F2}" destId="{44F0EE42-CF3F-48A5-AE5F-B586DAEE0820}" srcOrd="1" destOrd="0" parTransId="{7E6B22A7-8960-45D8-BD7A-B5A881D28227}" sibTransId="{7BDABD0D-615D-440D-A1DD-17299E9404FA}"/>
    <dgm:cxn modelId="{922BE92E-4206-439C-9E54-9F552CFC7AF6}" type="presOf" srcId="{C1A0ED12-308A-4964-88F3-9F33C70224C2}" destId="{AD352D09-95E5-4F5F-9559-D8FAD46A7D62}" srcOrd="0" destOrd="2" presId="urn:microsoft.com/office/officeart/2005/8/layout/hList2"/>
    <dgm:cxn modelId="{F5F6A938-3F94-423C-8A97-12CD2964864B}" type="presOf" srcId="{8A3E83EC-7F88-4A81-A2CD-FE64E10A6A7E}" destId="{FFC6FD3E-1D8B-49DC-964E-E2C84C543721}" srcOrd="0" destOrd="1" presId="urn:microsoft.com/office/officeart/2005/8/layout/hList2"/>
    <dgm:cxn modelId="{4C78CF5B-12E2-46F5-82BA-D7022E31AE85}" srcId="{44F0EE42-CF3F-48A5-AE5F-B586DAEE0820}" destId="{7BA408E9-45B3-43F2-9FEF-8CDFF1872C3E}" srcOrd="0" destOrd="0" parTransId="{B0624EEF-6078-462F-AB10-D54D90CD5BD0}" sibTransId="{E232771E-627C-4BD9-8026-0425E91AA47F}"/>
    <dgm:cxn modelId="{6EEB4465-DEBA-4E5A-B810-14E90877207B}" srcId="{40428962-6304-4612-B01E-B686429AF6F2}" destId="{2FC49DE2-162F-46D5-A558-2D0AF72D9BD1}" srcOrd="2" destOrd="0" parTransId="{0865B395-1474-422F-A631-38FAB49D8907}" sibTransId="{78AA6F90-EE95-4D7E-BDB3-90DC5234F33C}"/>
    <dgm:cxn modelId="{AAC57666-C589-4445-B2BA-3A9D1F4389C4}" srcId="{44F0EE42-CF3F-48A5-AE5F-B586DAEE0820}" destId="{CBAC0A20-6A27-4681-9E7E-68D03AAFF996}" srcOrd="1" destOrd="0" parTransId="{DA341575-0D23-4960-89EB-A449A7C56DEC}" sibTransId="{CEFE3E76-A9BF-4ADB-BDE8-2E85D5FECB7E}"/>
    <dgm:cxn modelId="{82706C67-FEA2-4C4F-AFCB-98D0605105CF}" srcId="{804EFE42-6148-4DBD-880D-617C7296C2DA}" destId="{6991B64F-4A67-41D9-A2AD-F410CC1D34F7}" srcOrd="2" destOrd="0" parTransId="{DC1D2D12-2CE8-4B61-8F6A-9AACF232867A}" sibTransId="{C9FD19E8-8191-44D2-BC28-D066A33DFC31}"/>
    <dgm:cxn modelId="{B868446B-4A60-4012-9DA3-B8E854CF8A42}" srcId="{40428962-6304-4612-B01E-B686429AF6F2}" destId="{804EFE42-6148-4DBD-880D-617C7296C2DA}" srcOrd="0" destOrd="0" parTransId="{DA7A3821-FBB4-4B94-A02F-F4026AD55067}" sibTransId="{AD45B0FE-91BA-45E3-945B-7ACC20AA65B4}"/>
    <dgm:cxn modelId="{AFC3ED6C-0CF8-4258-9774-37E27B578994}" type="presOf" srcId="{2FC49DE2-162F-46D5-A558-2D0AF72D9BD1}" destId="{7B1DBDE4-1E3F-4C5C-895C-940A661E8E07}" srcOrd="0" destOrd="0" presId="urn:microsoft.com/office/officeart/2005/8/layout/hList2"/>
    <dgm:cxn modelId="{03959354-00FF-463E-8B29-326C1914FF64}" type="presOf" srcId="{0F85A506-1D4B-4A5A-BB80-EA12E5343CCF}" destId="{FFC6FD3E-1D8B-49DC-964E-E2C84C543721}" srcOrd="0" destOrd="0" presId="urn:microsoft.com/office/officeart/2005/8/layout/hList2"/>
    <dgm:cxn modelId="{057C598F-5D53-46FE-BB5F-484B990212AD}" srcId="{2A51A057-AC11-4A74-A081-E340D0F4D3A0}" destId="{93641A16-1EBF-4206-B92B-0E0277205182}" srcOrd="1" destOrd="0" parTransId="{34F555BD-D4C8-4441-9D1E-0C1D0C1EC820}" sibTransId="{33FC7386-C3E1-4196-B6D6-D37D30AA8945}"/>
    <dgm:cxn modelId="{74A0C691-1EB8-4538-B7BE-A820369C66F2}" srcId="{2A51A057-AC11-4A74-A081-E340D0F4D3A0}" destId="{C1A0ED12-308A-4964-88F3-9F33C70224C2}" srcOrd="0" destOrd="0" parTransId="{30F61622-DDE3-4D28-BD24-526F707CEF8E}" sibTransId="{F2DE49A2-3A4F-4E40-BFFE-FBC254B7A616}"/>
    <dgm:cxn modelId="{0E165D93-7649-4048-AACD-B8B587C22ACB}" type="presOf" srcId="{44F0EE42-CF3F-48A5-AE5F-B586DAEE0820}" destId="{24FB01C0-A5B1-4F3A-9E9A-E229E13860DB}" srcOrd="0" destOrd="0" presId="urn:microsoft.com/office/officeart/2005/8/layout/hList2"/>
    <dgm:cxn modelId="{AC81D997-7C29-4FD8-B0BE-BFDD31E49AFE}" type="presOf" srcId="{2A51A057-AC11-4A74-A081-E340D0F4D3A0}" destId="{AD352D09-95E5-4F5F-9559-D8FAD46A7D62}" srcOrd="0" destOrd="1" presId="urn:microsoft.com/office/officeart/2005/8/layout/hList2"/>
    <dgm:cxn modelId="{9F3649AF-77E5-44F1-8E0E-0A94AC56EEDF}" type="presOf" srcId="{5B4830F4-13A5-44D4-8B72-8F43EF404E8C}" destId="{FFC6FD3E-1D8B-49DC-964E-E2C84C543721}" srcOrd="0" destOrd="3" presId="urn:microsoft.com/office/officeart/2005/8/layout/hList2"/>
    <dgm:cxn modelId="{C16D49B0-8BCB-491A-9B03-BA51E1A92DD4}" type="presOf" srcId="{CBAC0A20-6A27-4681-9E7E-68D03AAFF996}" destId="{4AEB5DD7-A36D-405C-B473-1AB527B80AAE}" srcOrd="0" destOrd="1" presId="urn:microsoft.com/office/officeart/2005/8/layout/hList2"/>
    <dgm:cxn modelId="{39D7E2B0-D872-49D5-9BBF-C79E9E494D9E}" type="presOf" srcId="{804EFE42-6148-4DBD-880D-617C7296C2DA}" destId="{B16C0B7D-FE48-4324-A4C4-D21C8986DE1E}" srcOrd="0" destOrd="0" presId="urn:microsoft.com/office/officeart/2005/8/layout/hList2"/>
    <dgm:cxn modelId="{01A78DC3-0BBB-4E5E-9A94-49852EDB2188}" type="presOf" srcId="{93641A16-1EBF-4206-B92B-0E0277205182}" destId="{AD352D09-95E5-4F5F-9559-D8FAD46A7D62}" srcOrd="0" destOrd="3" presId="urn:microsoft.com/office/officeart/2005/8/layout/hList2"/>
    <dgm:cxn modelId="{B1F82BCC-DDBA-4A76-B783-66DF8FEBA2A0}" srcId="{804EFE42-6148-4DBD-880D-617C7296C2DA}" destId="{8A3E83EC-7F88-4A81-A2CD-FE64E10A6A7E}" srcOrd="1" destOrd="0" parTransId="{E987CDF4-CB35-4130-A2BF-F7557BDCF679}" sibTransId="{87E86194-61DC-4977-B7C0-69AB8F093CBC}"/>
    <dgm:cxn modelId="{3150E3D6-91C1-43EB-B6D7-8CEC2A994A35}" srcId="{2FC49DE2-162F-46D5-A558-2D0AF72D9BD1}" destId="{C09CC220-8FAA-4C1E-B8DD-301D08825708}" srcOrd="0" destOrd="0" parTransId="{74B538E1-20DB-419E-AE05-AC07094C1279}" sibTransId="{8398ED16-2B3C-4B7F-9006-C65396B9A893}"/>
    <dgm:cxn modelId="{29386DDE-9D1E-41CF-A5BE-888261E5367B}" srcId="{804EFE42-6148-4DBD-880D-617C7296C2DA}" destId="{5B4830F4-13A5-44D4-8B72-8F43EF404E8C}" srcOrd="3" destOrd="0" parTransId="{4E727F12-CA9C-46F3-B97A-289971CFD988}" sibTransId="{3B3852ED-7F4A-4EE2-8F54-04237AC46F1F}"/>
    <dgm:cxn modelId="{F24A74ED-B1CA-4A60-A585-9236407E2B64}" srcId="{2FC49DE2-162F-46D5-A558-2D0AF72D9BD1}" destId="{2A51A057-AC11-4A74-A081-E340D0F4D3A0}" srcOrd="1" destOrd="0" parTransId="{7F53E249-13D0-43C6-B1C2-F2C25A91B01F}" sibTransId="{D4312C18-C9E9-42BC-A49D-E3D7BA3DC01C}"/>
    <dgm:cxn modelId="{7B361FEF-4496-4EE8-A6EE-A19336178603}" type="presOf" srcId="{6991B64F-4A67-41D9-A2AD-F410CC1D34F7}" destId="{FFC6FD3E-1D8B-49DC-964E-E2C84C543721}" srcOrd="0" destOrd="2" presId="urn:microsoft.com/office/officeart/2005/8/layout/hList2"/>
    <dgm:cxn modelId="{1FF982FE-190B-41CF-9DD7-C5831F119E9E}" srcId="{804EFE42-6148-4DBD-880D-617C7296C2DA}" destId="{0F85A506-1D4B-4A5A-BB80-EA12E5343CCF}" srcOrd="0" destOrd="0" parTransId="{6C2E26AB-48BB-4934-A50D-E88F68B2801B}" sibTransId="{4689FE03-A8A9-48BD-8200-84CB59167197}"/>
    <dgm:cxn modelId="{2C5AB3A1-5DA6-4F8B-8206-47D58BB47DC5}" type="presParOf" srcId="{72AE7F77-809C-4915-ABE1-9EC6860DB67F}" destId="{2C8EAC6B-14CF-4E04-9137-B78FF2E3603B}" srcOrd="0" destOrd="0" presId="urn:microsoft.com/office/officeart/2005/8/layout/hList2"/>
    <dgm:cxn modelId="{370AFF14-54F2-4286-8F67-B95B0B9F29E0}" type="presParOf" srcId="{2C8EAC6B-14CF-4E04-9137-B78FF2E3603B}" destId="{633F624B-49DA-4DBD-B449-8427ACFB0FBC}" srcOrd="0" destOrd="0" presId="urn:microsoft.com/office/officeart/2005/8/layout/hList2"/>
    <dgm:cxn modelId="{8CC4C0A0-4CE4-428A-8944-EB87BCE2EC43}" type="presParOf" srcId="{2C8EAC6B-14CF-4E04-9137-B78FF2E3603B}" destId="{FFC6FD3E-1D8B-49DC-964E-E2C84C543721}" srcOrd="1" destOrd="0" presId="urn:microsoft.com/office/officeart/2005/8/layout/hList2"/>
    <dgm:cxn modelId="{1124C9CC-BEA9-403E-87D8-251738DB38EE}" type="presParOf" srcId="{2C8EAC6B-14CF-4E04-9137-B78FF2E3603B}" destId="{B16C0B7D-FE48-4324-A4C4-D21C8986DE1E}" srcOrd="2" destOrd="0" presId="urn:microsoft.com/office/officeart/2005/8/layout/hList2"/>
    <dgm:cxn modelId="{B1CAE7B9-6102-4D1A-943A-12BF662C03E1}" type="presParOf" srcId="{72AE7F77-809C-4915-ABE1-9EC6860DB67F}" destId="{853C5401-F3BD-40C3-89F2-3B9E9106F548}" srcOrd="1" destOrd="0" presId="urn:microsoft.com/office/officeart/2005/8/layout/hList2"/>
    <dgm:cxn modelId="{160B9A35-567B-43C5-9218-B1B616172719}" type="presParOf" srcId="{72AE7F77-809C-4915-ABE1-9EC6860DB67F}" destId="{8DDCD84F-7244-4ED1-AD3D-D8861F7291CA}" srcOrd="2" destOrd="0" presId="urn:microsoft.com/office/officeart/2005/8/layout/hList2"/>
    <dgm:cxn modelId="{2E79BDC2-4921-4205-B0B7-518AADD3B18F}" type="presParOf" srcId="{8DDCD84F-7244-4ED1-AD3D-D8861F7291CA}" destId="{17D63637-EBD9-4C05-9FC0-D83FAE4C35AF}" srcOrd="0" destOrd="0" presId="urn:microsoft.com/office/officeart/2005/8/layout/hList2"/>
    <dgm:cxn modelId="{1A082564-C8BA-4060-9730-C4BA597D5F40}" type="presParOf" srcId="{8DDCD84F-7244-4ED1-AD3D-D8861F7291CA}" destId="{4AEB5DD7-A36D-405C-B473-1AB527B80AAE}" srcOrd="1" destOrd="0" presId="urn:microsoft.com/office/officeart/2005/8/layout/hList2"/>
    <dgm:cxn modelId="{43D8F261-F702-40F2-8F1E-9B4371ABFF30}" type="presParOf" srcId="{8DDCD84F-7244-4ED1-AD3D-D8861F7291CA}" destId="{24FB01C0-A5B1-4F3A-9E9A-E229E13860DB}" srcOrd="2" destOrd="0" presId="urn:microsoft.com/office/officeart/2005/8/layout/hList2"/>
    <dgm:cxn modelId="{A41D7B56-3B2D-4CD2-A9DE-A33419EEE7C4}" type="presParOf" srcId="{72AE7F77-809C-4915-ABE1-9EC6860DB67F}" destId="{D52AC5F2-8D83-402C-ABDB-05899FDBF208}" srcOrd="3" destOrd="0" presId="urn:microsoft.com/office/officeart/2005/8/layout/hList2"/>
    <dgm:cxn modelId="{2A4912AF-3F5C-4DB7-882E-9FD98EA11BB7}" type="presParOf" srcId="{72AE7F77-809C-4915-ABE1-9EC6860DB67F}" destId="{DDEB5C0B-C285-4F1A-83CA-99BF87B73982}" srcOrd="4" destOrd="0" presId="urn:microsoft.com/office/officeart/2005/8/layout/hList2"/>
    <dgm:cxn modelId="{08622B6D-124E-4399-8C2B-BDE8244F2A7B}" type="presParOf" srcId="{DDEB5C0B-C285-4F1A-83CA-99BF87B73982}" destId="{92A7A13D-0B47-4B49-932F-FE2A0D6A118D}" srcOrd="0" destOrd="0" presId="urn:microsoft.com/office/officeart/2005/8/layout/hList2"/>
    <dgm:cxn modelId="{44723830-4AA1-4650-B087-F9D5ACC2DEF0}" type="presParOf" srcId="{DDEB5C0B-C285-4F1A-83CA-99BF87B73982}" destId="{AD352D09-95E5-4F5F-9559-D8FAD46A7D62}" srcOrd="1" destOrd="0" presId="urn:microsoft.com/office/officeart/2005/8/layout/hList2"/>
    <dgm:cxn modelId="{ED551C96-D01E-4146-BA62-97227C0B81B8}" type="presParOf" srcId="{DDEB5C0B-C285-4F1A-83CA-99BF87B73982}" destId="{7B1DBDE4-1E3F-4C5C-895C-940A661E8E07}"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9918F9F-0A60-4F4A-9D27-0041BBDB64C8}"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BC1400B-A380-4D74-9E5D-4A641FC81D37}">
      <dgm:prSet/>
      <dgm:spPr/>
      <dgm:t>
        <a:bodyPr/>
        <a:lstStyle/>
        <a:p>
          <a:pPr>
            <a:lnSpc>
              <a:spcPct val="100000"/>
            </a:lnSpc>
            <a:defRPr b="1"/>
          </a:pPr>
          <a:r>
            <a:rPr lang="en-US" dirty="0"/>
            <a:t>Install editor and packages</a:t>
          </a:r>
        </a:p>
      </dgm:t>
    </dgm:pt>
    <dgm:pt modelId="{399A5359-D9B8-4B03-AAAA-4B4079841F71}" type="parTrans" cxnId="{90D4901D-2AA7-4CB8-885B-90F2D7D03815}">
      <dgm:prSet/>
      <dgm:spPr/>
      <dgm:t>
        <a:bodyPr/>
        <a:lstStyle/>
        <a:p>
          <a:endParaRPr lang="en-US"/>
        </a:p>
      </dgm:t>
    </dgm:pt>
    <dgm:pt modelId="{70DC9012-C339-4606-AFD5-A00B66602FEB}" type="sibTrans" cxnId="{90D4901D-2AA7-4CB8-885B-90F2D7D03815}">
      <dgm:prSet phldrT="1" phldr="0"/>
      <dgm:spPr/>
      <dgm:t>
        <a:bodyPr/>
        <a:lstStyle/>
        <a:p>
          <a:endParaRPr lang="en-US"/>
        </a:p>
      </dgm:t>
    </dgm:pt>
    <dgm:pt modelId="{98AB8060-2547-4BA0-816B-2AD70F6E000E}">
      <dgm:prSet custT="1"/>
      <dgm:spPr/>
      <dgm:t>
        <a:bodyPr/>
        <a:lstStyle/>
        <a:p>
          <a:pPr>
            <a:lnSpc>
              <a:spcPct val="100000"/>
            </a:lnSpc>
          </a:pPr>
          <a:r>
            <a:rPr lang="en-US" sz="1400"/>
            <a:t>For Spyder </a:t>
          </a:r>
          <a:r>
            <a:rPr lang="en-US" sz="1400">
              <a:hlinkClick xmlns:r="http://schemas.openxmlformats.org/officeDocument/2006/relationships" r:id="rId1"/>
            </a:rPr>
            <a:t>https://www.anaconda.com/distribution/</a:t>
          </a:r>
          <a:endParaRPr lang="en-US" sz="1400"/>
        </a:p>
      </dgm:t>
    </dgm:pt>
    <dgm:pt modelId="{455F1E34-D280-4B00-B0B9-195454AED5B9}" type="parTrans" cxnId="{29D34DD4-572F-4164-96D3-9891DCD07E94}">
      <dgm:prSet/>
      <dgm:spPr/>
      <dgm:t>
        <a:bodyPr/>
        <a:lstStyle/>
        <a:p>
          <a:endParaRPr lang="en-US"/>
        </a:p>
      </dgm:t>
    </dgm:pt>
    <dgm:pt modelId="{CC872529-BF24-499F-955C-2E914E34F1B7}" type="sibTrans" cxnId="{29D34DD4-572F-4164-96D3-9891DCD07E94}">
      <dgm:prSet/>
      <dgm:spPr/>
      <dgm:t>
        <a:bodyPr/>
        <a:lstStyle/>
        <a:p>
          <a:endParaRPr lang="en-US"/>
        </a:p>
      </dgm:t>
    </dgm:pt>
    <dgm:pt modelId="{D0B4C6B2-2BFE-43FB-9B2B-D5AB6252D122}">
      <dgm:prSet custT="1"/>
      <dgm:spPr/>
      <dgm:t>
        <a:bodyPr/>
        <a:lstStyle/>
        <a:p>
          <a:r>
            <a:rPr lang="en-US" sz="1400" dirty="0"/>
            <a:t>Select your operating system and download for Python 3.x</a:t>
          </a:r>
        </a:p>
      </dgm:t>
    </dgm:pt>
    <dgm:pt modelId="{F92F1A8A-5D2C-4057-886F-639340447846}" type="parTrans" cxnId="{832B0CA0-30A0-4983-A47D-AE86F00C344D}">
      <dgm:prSet/>
      <dgm:spPr/>
      <dgm:t>
        <a:bodyPr/>
        <a:lstStyle/>
        <a:p>
          <a:endParaRPr lang="en-US"/>
        </a:p>
      </dgm:t>
    </dgm:pt>
    <dgm:pt modelId="{68640F68-043C-4E97-9C14-A1EDBF269930}" type="sibTrans" cxnId="{832B0CA0-30A0-4983-A47D-AE86F00C344D}">
      <dgm:prSet/>
      <dgm:spPr/>
      <dgm:t>
        <a:bodyPr/>
        <a:lstStyle/>
        <a:p>
          <a:endParaRPr lang="en-US"/>
        </a:p>
      </dgm:t>
    </dgm:pt>
    <dgm:pt modelId="{18242E53-FA6A-4409-9F32-7BB8E4AA3B0F}">
      <dgm:prSet custT="1"/>
      <dgm:spPr/>
      <dgm:t>
        <a:bodyPr/>
        <a:lstStyle/>
        <a:p>
          <a:r>
            <a:rPr lang="en-US" sz="1400"/>
            <a:t>When done run the .exe file </a:t>
          </a:r>
        </a:p>
      </dgm:t>
    </dgm:pt>
    <dgm:pt modelId="{36FB10DD-D5F9-4BBD-923C-2C641D3C9315}" type="parTrans" cxnId="{17A32FDB-153B-4C29-9F54-20391948C46E}">
      <dgm:prSet/>
      <dgm:spPr/>
      <dgm:t>
        <a:bodyPr/>
        <a:lstStyle/>
        <a:p>
          <a:endParaRPr lang="en-US"/>
        </a:p>
      </dgm:t>
    </dgm:pt>
    <dgm:pt modelId="{13C4529A-BF28-4D22-8FCA-812FFD4D0082}" type="sibTrans" cxnId="{17A32FDB-153B-4C29-9F54-20391948C46E}">
      <dgm:prSet/>
      <dgm:spPr/>
      <dgm:t>
        <a:bodyPr/>
        <a:lstStyle/>
        <a:p>
          <a:endParaRPr lang="en-US"/>
        </a:p>
      </dgm:t>
    </dgm:pt>
    <dgm:pt modelId="{9026E05F-5561-4FC6-8593-D2DBF047047E}">
      <dgm:prSet custT="1"/>
      <dgm:spPr/>
      <dgm:t>
        <a:bodyPr/>
        <a:lstStyle/>
        <a:p>
          <a:r>
            <a:rPr lang="en-US" sz="1400"/>
            <a:t>Say yes and use recommended settings</a:t>
          </a:r>
        </a:p>
      </dgm:t>
    </dgm:pt>
    <dgm:pt modelId="{247C78F4-0965-44A8-AA53-E41E92E7364D}" type="parTrans" cxnId="{DB5F5552-D051-4AFF-A781-E14FDD6772FD}">
      <dgm:prSet/>
      <dgm:spPr/>
      <dgm:t>
        <a:bodyPr/>
        <a:lstStyle/>
        <a:p>
          <a:endParaRPr lang="en-US"/>
        </a:p>
      </dgm:t>
    </dgm:pt>
    <dgm:pt modelId="{9B2607EE-5B15-4B17-A877-D79A65CCB263}" type="sibTrans" cxnId="{DB5F5552-D051-4AFF-A781-E14FDD6772FD}">
      <dgm:prSet/>
      <dgm:spPr/>
      <dgm:t>
        <a:bodyPr/>
        <a:lstStyle/>
        <a:p>
          <a:endParaRPr lang="en-US"/>
        </a:p>
      </dgm:t>
    </dgm:pt>
    <dgm:pt modelId="{2392DB01-E183-4A1F-AD12-4786AE7EAC43}">
      <dgm:prSet custT="1"/>
      <dgm:spPr/>
      <dgm:t>
        <a:bodyPr/>
        <a:lstStyle/>
        <a:p>
          <a:pPr>
            <a:lnSpc>
              <a:spcPct val="100000"/>
            </a:lnSpc>
          </a:pPr>
          <a:r>
            <a:rPr lang="en-US" sz="1400" dirty="0"/>
            <a:t>If using another python editor install the latest python from </a:t>
          </a:r>
          <a:r>
            <a:rPr lang="en-US" sz="1400" dirty="0">
              <a:hlinkClick xmlns:r="http://schemas.openxmlformats.org/officeDocument/2006/relationships" r:id="rId2"/>
            </a:rPr>
            <a:t>https://www.python.org/downloads/</a:t>
          </a:r>
          <a:r>
            <a:rPr lang="en-US" sz="1400" dirty="0"/>
            <a:t> and run “pip install NumPy, matplotlib, SciPy” in your terminal</a:t>
          </a:r>
        </a:p>
      </dgm:t>
    </dgm:pt>
    <dgm:pt modelId="{22684E91-1F47-4AD8-A86A-32D1642504EE}" type="parTrans" cxnId="{58C6EF47-0546-48EE-ACD6-CBCAE8314E61}">
      <dgm:prSet/>
      <dgm:spPr/>
      <dgm:t>
        <a:bodyPr/>
        <a:lstStyle/>
        <a:p>
          <a:endParaRPr lang="en-US"/>
        </a:p>
      </dgm:t>
    </dgm:pt>
    <dgm:pt modelId="{5DB1BA5E-61E9-4549-A9E8-ED9758F6B2F0}" type="sibTrans" cxnId="{58C6EF47-0546-48EE-ACD6-CBCAE8314E61}">
      <dgm:prSet/>
      <dgm:spPr/>
      <dgm:t>
        <a:bodyPr/>
        <a:lstStyle/>
        <a:p>
          <a:endParaRPr lang="en-US"/>
        </a:p>
      </dgm:t>
    </dgm:pt>
    <dgm:pt modelId="{18C8286D-FD69-427A-B274-7C94BDA7D0D5}">
      <dgm:prSet/>
      <dgm:spPr/>
      <dgm:t>
        <a:bodyPr/>
        <a:lstStyle/>
        <a:p>
          <a:pPr>
            <a:lnSpc>
              <a:spcPct val="100000"/>
            </a:lnSpc>
            <a:defRPr b="1"/>
          </a:pPr>
          <a:r>
            <a:rPr lang="en-US" dirty="0"/>
            <a:t>Clone or download code from </a:t>
          </a:r>
          <a:r>
            <a:rPr lang="en-US" dirty="0">
              <a:hlinkClick xmlns:r="http://schemas.openxmlformats.org/officeDocument/2006/relationships" r:id="rId3"/>
            </a:rPr>
            <a:t>https://github.com/Tharthar2/sci-fair-2020-final</a:t>
          </a:r>
          <a:endParaRPr lang="en-US" dirty="0"/>
        </a:p>
      </dgm:t>
    </dgm:pt>
    <dgm:pt modelId="{F35B680C-1FEC-49F6-A178-DF58B105D44F}" type="parTrans" cxnId="{DBC9DD99-8503-4F88-91F9-03F0945D7D49}">
      <dgm:prSet/>
      <dgm:spPr/>
      <dgm:t>
        <a:bodyPr/>
        <a:lstStyle/>
        <a:p>
          <a:endParaRPr lang="en-US"/>
        </a:p>
      </dgm:t>
    </dgm:pt>
    <dgm:pt modelId="{D67913FD-A6FE-4C5B-9F45-D31DC3EA198E}" type="sibTrans" cxnId="{DBC9DD99-8503-4F88-91F9-03F0945D7D49}">
      <dgm:prSet phldrT="2" phldr="0"/>
      <dgm:spPr/>
      <dgm:t>
        <a:bodyPr/>
        <a:lstStyle/>
        <a:p>
          <a:endParaRPr lang="en-US"/>
        </a:p>
      </dgm:t>
    </dgm:pt>
    <dgm:pt modelId="{51AB5C41-266E-4CBC-8494-D2029A1D9E88}">
      <dgm:prSet custT="1"/>
      <dgm:spPr/>
      <dgm:t>
        <a:bodyPr/>
        <a:lstStyle/>
        <a:p>
          <a:pPr>
            <a:lnSpc>
              <a:spcPct val="100000"/>
            </a:lnSpc>
          </a:pPr>
          <a:r>
            <a:rPr lang="en-US" sz="1400" dirty="0"/>
            <a:t>In git bash enter “cd [download directory]” and then “git clone </a:t>
          </a:r>
          <a:r>
            <a:rPr lang="en-US" sz="1400" dirty="0">
              <a:hlinkClick xmlns:r="http://schemas.openxmlformats.org/officeDocument/2006/relationships" r:id="rId4"/>
            </a:rPr>
            <a:t>https://github.com/Tharthar2/sci-fair-2020-final.git</a:t>
          </a:r>
          <a:r>
            <a:rPr lang="en-US" sz="1400" dirty="0"/>
            <a:t>”</a:t>
          </a:r>
        </a:p>
      </dgm:t>
    </dgm:pt>
    <dgm:pt modelId="{DC125580-0C2C-4F69-B5FB-F37E6C97C00D}" type="parTrans" cxnId="{B830A4DF-0164-4416-96E7-9A523A206D79}">
      <dgm:prSet/>
      <dgm:spPr/>
      <dgm:t>
        <a:bodyPr/>
        <a:lstStyle/>
        <a:p>
          <a:endParaRPr lang="en-US"/>
        </a:p>
      </dgm:t>
    </dgm:pt>
    <dgm:pt modelId="{81FC0225-3D08-4077-A08A-D46052230F98}" type="sibTrans" cxnId="{B830A4DF-0164-4416-96E7-9A523A206D79}">
      <dgm:prSet/>
      <dgm:spPr/>
      <dgm:t>
        <a:bodyPr/>
        <a:lstStyle/>
        <a:p>
          <a:endParaRPr lang="en-US"/>
        </a:p>
      </dgm:t>
    </dgm:pt>
    <dgm:pt modelId="{0F42AFB7-0572-473F-894C-F1EA81332868}">
      <dgm:prSet/>
      <dgm:spPr/>
      <dgm:t>
        <a:bodyPr/>
        <a:lstStyle/>
        <a:p>
          <a:pPr>
            <a:lnSpc>
              <a:spcPct val="100000"/>
            </a:lnSpc>
            <a:defRPr b="1"/>
          </a:pPr>
          <a:r>
            <a:rPr lang="en-US" dirty="0"/>
            <a:t>Test the code</a:t>
          </a:r>
        </a:p>
      </dgm:t>
    </dgm:pt>
    <dgm:pt modelId="{990086D0-38F0-4A94-ABCA-64035891FB6A}" type="parTrans" cxnId="{A660DAE3-25F2-427D-85D1-F8CD83F6B2C7}">
      <dgm:prSet/>
      <dgm:spPr/>
      <dgm:t>
        <a:bodyPr/>
        <a:lstStyle/>
        <a:p>
          <a:endParaRPr lang="en-US"/>
        </a:p>
      </dgm:t>
    </dgm:pt>
    <dgm:pt modelId="{F036F483-8151-4949-97D8-DC75920BC74C}" type="sibTrans" cxnId="{A660DAE3-25F2-427D-85D1-F8CD83F6B2C7}">
      <dgm:prSet phldrT="3" phldr="0"/>
      <dgm:spPr/>
      <dgm:t>
        <a:bodyPr/>
        <a:lstStyle/>
        <a:p>
          <a:endParaRPr lang="en-US"/>
        </a:p>
      </dgm:t>
    </dgm:pt>
    <dgm:pt modelId="{44B946DD-E69C-446E-A105-1FACDF451539}">
      <dgm:prSet custT="1"/>
      <dgm:spPr/>
      <dgm:t>
        <a:bodyPr/>
        <a:lstStyle/>
        <a:p>
          <a:pPr>
            <a:lnSpc>
              <a:spcPct val="100000"/>
            </a:lnSpc>
          </a:pPr>
          <a:r>
            <a:rPr lang="en-US" sz="1400"/>
            <a:t>Open Spyder </a:t>
          </a:r>
        </a:p>
      </dgm:t>
    </dgm:pt>
    <dgm:pt modelId="{352F036D-4A17-44B4-91EE-03885DA6CD0D}" type="parTrans" cxnId="{0686953D-60AA-4029-88CB-A72561FB60AF}">
      <dgm:prSet/>
      <dgm:spPr/>
      <dgm:t>
        <a:bodyPr/>
        <a:lstStyle/>
        <a:p>
          <a:endParaRPr lang="en-US"/>
        </a:p>
      </dgm:t>
    </dgm:pt>
    <dgm:pt modelId="{63670C26-3542-427C-AA94-53D46A93A253}" type="sibTrans" cxnId="{0686953D-60AA-4029-88CB-A72561FB60AF}">
      <dgm:prSet/>
      <dgm:spPr/>
      <dgm:t>
        <a:bodyPr/>
        <a:lstStyle/>
        <a:p>
          <a:endParaRPr lang="en-US"/>
        </a:p>
      </dgm:t>
    </dgm:pt>
    <dgm:pt modelId="{4685D62A-A23D-4025-AF1C-0F4757DFD8FB}">
      <dgm:prSet custT="1"/>
      <dgm:spPr/>
      <dgm:t>
        <a:bodyPr/>
        <a:lstStyle/>
        <a:p>
          <a:pPr>
            <a:lnSpc>
              <a:spcPct val="100000"/>
            </a:lnSpc>
          </a:pPr>
          <a:r>
            <a:rPr lang="en-US" sz="1400"/>
            <a:t>Hit Ctrl + O and find the file</a:t>
          </a:r>
        </a:p>
      </dgm:t>
    </dgm:pt>
    <dgm:pt modelId="{D985280D-BB5C-4B7A-BB13-E255B25BE5A6}" type="parTrans" cxnId="{D1C77595-C0DD-44DB-8D24-21712802A26D}">
      <dgm:prSet/>
      <dgm:spPr/>
      <dgm:t>
        <a:bodyPr/>
        <a:lstStyle/>
        <a:p>
          <a:endParaRPr lang="en-US"/>
        </a:p>
      </dgm:t>
    </dgm:pt>
    <dgm:pt modelId="{26CAAC28-47B8-444A-8464-457E59888BF6}" type="sibTrans" cxnId="{D1C77595-C0DD-44DB-8D24-21712802A26D}">
      <dgm:prSet/>
      <dgm:spPr/>
      <dgm:t>
        <a:bodyPr/>
        <a:lstStyle/>
        <a:p>
          <a:endParaRPr lang="en-US"/>
        </a:p>
      </dgm:t>
    </dgm:pt>
    <dgm:pt modelId="{75F33817-3106-4A25-A1A4-98553C966728}">
      <dgm:prSet custT="1"/>
      <dgm:spPr/>
      <dgm:t>
        <a:bodyPr/>
        <a:lstStyle/>
        <a:p>
          <a:pPr>
            <a:lnSpc>
              <a:spcPct val="100000"/>
            </a:lnSpc>
          </a:pPr>
          <a:r>
            <a:rPr lang="en-US" sz="1400" dirty="0"/>
            <a:t>Go to top bar hover over “Run” and hit “Profile” in the dropdown</a:t>
          </a:r>
        </a:p>
      </dgm:t>
    </dgm:pt>
    <dgm:pt modelId="{3EE4F289-DA49-48C8-86FB-2144DE6D1D30}" type="parTrans" cxnId="{BE05D382-C325-4230-AEB0-26244A144316}">
      <dgm:prSet/>
      <dgm:spPr/>
      <dgm:t>
        <a:bodyPr/>
        <a:lstStyle/>
        <a:p>
          <a:endParaRPr lang="en-US"/>
        </a:p>
      </dgm:t>
    </dgm:pt>
    <dgm:pt modelId="{94839113-3983-4EE8-B88A-B608378C4EA9}" type="sibTrans" cxnId="{BE05D382-C325-4230-AEB0-26244A144316}">
      <dgm:prSet/>
      <dgm:spPr/>
      <dgm:t>
        <a:bodyPr/>
        <a:lstStyle/>
        <a:p>
          <a:endParaRPr lang="en-US"/>
        </a:p>
      </dgm:t>
    </dgm:pt>
    <dgm:pt modelId="{A0097075-FA62-4B2E-B3D0-9E5385D4FD68}">
      <dgm:prSet custT="1"/>
      <dgm:spPr/>
      <dgm:t>
        <a:bodyPr/>
        <a:lstStyle/>
        <a:p>
          <a:pPr>
            <a:lnSpc>
              <a:spcPct val="100000"/>
            </a:lnSpc>
          </a:pPr>
          <a:r>
            <a:rPr lang="en-US" sz="1400" dirty="0"/>
            <a:t>If a window opens and runs the simulation, you did it. If not, consult GitHub issues tab for code or package documentation for packages and editor.</a:t>
          </a:r>
        </a:p>
      </dgm:t>
    </dgm:pt>
    <dgm:pt modelId="{EEE3B432-7C2E-49CC-9800-4129F947C3A1}" type="parTrans" cxnId="{070BFD4B-531C-40F0-81A3-27FFAE7420F2}">
      <dgm:prSet/>
      <dgm:spPr/>
      <dgm:t>
        <a:bodyPr/>
        <a:lstStyle/>
        <a:p>
          <a:endParaRPr lang="en-US"/>
        </a:p>
      </dgm:t>
    </dgm:pt>
    <dgm:pt modelId="{DC1B562E-4ABE-41FD-9298-C866985F93F8}" type="sibTrans" cxnId="{070BFD4B-531C-40F0-81A3-27FFAE7420F2}">
      <dgm:prSet/>
      <dgm:spPr/>
      <dgm:t>
        <a:bodyPr/>
        <a:lstStyle/>
        <a:p>
          <a:endParaRPr lang="en-US"/>
        </a:p>
      </dgm:t>
    </dgm:pt>
    <dgm:pt modelId="{9754CE25-3FC1-4475-B24F-1B767AD74758}" type="pres">
      <dgm:prSet presAssocID="{99918F9F-0A60-4F4A-9D27-0041BBDB64C8}" presName="root" presStyleCnt="0">
        <dgm:presLayoutVars>
          <dgm:dir/>
          <dgm:resizeHandles val="exact"/>
        </dgm:presLayoutVars>
      </dgm:prSet>
      <dgm:spPr/>
    </dgm:pt>
    <dgm:pt modelId="{24943816-0EE4-499B-B87A-7B14F9750244}" type="pres">
      <dgm:prSet presAssocID="{8BC1400B-A380-4D74-9E5D-4A641FC81D37}" presName="compNode" presStyleCnt="0"/>
      <dgm:spPr/>
    </dgm:pt>
    <dgm:pt modelId="{012B81EB-D4A0-4643-A870-CAB439BB9ED5}" type="pres">
      <dgm:prSet presAssocID="{8BC1400B-A380-4D74-9E5D-4A641FC81D37}" presName="iconRect" presStyleLbl="node1" presStyleIdx="0"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CCF3553C-8EF5-46A2-99D9-0C52415557AB}" type="pres">
      <dgm:prSet presAssocID="{8BC1400B-A380-4D74-9E5D-4A641FC81D37}" presName="iconSpace" presStyleCnt="0"/>
      <dgm:spPr/>
    </dgm:pt>
    <dgm:pt modelId="{5D0DF4A1-74B6-41CD-B0BB-00637B6EE416}" type="pres">
      <dgm:prSet presAssocID="{8BC1400B-A380-4D74-9E5D-4A641FC81D37}" presName="parTx" presStyleLbl="revTx" presStyleIdx="0" presStyleCnt="6">
        <dgm:presLayoutVars>
          <dgm:chMax val="0"/>
          <dgm:chPref val="0"/>
        </dgm:presLayoutVars>
      </dgm:prSet>
      <dgm:spPr/>
    </dgm:pt>
    <dgm:pt modelId="{99D5E896-FF5A-4DBD-8EFD-57DF9464597E}" type="pres">
      <dgm:prSet presAssocID="{8BC1400B-A380-4D74-9E5D-4A641FC81D37}" presName="txSpace" presStyleCnt="0"/>
      <dgm:spPr/>
    </dgm:pt>
    <dgm:pt modelId="{3B60D878-0F92-4DC0-9F4F-2EACEF385D17}" type="pres">
      <dgm:prSet presAssocID="{8BC1400B-A380-4D74-9E5D-4A641FC81D37}" presName="desTx" presStyleLbl="revTx" presStyleIdx="1" presStyleCnt="6">
        <dgm:presLayoutVars/>
      </dgm:prSet>
      <dgm:spPr/>
    </dgm:pt>
    <dgm:pt modelId="{BA6548E2-897D-4C74-881E-738B006A13B9}" type="pres">
      <dgm:prSet presAssocID="{70DC9012-C339-4606-AFD5-A00B66602FEB}" presName="sibTrans" presStyleCnt="0"/>
      <dgm:spPr/>
    </dgm:pt>
    <dgm:pt modelId="{EDB1B22E-732F-4E8B-A5ED-0F9CB1E49643}" type="pres">
      <dgm:prSet presAssocID="{18C8286D-FD69-427A-B274-7C94BDA7D0D5}" presName="compNode" presStyleCnt="0"/>
      <dgm:spPr/>
    </dgm:pt>
    <dgm:pt modelId="{349393F1-00D4-45F7-B1AB-9B4A04A5D43C}" type="pres">
      <dgm:prSet presAssocID="{18C8286D-FD69-427A-B274-7C94BDA7D0D5}" presName="iconRect" presStyleLbl="node1" presStyleIdx="1" presStyleCnt="3"/>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pen Folder"/>
        </a:ext>
      </dgm:extLst>
    </dgm:pt>
    <dgm:pt modelId="{A3B1265A-6E2F-4804-B5AB-35BA3E7820DD}" type="pres">
      <dgm:prSet presAssocID="{18C8286D-FD69-427A-B274-7C94BDA7D0D5}" presName="iconSpace" presStyleCnt="0"/>
      <dgm:spPr/>
    </dgm:pt>
    <dgm:pt modelId="{382D380E-5050-4A43-A669-61E820B08AAA}" type="pres">
      <dgm:prSet presAssocID="{18C8286D-FD69-427A-B274-7C94BDA7D0D5}" presName="parTx" presStyleLbl="revTx" presStyleIdx="2" presStyleCnt="6" custLinFactNeighborY="-39443">
        <dgm:presLayoutVars>
          <dgm:chMax val="0"/>
          <dgm:chPref val="0"/>
        </dgm:presLayoutVars>
      </dgm:prSet>
      <dgm:spPr/>
    </dgm:pt>
    <dgm:pt modelId="{C1CD33DD-37D4-49F7-9993-16ED57A53A47}" type="pres">
      <dgm:prSet presAssocID="{18C8286D-FD69-427A-B274-7C94BDA7D0D5}" presName="txSpace" presStyleCnt="0"/>
      <dgm:spPr/>
    </dgm:pt>
    <dgm:pt modelId="{3C42BA96-B186-4E65-98E4-E9D915076DB7}" type="pres">
      <dgm:prSet presAssocID="{18C8286D-FD69-427A-B274-7C94BDA7D0D5}" presName="desTx" presStyleLbl="revTx" presStyleIdx="3" presStyleCnt="6" custLinFactNeighborY="18723">
        <dgm:presLayoutVars/>
      </dgm:prSet>
      <dgm:spPr/>
    </dgm:pt>
    <dgm:pt modelId="{ACE6BDA2-6E0A-4526-B388-31146E9EE6BD}" type="pres">
      <dgm:prSet presAssocID="{D67913FD-A6FE-4C5B-9F45-D31DC3EA198E}" presName="sibTrans" presStyleCnt="0"/>
      <dgm:spPr/>
    </dgm:pt>
    <dgm:pt modelId="{64323911-595A-4CB9-AB2E-254A7D969EFE}" type="pres">
      <dgm:prSet presAssocID="{0F42AFB7-0572-473F-894C-F1EA81332868}" presName="compNode" presStyleCnt="0"/>
      <dgm:spPr/>
    </dgm:pt>
    <dgm:pt modelId="{A760DEF5-3BF0-418E-B39F-169994901C63}" type="pres">
      <dgm:prSet presAssocID="{0F42AFB7-0572-473F-894C-F1EA81332868}" presName="iconRect" presStyleLbl="node1" presStyleIdx="2" presStyleCnt="3"/>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ursor"/>
        </a:ext>
      </dgm:extLst>
    </dgm:pt>
    <dgm:pt modelId="{8643DEB6-6C00-4E9A-93DC-69DE6FB9B06A}" type="pres">
      <dgm:prSet presAssocID="{0F42AFB7-0572-473F-894C-F1EA81332868}" presName="iconSpace" presStyleCnt="0"/>
      <dgm:spPr/>
    </dgm:pt>
    <dgm:pt modelId="{48FCEB55-3D61-49FD-A434-A630DF1BB62C}" type="pres">
      <dgm:prSet presAssocID="{0F42AFB7-0572-473F-894C-F1EA81332868}" presName="parTx" presStyleLbl="revTx" presStyleIdx="4" presStyleCnt="6">
        <dgm:presLayoutVars>
          <dgm:chMax val="0"/>
          <dgm:chPref val="0"/>
        </dgm:presLayoutVars>
      </dgm:prSet>
      <dgm:spPr/>
    </dgm:pt>
    <dgm:pt modelId="{24A11DFC-253E-4A7D-ACBE-890CE55CC204}" type="pres">
      <dgm:prSet presAssocID="{0F42AFB7-0572-473F-894C-F1EA81332868}" presName="txSpace" presStyleCnt="0"/>
      <dgm:spPr/>
    </dgm:pt>
    <dgm:pt modelId="{38B44410-35CF-4F60-90AC-63C2F99E9959}" type="pres">
      <dgm:prSet presAssocID="{0F42AFB7-0572-473F-894C-F1EA81332868}" presName="desTx" presStyleLbl="revTx" presStyleIdx="5" presStyleCnt="6">
        <dgm:presLayoutVars/>
      </dgm:prSet>
      <dgm:spPr/>
    </dgm:pt>
  </dgm:ptLst>
  <dgm:cxnLst>
    <dgm:cxn modelId="{0DF7BF00-51FE-473F-B9AE-BF58A1010D4D}" type="presOf" srcId="{18242E53-FA6A-4409-9F32-7BB8E4AA3B0F}" destId="{3B60D878-0F92-4DC0-9F4F-2EACEF385D17}" srcOrd="0" destOrd="2" presId="urn:microsoft.com/office/officeart/2018/2/layout/IconLabelDescriptionList"/>
    <dgm:cxn modelId="{86A53317-08D5-4013-95A1-EC245B9A7040}" type="presOf" srcId="{8BC1400B-A380-4D74-9E5D-4A641FC81D37}" destId="{5D0DF4A1-74B6-41CD-B0BB-00637B6EE416}" srcOrd="0" destOrd="0" presId="urn:microsoft.com/office/officeart/2018/2/layout/IconLabelDescriptionList"/>
    <dgm:cxn modelId="{F7902418-F3E0-46B3-B81C-C84DDF85CE2E}" type="presOf" srcId="{98AB8060-2547-4BA0-816B-2AD70F6E000E}" destId="{3B60D878-0F92-4DC0-9F4F-2EACEF385D17}" srcOrd="0" destOrd="0" presId="urn:microsoft.com/office/officeart/2018/2/layout/IconLabelDescriptionList"/>
    <dgm:cxn modelId="{90D4901D-2AA7-4CB8-885B-90F2D7D03815}" srcId="{99918F9F-0A60-4F4A-9D27-0041BBDB64C8}" destId="{8BC1400B-A380-4D74-9E5D-4A641FC81D37}" srcOrd="0" destOrd="0" parTransId="{399A5359-D9B8-4B03-AAAA-4B4079841F71}" sibTransId="{70DC9012-C339-4606-AFD5-A00B66602FEB}"/>
    <dgm:cxn modelId="{565C912A-FAE7-469B-92A0-8E545DED2A5A}" type="presOf" srcId="{A0097075-FA62-4B2E-B3D0-9E5385D4FD68}" destId="{38B44410-35CF-4F60-90AC-63C2F99E9959}" srcOrd="0" destOrd="3" presId="urn:microsoft.com/office/officeart/2018/2/layout/IconLabelDescriptionList"/>
    <dgm:cxn modelId="{2CC0AC2D-BD43-41AC-A82E-6DD8D0E59DE8}" type="presOf" srcId="{99918F9F-0A60-4F4A-9D27-0041BBDB64C8}" destId="{9754CE25-3FC1-4475-B24F-1B767AD74758}" srcOrd="0" destOrd="0" presId="urn:microsoft.com/office/officeart/2018/2/layout/IconLabelDescriptionList"/>
    <dgm:cxn modelId="{07099534-0D1B-468C-91A7-7EB15103B1D0}" type="presOf" srcId="{44B946DD-E69C-446E-A105-1FACDF451539}" destId="{38B44410-35CF-4F60-90AC-63C2F99E9959}" srcOrd="0" destOrd="0" presId="urn:microsoft.com/office/officeart/2018/2/layout/IconLabelDescriptionList"/>
    <dgm:cxn modelId="{0686953D-60AA-4029-88CB-A72561FB60AF}" srcId="{0F42AFB7-0572-473F-894C-F1EA81332868}" destId="{44B946DD-E69C-446E-A105-1FACDF451539}" srcOrd="0" destOrd="0" parTransId="{352F036D-4A17-44B4-91EE-03885DA6CD0D}" sibTransId="{63670C26-3542-427C-AA94-53D46A93A253}"/>
    <dgm:cxn modelId="{58C6EF47-0546-48EE-ACD6-CBCAE8314E61}" srcId="{8BC1400B-A380-4D74-9E5D-4A641FC81D37}" destId="{2392DB01-E183-4A1F-AD12-4786AE7EAC43}" srcOrd="1" destOrd="0" parTransId="{22684E91-1F47-4AD8-A86A-32D1642504EE}" sibTransId="{5DB1BA5E-61E9-4549-A9E8-ED9758F6B2F0}"/>
    <dgm:cxn modelId="{381A4948-2043-419C-9B6B-3A97375A9E72}" type="presOf" srcId="{0F42AFB7-0572-473F-894C-F1EA81332868}" destId="{48FCEB55-3D61-49FD-A434-A630DF1BB62C}" srcOrd="0" destOrd="0" presId="urn:microsoft.com/office/officeart/2018/2/layout/IconLabelDescriptionList"/>
    <dgm:cxn modelId="{86D0434B-B5FB-4CB5-9EB4-A8C7CCB8FA69}" type="presOf" srcId="{75F33817-3106-4A25-A1A4-98553C966728}" destId="{38B44410-35CF-4F60-90AC-63C2F99E9959}" srcOrd="0" destOrd="2" presId="urn:microsoft.com/office/officeart/2018/2/layout/IconLabelDescriptionList"/>
    <dgm:cxn modelId="{070BFD4B-531C-40F0-81A3-27FFAE7420F2}" srcId="{0F42AFB7-0572-473F-894C-F1EA81332868}" destId="{A0097075-FA62-4B2E-B3D0-9E5385D4FD68}" srcOrd="3" destOrd="0" parTransId="{EEE3B432-7C2E-49CC-9800-4129F947C3A1}" sibTransId="{DC1B562E-4ABE-41FD-9298-C866985F93F8}"/>
    <dgm:cxn modelId="{DB5F5552-D051-4AFF-A781-E14FDD6772FD}" srcId="{98AB8060-2547-4BA0-816B-2AD70F6E000E}" destId="{9026E05F-5561-4FC6-8593-D2DBF047047E}" srcOrd="2" destOrd="0" parTransId="{247C78F4-0965-44A8-AA53-E41E92E7364D}" sibTransId="{9B2607EE-5B15-4B17-A877-D79A65CCB263}"/>
    <dgm:cxn modelId="{0B8B2D59-840D-4D62-9861-1AC9342F86C6}" type="presOf" srcId="{2392DB01-E183-4A1F-AD12-4786AE7EAC43}" destId="{3B60D878-0F92-4DC0-9F4F-2EACEF385D17}" srcOrd="0" destOrd="4" presId="urn:microsoft.com/office/officeart/2018/2/layout/IconLabelDescriptionList"/>
    <dgm:cxn modelId="{BE05D382-C325-4230-AEB0-26244A144316}" srcId="{0F42AFB7-0572-473F-894C-F1EA81332868}" destId="{75F33817-3106-4A25-A1A4-98553C966728}" srcOrd="2" destOrd="0" parTransId="{3EE4F289-DA49-48C8-86FB-2144DE6D1D30}" sibTransId="{94839113-3983-4EE8-B88A-B608378C4EA9}"/>
    <dgm:cxn modelId="{D1C77595-C0DD-44DB-8D24-21712802A26D}" srcId="{0F42AFB7-0572-473F-894C-F1EA81332868}" destId="{4685D62A-A23D-4025-AF1C-0F4757DFD8FB}" srcOrd="1" destOrd="0" parTransId="{D985280D-BB5C-4B7A-BB13-E255B25BE5A6}" sibTransId="{26CAAC28-47B8-444A-8464-457E59888BF6}"/>
    <dgm:cxn modelId="{DBC9DD99-8503-4F88-91F9-03F0945D7D49}" srcId="{99918F9F-0A60-4F4A-9D27-0041BBDB64C8}" destId="{18C8286D-FD69-427A-B274-7C94BDA7D0D5}" srcOrd="1" destOrd="0" parTransId="{F35B680C-1FEC-49F6-A178-DF58B105D44F}" sibTransId="{D67913FD-A6FE-4C5B-9F45-D31DC3EA198E}"/>
    <dgm:cxn modelId="{9FC5F99D-5421-4AB5-914F-750C338E81B9}" type="presOf" srcId="{51AB5C41-266E-4CBC-8494-D2029A1D9E88}" destId="{3C42BA96-B186-4E65-98E4-E9D915076DB7}" srcOrd="0" destOrd="0" presId="urn:microsoft.com/office/officeart/2018/2/layout/IconLabelDescriptionList"/>
    <dgm:cxn modelId="{832B0CA0-30A0-4983-A47D-AE86F00C344D}" srcId="{98AB8060-2547-4BA0-816B-2AD70F6E000E}" destId="{D0B4C6B2-2BFE-43FB-9B2B-D5AB6252D122}" srcOrd="0" destOrd="0" parTransId="{F92F1A8A-5D2C-4057-886F-639340447846}" sibTransId="{68640F68-043C-4E97-9C14-A1EDBF269930}"/>
    <dgm:cxn modelId="{228E4EA2-B287-4E23-B238-55785CCCEB4F}" type="presOf" srcId="{18C8286D-FD69-427A-B274-7C94BDA7D0D5}" destId="{382D380E-5050-4A43-A669-61E820B08AAA}" srcOrd="0" destOrd="0" presId="urn:microsoft.com/office/officeart/2018/2/layout/IconLabelDescriptionList"/>
    <dgm:cxn modelId="{29D34DD4-572F-4164-96D3-9891DCD07E94}" srcId="{8BC1400B-A380-4D74-9E5D-4A641FC81D37}" destId="{98AB8060-2547-4BA0-816B-2AD70F6E000E}" srcOrd="0" destOrd="0" parTransId="{455F1E34-D280-4B00-B0B9-195454AED5B9}" sibTransId="{CC872529-BF24-499F-955C-2E914E34F1B7}"/>
    <dgm:cxn modelId="{17A32FDB-153B-4C29-9F54-20391948C46E}" srcId="{98AB8060-2547-4BA0-816B-2AD70F6E000E}" destId="{18242E53-FA6A-4409-9F32-7BB8E4AA3B0F}" srcOrd="1" destOrd="0" parTransId="{36FB10DD-D5F9-4BBD-923C-2C641D3C9315}" sibTransId="{13C4529A-BF28-4D22-8FCA-812FFD4D0082}"/>
    <dgm:cxn modelId="{B830A4DF-0164-4416-96E7-9A523A206D79}" srcId="{18C8286D-FD69-427A-B274-7C94BDA7D0D5}" destId="{51AB5C41-266E-4CBC-8494-D2029A1D9E88}" srcOrd="0" destOrd="0" parTransId="{DC125580-0C2C-4F69-B5FB-F37E6C97C00D}" sibTransId="{81FC0225-3D08-4077-A08A-D46052230F98}"/>
    <dgm:cxn modelId="{0394D1E0-EF52-48C8-A124-69ECCC33FDF0}" type="presOf" srcId="{9026E05F-5561-4FC6-8593-D2DBF047047E}" destId="{3B60D878-0F92-4DC0-9F4F-2EACEF385D17}" srcOrd="0" destOrd="3" presId="urn:microsoft.com/office/officeart/2018/2/layout/IconLabelDescriptionList"/>
    <dgm:cxn modelId="{49929AE1-346C-4BB6-9785-C8CCBE10EC42}" type="presOf" srcId="{D0B4C6B2-2BFE-43FB-9B2B-D5AB6252D122}" destId="{3B60D878-0F92-4DC0-9F4F-2EACEF385D17}" srcOrd="0" destOrd="1" presId="urn:microsoft.com/office/officeart/2018/2/layout/IconLabelDescriptionList"/>
    <dgm:cxn modelId="{A660DAE3-25F2-427D-85D1-F8CD83F6B2C7}" srcId="{99918F9F-0A60-4F4A-9D27-0041BBDB64C8}" destId="{0F42AFB7-0572-473F-894C-F1EA81332868}" srcOrd="2" destOrd="0" parTransId="{990086D0-38F0-4A94-ABCA-64035891FB6A}" sibTransId="{F036F483-8151-4949-97D8-DC75920BC74C}"/>
    <dgm:cxn modelId="{C4ED2AED-AFE0-449E-96C9-05D073519CBE}" type="presOf" srcId="{4685D62A-A23D-4025-AF1C-0F4757DFD8FB}" destId="{38B44410-35CF-4F60-90AC-63C2F99E9959}" srcOrd="0" destOrd="1" presId="urn:microsoft.com/office/officeart/2018/2/layout/IconLabelDescriptionList"/>
    <dgm:cxn modelId="{1BF8E713-0CB0-4833-8F6D-CED0137B02BC}" type="presParOf" srcId="{9754CE25-3FC1-4475-B24F-1B767AD74758}" destId="{24943816-0EE4-499B-B87A-7B14F9750244}" srcOrd="0" destOrd="0" presId="urn:microsoft.com/office/officeart/2018/2/layout/IconLabelDescriptionList"/>
    <dgm:cxn modelId="{785C4F93-00C3-486F-9385-B994E5479743}" type="presParOf" srcId="{24943816-0EE4-499B-B87A-7B14F9750244}" destId="{012B81EB-D4A0-4643-A870-CAB439BB9ED5}" srcOrd="0" destOrd="0" presId="urn:microsoft.com/office/officeart/2018/2/layout/IconLabelDescriptionList"/>
    <dgm:cxn modelId="{67E1CC99-2A6D-4598-9A46-70E2A26002EA}" type="presParOf" srcId="{24943816-0EE4-499B-B87A-7B14F9750244}" destId="{CCF3553C-8EF5-46A2-99D9-0C52415557AB}" srcOrd="1" destOrd="0" presId="urn:microsoft.com/office/officeart/2018/2/layout/IconLabelDescriptionList"/>
    <dgm:cxn modelId="{1A52DC52-4D94-409E-926C-485D70B74900}" type="presParOf" srcId="{24943816-0EE4-499B-B87A-7B14F9750244}" destId="{5D0DF4A1-74B6-41CD-B0BB-00637B6EE416}" srcOrd="2" destOrd="0" presId="urn:microsoft.com/office/officeart/2018/2/layout/IconLabelDescriptionList"/>
    <dgm:cxn modelId="{1A6E01D4-D351-40C8-8A14-D2102CD7FE36}" type="presParOf" srcId="{24943816-0EE4-499B-B87A-7B14F9750244}" destId="{99D5E896-FF5A-4DBD-8EFD-57DF9464597E}" srcOrd="3" destOrd="0" presId="urn:microsoft.com/office/officeart/2018/2/layout/IconLabelDescriptionList"/>
    <dgm:cxn modelId="{B3FBAE6C-727F-41F4-9E3E-397C707A0A21}" type="presParOf" srcId="{24943816-0EE4-499B-B87A-7B14F9750244}" destId="{3B60D878-0F92-4DC0-9F4F-2EACEF385D17}" srcOrd="4" destOrd="0" presId="urn:microsoft.com/office/officeart/2018/2/layout/IconLabelDescriptionList"/>
    <dgm:cxn modelId="{ADF4CCD7-ED8A-4DAA-B9E9-D0AFE2102330}" type="presParOf" srcId="{9754CE25-3FC1-4475-B24F-1B767AD74758}" destId="{BA6548E2-897D-4C74-881E-738B006A13B9}" srcOrd="1" destOrd="0" presId="urn:microsoft.com/office/officeart/2018/2/layout/IconLabelDescriptionList"/>
    <dgm:cxn modelId="{1AEBCAFE-3E6D-4BF0-9656-719B0C6BBB28}" type="presParOf" srcId="{9754CE25-3FC1-4475-B24F-1B767AD74758}" destId="{EDB1B22E-732F-4E8B-A5ED-0F9CB1E49643}" srcOrd="2" destOrd="0" presId="urn:microsoft.com/office/officeart/2018/2/layout/IconLabelDescriptionList"/>
    <dgm:cxn modelId="{2E4B39AB-FF27-4C0C-B77D-57523E7BA571}" type="presParOf" srcId="{EDB1B22E-732F-4E8B-A5ED-0F9CB1E49643}" destId="{349393F1-00D4-45F7-B1AB-9B4A04A5D43C}" srcOrd="0" destOrd="0" presId="urn:microsoft.com/office/officeart/2018/2/layout/IconLabelDescriptionList"/>
    <dgm:cxn modelId="{219A5FA9-C7D1-4909-9975-BF370BDC88E8}" type="presParOf" srcId="{EDB1B22E-732F-4E8B-A5ED-0F9CB1E49643}" destId="{A3B1265A-6E2F-4804-B5AB-35BA3E7820DD}" srcOrd="1" destOrd="0" presId="urn:microsoft.com/office/officeart/2018/2/layout/IconLabelDescriptionList"/>
    <dgm:cxn modelId="{0FD5773C-A6B0-4FB1-A01D-A249A763219C}" type="presParOf" srcId="{EDB1B22E-732F-4E8B-A5ED-0F9CB1E49643}" destId="{382D380E-5050-4A43-A669-61E820B08AAA}" srcOrd="2" destOrd="0" presId="urn:microsoft.com/office/officeart/2018/2/layout/IconLabelDescriptionList"/>
    <dgm:cxn modelId="{F4D4B16C-C477-419F-8CCE-D66A1346CE44}" type="presParOf" srcId="{EDB1B22E-732F-4E8B-A5ED-0F9CB1E49643}" destId="{C1CD33DD-37D4-49F7-9993-16ED57A53A47}" srcOrd="3" destOrd="0" presId="urn:microsoft.com/office/officeart/2018/2/layout/IconLabelDescriptionList"/>
    <dgm:cxn modelId="{8AF1A241-CD53-4600-B785-76A99B147E58}" type="presParOf" srcId="{EDB1B22E-732F-4E8B-A5ED-0F9CB1E49643}" destId="{3C42BA96-B186-4E65-98E4-E9D915076DB7}" srcOrd="4" destOrd="0" presId="urn:microsoft.com/office/officeart/2018/2/layout/IconLabelDescriptionList"/>
    <dgm:cxn modelId="{29FA8725-58DE-4F4C-A1DA-9F91B6784572}" type="presParOf" srcId="{9754CE25-3FC1-4475-B24F-1B767AD74758}" destId="{ACE6BDA2-6E0A-4526-B388-31146E9EE6BD}" srcOrd="3" destOrd="0" presId="urn:microsoft.com/office/officeart/2018/2/layout/IconLabelDescriptionList"/>
    <dgm:cxn modelId="{7AD57BF5-6F4A-4FAA-B709-8AC6A736EDDB}" type="presParOf" srcId="{9754CE25-3FC1-4475-B24F-1B767AD74758}" destId="{64323911-595A-4CB9-AB2E-254A7D969EFE}" srcOrd="4" destOrd="0" presId="urn:microsoft.com/office/officeart/2018/2/layout/IconLabelDescriptionList"/>
    <dgm:cxn modelId="{D2EF3936-E959-48BF-B0C8-CAC48F470A9A}" type="presParOf" srcId="{64323911-595A-4CB9-AB2E-254A7D969EFE}" destId="{A760DEF5-3BF0-418E-B39F-169994901C63}" srcOrd="0" destOrd="0" presId="urn:microsoft.com/office/officeart/2018/2/layout/IconLabelDescriptionList"/>
    <dgm:cxn modelId="{34E6208C-E54B-4983-A116-7605668C5288}" type="presParOf" srcId="{64323911-595A-4CB9-AB2E-254A7D969EFE}" destId="{8643DEB6-6C00-4E9A-93DC-69DE6FB9B06A}" srcOrd="1" destOrd="0" presId="urn:microsoft.com/office/officeart/2018/2/layout/IconLabelDescriptionList"/>
    <dgm:cxn modelId="{D776FA03-4CC5-4572-B472-F0E72BBF20A1}" type="presParOf" srcId="{64323911-595A-4CB9-AB2E-254A7D969EFE}" destId="{48FCEB55-3D61-49FD-A434-A630DF1BB62C}" srcOrd="2" destOrd="0" presId="urn:microsoft.com/office/officeart/2018/2/layout/IconLabelDescriptionList"/>
    <dgm:cxn modelId="{8393FA59-BD77-4F06-8286-CFD6219D3E42}" type="presParOf" srcId="{64323911-595A-4CB9-AB2E-254A7D969EFE}" destId="{24A11DFC-253E-4A7D-ACBE-890CE55CC204}" srcOrd="3" destOrd="0" presId="urn:microsoft.com/office/officeart/2018/2/layout/IconLabelDescriptionList"/>
    <dgm:cxn modelId="{35AD80AB-CEE1-4556-BABC-59085907091B}" type="presParOf" srcId="{64323911-595A-4CB9-AB2E-254A7D969EFE}" destId="{38B44410-35CF-4F60-90AC-63C2F99E9959}"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2E7C8C2-51EC-4063-8186-2906CACFDD66}"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1619612-77FC-46AB-A858-B0F7AAE48426}">
      <dgm:prSet/>
      <dgm:spPr/>
      <dgm:t>
        <a:bodyPr/>
        <a:lstStyle/>
        <a:p>
          <a:pPr>
            <a:defRPr b="1"/>
          </a:pPr>
          <a:r>
            <a:rPr lang="en-US"/>
            <a:t>Speaking on the angle changes, I was incorrect in practice.</a:t>
          </a:r>
        </a:p>
      </dgm:t>
    </dgm:pt>
    <dgm:pt modelId="{7A378CD2-7330-48E5-9F1D-7A036D9656F4}" type="parTrans" cxnId="{52BC5732-2B5F-4EE9-9929-0D31EBF3F1F4}">
      <dgm:prSet/>
      <dgm:spPr/>
      <dgm:t>
        <a:bodyPr/>
        <a:lstStyle/>
        <a:p>
          <a:endParaRPr lang="en-US"/>
        </a:p>
      </dgm:t>
    </dgm:pt>
    <dgm:pt modelId="{8E20E3F6-5525-4285-8EE5-AC0B3EAA8757}" type="sibTrans" cxnId="{52BC5732-2B5F-4EE9-9929-0D31EBF3F1F4}">
      <dgm:prSet/>
      <dgm:spPr/>
      <dgm:t>
        <a:bodyPr/>
        <a:lstStyle/>
        <a:p>
          <a:endParaRPr lang="en-US"/>
        </a:p>
      </dgm:t>
    </dgm:pt>
    <dgm:pt modelId="{32960DF3-BB1A-42E5-BB90-CF55C0E6ABD7}">
      <dgm:prSet custT="1"/>
      <dgm:spPr/>
      <dgm:t>
        <a:bodyPr/>
        <a:lstStyle/>
        <a:p>
          <a:r>
            <a:rPr lang="en-US" sz="1400" dirty="0"/>
            <a:t>However, in theory the system should respond to any change making me correct</a:t>
          </a:r>
        </a:p>
      </dgm:t>
    </dgm:pt>
    <dgm:pt modelId="{2E01BFFA-FC7F-4853-B3BC-21691A10AB2E}" type="parTrans" cxnId="{E07529E2-8DDE-4C9E-B461-698AE19C8AC8}">
      <dgm:prSet/>
      <dgm:spPr/>
      <dgm:t>
        <a:bodyPr/>
        <a:lstStyle/>
        <a:p>
          <a:endParaRPr lang="en-US"/>
        </a:p>
      </dgm:t>
    </dgm:pt>
    <dgm:pt modelId="{A391FA8F-344B-4993-87CF-7FA3FB90E1E2}" type="sibTrans" cxnId="{E07529E2-8DDE-4C9E-B461-698AE19C8AC8}">
      <dgm:prSet/>
      <dgm:spPr/>
      <dgm:t>
        <a:bodyPr/>
        <a:lstStyle/>
        <a:p>
          <a:endParaRPr lang="en-US"/>
        </a:p>
      </dgm:t>
    </dgm:pt>
    <dgm:pt modelId="{1B51B415-1115-4ECA-BE07-6B04A6D71463}">
      <dgm:prSet/>
      <dgm:spPr/>
      <dgm:t>
        <a:bodyPr/>
        <a:lstStyle/>
        <a:p>
          <a:pPr>
            <a:defRPr b="1"/>
          </a:pPr>
          <a:r>
            <a:rPr lang="en-US"/>
            <a:t>On the angle pairs, I was correct.</a:t>
          </a:r>
        </a:p>
      </dgm:t>
    </dgm:pt>
    <dgm:pt modelId="{B8BEB188-7D7C-46F3-85D7-6AB455A033DD}" type="parTrans" cxnId="{F27E8894-36B5-4EBF-8F01-4762D8C99C7C}">
      <dgm:prSet/>
      <dgm:spPr/>
      <dgm:t>
        <a:bodyPr/>
        <a:lstStyle/>
        <a:p>
          <a:endParaRPr lang="en-US"/>
        </a:p>
      </dgm:t>
    </dgm:pt>
    <dgm:pt modelId="{6F717B7F-8188-4804-988F-294138C1B871}" type="sibTrans" cxnId="{F27E8894-36B5-4EBF-8F01-4762D8C99C7C}">
      <dgm:prSet/>
      <dgm:spPr/>
      <dgm:t>
        <a:bodyPr/>
        <a:lstStyle/>
        <a:p>
          <a:endParaRPr lang="en-US"/>
        </a:p>
      </dgm:t>
    </dgm:pt>
    <dgm:pt modelId="{5F64168E-2E31-4E52-81CB-A63B4C64B288}">
      <dgm:prSet custT="1"/>
      <dgm:spPr/>
      <dgm:t>
        <a:bodyPr/>
        <a:lstStyle/>
        <a:p>
          <a:r>
            <a:rPr lang="en-US" sz="1400" dirty="0"/>
            <a:t>The data clearly showed that certain pairs were chaotic while other remained the same.</a:t>
          </a:r>
        </a:p>
      </dgm:t>
    </dgm:pt>
    <dgm:pt modelId="{0521A89D-B63A-4925-92B2-FB975415DD4A}" type="parTrans" cxnId="{7A95F5AD-95C4-47A5-B400-DC779F15B34A}">
      <dgm:prSet/>
      <dgm:spPr/>
      <dgm:t>
        <a:bodyPr/>
        <a:lstStyle/>
        <a:p>
          <a:endParaRPr lang="en-US"/>
        </a:p>
      </dgm:t>
    </dgm:pt>
    <dgm:pt modelId="{EB93E670-F5A1-400E-92CF-4D6C42D6CD4C}" type="sibTrans" cxnId="{7A95F5AD-95C4-47A5-B400-DC779F15B34A}">
      <dgm:prSet/>
      <dgm:spPr/>
      <dgm:t>
        <a:bodyPr/>
        <a:lstStyle/>
        <a:p>
          <a:endParaRPr lang="en-US"/>
        </a:p>
      </dgm:t>
    </dgm:pt>
    <dgm:pt modelId="{7E0C961F-AFED-4C18-AB68-2166753E356E}">
      <dgm:prSet/>
      <dgm:spPr/>
      <dgm:t>
        <a:bodyPr/>
        <a:lstStyle/>
        <a:p>
          <a:pPr>
            <a:defRPr b="1"/>
          </a:pPr>
          <a:r>
            <a:rPr lang="en-US" dirty="0"/>
            <a:t>When it came to the mass and length, I was incorrect.</a:t>
          </a:r>
        </a:p>
      </dgm:t>
    </dgm:pt>
    <dgm:pt modelId="{7DC7E749-4B1A-43AA-93AF-512B1265185B}" type="parTrans" cxnId="{E489F491-1F75-40EE-80CD-05FADE4E6591}">
      <dgm:prSet/>
      <dgm:spPr/>
      <dgm:t>
        <a:bodyPr/>
        <a:lstStyle/>
        <a:p>
          <a:endParaRPr lang="en-US"/>
        </a:p>
      </dgm:t>
    </dgm:pt>
    <dgm:pt modelId="{8A2078FA-863F-447A-905A-518698673EFB}" type="sibTrans" cxnId="{E489F491-1F75-40EE-80CD-05FADE4E6591}">
      <dgm:prSet/>
      <dgm:spPr/>
      <dgm:t>
        <a:bodyPr/>
        <a:lstStyle/>
        <a:p>
          <a:endParaRPr lang="en-US"/>
        </a:p>
      </dgm:t>
    </dgm:pt>
    <dgm:pt modelId="{75AEE33B-6142-40D5-9AAF-6B5AA6208F96}">
      <dgm:prSet custT="1"/>
      <dgm:spPr/>
      <dgm:t>
        <a:bodyPr/>
        <a:lstStyle/>
        <a:p>
          <a:r>
            <a:rPr lang="en-US" sz="1400" dirty="0"/>
            <a:t>Mass and length had very interesting correlations with the critical angle.</a:t>
          </a:r>
        </a:p>
      </dgm:t>
    </dgm:pt>
    <dgm:pt modelId="{8405A520-7151-4F37-9D11-A0C7060BF84A}" type="parTrans" cxnId="{CA36C735-9191-4B47-9404-5CCDC67006A3}">
      <dgm:prSet/>
      <dgm:spPr/>
      <dgm:t>
        <a:bodyPr/>
        <a:lstStyle/>
        <a:p>
          <a:endParaRPr lang="en-US"/>
        </a:p>
      </dgm:t>
    </dgm:pt>
    <dgm:pt modelId="{18B81DF5-109E-4F4D-AB25-DDD7119E2EA7}" type="sibTrans" cxnId="{CA36C735-9191-4B47-9404-5CCDC67006A3}">
      <dgm:prSet/>
      <dgm:spPr/>
      <dgm:t>
        <a:bodyPr/>
        <a:lstStyle/>
        <a:p>
          <a:endParaRPr lang="en-US"/>
        </a:p>
      </dgm:t>
    </dgm:pt>
    <dgm:pt modelId="{DBBA4F70-4C08-4BDF-AEE8-1C1FCC72E63D}" type="pres">
      <dgm:prSet presAssocID="{D2E7C8C2-51EC-4063-8186-2906CACFDD66}" presName="root" presStyleCnt="0">
        <dgm:presLayoutVars>
          <dgm:dir/>
          <dgm:resizeHandles val="exact"/>
        </dgm:presLayoutVars>
      </dgm:prSet>
      <dgm:spPr/>
    </dgm:pt>
    <dgm:pt modelId="{91E89C98-D8B1-4D35-8BF8-FF6D27F5DCDC}" type="pres">
      <dgm:prSet presAssocID="{91619612-77FC-46AB-A858-B0F7AAE48426}" presName="compNode" presStyleCnt="0"/>
      <dgm:spPr/>
    </dgm:pt>
    <dgm:pt modelId="{49760FB1-04A1-4FC8-990D-5241FC1A6E75}" type="pres">
      <dgm:prSet presAssocID="{91619612-77FC-46AB-A858-B0F7AAE4842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 Bulb and Gear"/>
        </a:ext>
      </dgm:extLst>
    </dgm:pt>
    <dgm:pt modelId="{682ED962-2BAC-4110-9DE3-86E3EC30C386}" type="pres">
      <dgm:prSet presAssocID="{91619612-77FC-46AB-A858-B0F7AAE48426}" presName="iconSpace" presStyleCnt="0"/>
      <dgm:spPr/>
    </dgm:pt>
    <dgm:pt modelId="{E86D2852-37CD-4B8E-95A6-3CA91FECD222}" type="pres">
      <dgm:prSet presAssocID="{91619612-77FC-46AB-A858-B0F7AAE48426}" presName="parTx" presStyleLbl="revTx" presStyleIdx="0" presStyleCnt="6">
        <dgm:presLayoutVars>
          <dgm:chMax val="0"/>
          <dgm:chPref val="0"/>
        </dgm:presLayoutVars>
      </dgm:prSet>
      <dgm:spPr/>
    </dgm:pt>
    <dgm:pt modelId="{91276F46-A2A2-4435-9C28-82C4B46834CD}" type="pres">
      <dgm:prSet presAssocID="{91619612-77FC-46AB-A858-B0F7AAE48426}" presName="txSpace" presStyleCnt="0"/>
      <dgm:spPr/>
    </dgm:pt>
    <dgm:pt modelId="{940400FF-E106-4695-A147-B0A585FDCC95}" type="pres">
      <dgm:prSet presAssocID="{91619612-77FC-46AB-A858-B0F7AAE48426}" presName="desTx" presStyleLbl="revTx" presStyleIdx="1" presStyleCnt="6">
        <dgm:presLayoutVars/>
      </dgm:prSet>
      <dgm:spPr/>
    </dgm:pt>
    <dgm:pt modelId="{1789093F-9434-4E78-A4AF-9CB54194DC90}" type="pres">
      <dgm:prSet presAssocID="{8E20E3F6-5525-4285-8EE5-AC0B3EAA8757}" presName="sibTrans" presStyleCnt="0"/>
      <dgm:spPr/>
    </dgm:pt>
    <dgm:pt modelId="{43EC2C36-6AEB-4F7E-B2C8-0241F5EA0E62}" type="pres">
      <dgm:prSet presAssocID="{1B51B415-1115-4ECA-BE07-6B04A6D71463}" presName="compNode" presStyleCnt="0"/>
      <dgm:spPr/>
    </dgm:pt>
    <dgm:pt modelId="{5429C020-304E-4D43-9F12-E972A694C9BD}" type="pres">
      <dgm:prSet presAssocID="{1B51B415-1115-4ECA-BE07-6B04A6D7146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ghtbulb and gear"/>
        </a:ext>
      </dgm:extLst>
    </dgm:pt>
    <dgm:pt modelId="{800918D5-C903-4CA1-9618-DDE04FE71118}" type="pres">
      <dgm:prSet presAssocID="{1B51B415-1115-4ECA-BE07-6B04A6D71463}" presName="iconSpace" presStyleCnt="0"/>
      <dgm:spPr/>
    </dgm:pt>
    <dgm:pt modelId="{D043BBAD-4AC4-40CE-BCC5-555E1F01009C}" type="pres">
      <dgm:prSet presAssocID="{1B51B415-1115-4ECA-BE07-6B04A6D71463}" presName="parTx" presStyleLbl="revTx" presStyleIdx="2" presStyleCnt="6">
        <dgm:presLayoutVars>
          <dgm:chMax val="0"/>
          <dgm:chPref val="0"/>
        </dgm:presLayoutVars>
      </dgm:prSet>
      <dgm:spPr/>
    </dgm:pt>
    <dgm:pt modelId="{7ED88A2C-2DFB-46DE-AF31-7AA46F608209}" type="pres">
      <dgm:prSet presAssocID="{1B51B415-1115-4ECA-BE07-6B04A6D71463}" presName="txSpace" presStyleCnt="0"/>
      <dgm:spPr/>
    </dgm:pt>
    <dgm:pt modelId="{420A28AA-2222-4F4B-968D-4CB95569D0F5}" type="pres">
      <dgm:prSet presAssocID="{1B51B415-1115-4ECA-BE07-6B04A6D71463}" presName="desTx" presStyleLbl="revTx" presStyleIdx="3" presStyleCnt="6">
        <dgm:presLayoutVars/>
      </dgm:prSet>
      <dgm:spPr/>
    </dgm:pt>
    <dgm:pt modelId="{880064F9-ECF6-4F47-BC74-B7E34D66B098}" type="pres">
      <dgm:prSet presAssocID="{6F717B7F-8188-4804-988F-294138C1B871}" presName="sibTrans" presStyleCnt="0"/>
      <dgm:spPr/>
    </dgm:pt>
    <dgm:pt modelId="{FC8E7C75-FDA5-4BB9-9671-F34B48A8E5B1}" type="pres">
      <dgm:prSet presAssocID="{7E0C961F-AFED-4C18-AB68-2166753E356E}" presName="compNode" presStyleCnt="0"/>
      <dgm:spPr/>
    </dgm:pt>
    <dgm:pt modelId="{4AD12A3E-F9CF-480E-8951-A90B0B09C027}" type="pres">
      <dgm:prSet presAssocID="{7E0C961F-AFED-4C18-AB68-2166753E356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ightbulb and gear"/>
        </a:ext>
      </dgm:extLst>
    </dgm:pt>
    <dgm:pt modelId="{99698E7D-8FD0-4773-9A3C-0A2803CED40B}" type="pres">
      <dgm:prSet presAssocID="{7E0C961F-AFED-4C18-AB68-2166753E356E}" presName="iconSpace" presStyleCnt="0"/>
      <dgm:spPr/>
    </dgm:pt>
    <dgm:pt modelId="{9681CFFF-CB4E-4707-B500-4D4DCA54BAD8}" type="pres">
      <dgm:prSet presAssocID="{7E0C961F-AFED-4C18-AB68-2166753E356E}" presName="parTx" presStyleLbl="revTx" presStyleIdx="4" presStyleCnt="6">
        <dgm:presLayoutVars>
          <dgm:chMax val="0"/>
          <dgm:chPref val="0"/>
        </dgm:presLayoutVars>
      </dgm:prSet>
      <dgm:spPr/>
    </dgm:pt>
    <dgm:pt modelId="{D74E6678-B1B6-4D2B-96D1-8E4D832EFE34}" type="pres">
      <dgm:prSet presAssocID="{7E0C961F-AFED-4C18-AB68-2166753E356E}" presName="txSpace" presStyleCnt="0"/>
      <dgm:spPr/>
    </dgm:pt>
    <dgm:pt modelId="{43E76E6C-F7A4-41A3-998D-378AC21E2419}" type="pres">
      <dgm:prSet presAssocID="{7E0C961F-AFED-4C18-AB68-2166753E356E}" presName="desTx" presStyleLbl="revTx" presStyleIdx="5" presStyleCnt="6">
        <dgm:presLayoutVars/>
      </dgm:prSet>
      <dgm:spPr/>
    </dgm:pt>
  </dgm:ptLst>
  <dgm:cxnLst>
    <dgm:cxn modelId="{FEFE6429-74EE-43F9-8DF6-EF7FC3A282CB}" type="presOf" srcId="{75AEE33B-6142-40D5-9AAF-6B5AA6208F96}" destId="{43E76E6C-F7A4-41A3-998D-378AC21E2419}" srcOrd="0" destOrd="0" presId="urn:microsoft.com/office/officeart/2018/5/layout/CenteredIconLabelDescriptionList"/>
    <dgm:cxn modelId="{52BC5732-2B5F-4EE9-9929-0D31EBF3F1F4}" srcId="{D2E7C8C2-51EC-4063-8186-2906CACFDD66}" destId="{91619612-77FC-46AB-A858-B0F7AAE48426}" srcOrd="0" destOrd="0" parTransId="{7A378CD2-7330-48E5-9F1D-7A036D9656F4}" sibTransId="{8E20E3F6-5525-4285-8EE5-AC0B3EAA8757}"/>
    <dgm:cxn modelId="{CA36C735-9191-4B47-9404-5CCDC67006A3}" srcId="{7E0C961F-AFED-4C18-AB68-2166753E356E}" destId="{75AEE33B-6142-40D5-9AAF-6B5AA6208F96}" srcOrd="0" destOrd="0" parTransId="{8405A520-7151-4F37-9D11-A0C7060BF84A}" sibTransId="{18B81DF5-109E-4F4D-AB25-DDD7119E2EA7}"/>
    <dgm:cxn modelId="{F7C8F735-23A0-4DF2-ACBA-27D14D0F00B6}" type="presOf" srcId="{7E0C961F-AFED-4C18-AB68-2166753E356E}" destId="{9681CFFF-CB4E-4707-B500-4D4DCA54BAD8}" srcOrd="0" destOrd="0" presId="urn:microsoft.com/office/officeart/2018/5/layout/CenteredIconLabelDescriptionList"/>
    <dgm:cxn modelId="{E489F491-1F75-40EE-80CD-05FADE4E6591}" srcId="{D2E7C8C2-51EC-4063-8186-2906CACFDD66}" destId="{7E0C961F-AFED-4C18-AB68-2166753E356E}" srcOrd="2" destOrd="0" parTransId="{7DC7E749-4B1A-43AA-93AF-512B1265185B}" sibTransId="{8A2078FA-863F-447A-905A-518698673EFB}"/>
    <dgm:cxn modelId="{F27E8894-36B5-4EBF-8F01-4762D8C99C7C}" srcId="{D2E7C8C2-51EC-4063-8186-2906CACFDD66}" destId="{1B51B415-1115-4ECA-BE07-6B04A6D71463}" srcOrd="1" destOrd="0" parTransId="{B8BEB188-7D7C-46F3-85D7-6AB455A033DD}" sibTransId="{6F717B7F-8188-4804-988F-294138C1B871}"/>
    <dgm:cxn modelId="{FB4DE594-1418-4AB1-96B2-B8EC3EC81447}" type="presOf" srcId="{32960DF3-BB1A-42E5-BB90-CF55C0E6ABD7}" destId="{940400FF-E106-4695-A147-B0A585FDCC95}" srcOrd="0" destOrd="0" presId="urn:microsoft.com/office/officeart/2018/5/layout/CenteredIconLabelDescriptionList"/>
    <dgm:cxn modelId="{7A95F5AD-95C4-47A5-B400-DC779F15B34A}" srcId="{1B51B415-1115-4ECA-BE07-6B04A6D71463}" destId="{5F64168E-2E31-4E52-81CB-A63B4C64B288}" srcOrd="0" destOrd="0" parTransId="{0521A89D-B63A-4925-92B2-FB975415DD4A}" sibTransId="{EB93E670-F5A1-400E-92CF-4D6C42D6CD4C}"/>
    <dgm:cxn modelId="{E07529E2-8DDE-4C9E-B461-698AE19C8AC8}" srcId="{91619612-77FC-46AB-A858-B0F7AAE48426}" destId="{32960DF3-BB1A-42E5-BB90-CF55C0E6ABD7}" srcOrd="0" destOrd="0" parTransId="{2E01BFFA-FC7F-4853-B3BC-21691A10AB2E}" sibTransId="{A391FA8F-344B-4993-87CF-7FA3FB90E1E2}"/>
    <dgm:cxn modelId="{6F0BFDEA-4F90-4BCC-9524-77E9509F7082}" type="presOf" srcId="{1B51B415-1115-4ECA-BE07-6B04A6D71463}" destId="{D043BBAD-4AC4-40CE-BCC5-555E1F01009C}" srcOrd="0" destOrd="0" presId="urn:microsoft.com/office/officeart/2018/5/layout/CenteredIconLabelDescriptionList"/>
    <dgm:cxn modelId="{4B22D3EE-68AE-48D7-9E2D-670171DC6229}" type="presOf" srcId="{D2E7C8C2-51EC-4063-8186-2906CACFDD66}" destId="{DBBA4F70-4C08-4BDF-AEE8-1C1FCC72E63D}" srcOrd="0" destOrd="0" presId="urn:microsoft.com/office/officeart/2018/5/layout/CenteredIconLabelDescriptionList"/>
    <dgm:cxn modelId="{A46CA0EF-033A-4A01-A40C-5910C5286359}" type="presOf" srcId="{5F64168E-2E31-4E52-81CB-A63B4C64B288}" destId="{420A28AA-2222-4F4B-968D-4CB95569D0F5}" srcOrd="0" destOrd="0" presId="urn:microsoft.com/office/officeart/2018/5/layout/CenteredIconLabelDescriptionList"/>
    <dgm:cxn modelId="{1582B1FA-10E6-4F7F-869D-AB673C08E9A5}" type="presOf" srcId="{91619612-77FC-46AB-A858-B0F7AAE48426}" destId="{E86D2852-37CD-4B8E-95A6-3CA91FECD222}" srcOrd="0" destOrd="0" presId="urn:microsoft.com/office/officeart/2018/5/layout/CenteredIconLabelDescriptionList"/>
    <dgm:cxn modelId="{76572974-2CE1-4BB4-8635-6B92AD17985D}" type="presParOf" srcId="{DBBA4F70-4C08-4BDF-AEE8-1C1FCC72E63D}" destId="{91E89C98-D8B1-4D35-8BF8-FF6D27F5DCDC}" srcOrd="0" destOrd="0" presId="urn:microsoft.com/office/officeart/2018/5/layout/CenteredIconLabelDescriptionList"/>
    <dgm:cxn modelId="{3FDF4DA6-74A8-40EE-B2EC-55CE2CC5B19D}" type="presParOf" srcId="{91E89C98-D8B1-4D35-8BF8-FF6D27F5DCDC}" destId="{49760FB1-04A1-4FC8-990D-5241FC1A6E75}" srcOrd="0" destOrd="0" presId="urn:microsoft.com/office/officeart/2018/5/layout/CenteredIconLabelDescriptionList"/>
    <dgm:cxn modelId="{A2BB0338-3A29-408A-8F17-FAF940D2ABA4}" type="presParOf" srcId="{91E89C98-D8B1-4D35-8BF8-FF6D27F5DCDC}" destId="{682ED962-2BAC-4110-9DE3-86E3EC30C386}" srcOrd="1" destOrd="0" presId="urn:microsoft.com/office/officeart/2018/5/layout/CenteredIconLabelDescriptionList"/>
    <dgm:cxn modelId="{C124ED92-16B8-4D38-9C0D-0DF13A1C37C7}" type="presParOf" srcId="{91E89C98-D8B1-4D35-8BF8-FF6D27F5DCDC}" destId="{E86D2852-37CD-4B8E-95A6-3CA91FECD222}" srcOrd="2" destOrd="0" presId="urn:microsoft.com/office/officeart/2018/5/layout/CenteredIconLabelDescriptionList"/>
    <dgm:cxn modelId="{F6DE8673-1B39-44CA-87AF-0A77AF7AFFB1}" type="presParOf" srcId="{91E89C98-D8B1-4D35-8BF8-FF6D27F5DCDC}" destId="{91276F46-A2A2-4435-9C28-82C4B46834CD}" srcOrd="3" destOrd="0" presId="urn:microsoft.com/office/officeart/2018/5/layout/CenteredIconLabelDescriptionList"/>
    <dgm:cxn modelId="{6AB7EC66-60F8-4066-9EA0-27792DBEC10D}" type="presParOf" srcId="{91E89C98-D8B1-4D35-8BF8-FF6D27F5DCDC}" destId="{940400FF-E106-4695-A147-B0A585FDCC95}" srcOrd="4" destOrd="0" presId="urn:microsoft.com/office/officeart/2018/5/layout/CenteredIconLabelDescriptionList"/>
    <dgm:cxn modelId="{337546A5-8A2A-42B7-98F5-75BE68E0190C}" type="presParOf" srcId="{DBBA4F70-4C08-4BDF-AEE8-1C1FCC72E63D}" destId="{1789093F-9434-4E78-A4AF-9CB54194DC90}" srcOrd="1" destOrd="0" presId="urn:microsoft.com/office/officeart/2018/5/layout/CenteredIconLabelDescriptionList"/>
    <dgm:cxn modelId="{58D68473-461D-475D-837F-BC7F2056C76F}" type="presParOf" srcId="{DBBA4F70-4C08-4BDF-AEE8-1C1FCC72E63D}" destId="{43EC2C36-6AEB-4F7E-B2C8-0241F5EA0E62}" srcOrd="2" destOrd="0" presId="urn:microsoft.com/office/officeart/2018/5/layout/CenteredIconLabelDescriptionList"/>
    <dgm:cxn modelId="{41C2D803-93B2-44E2-858B-BD80A9890DF7}" type="presParOf" srcId="{43EC2C36-6AEB-4F7E-B2C8-0241F5EA0E62}" destId="{5429C020-304E-4D43-9F12-E972A694C9BD}" srcOrd="0" destOrd="0" presId="urn:microsoft.com/office/officeart/2018/5/layout/CenteredIconLabelDescriptionList"/>
    <dgm:cxn modelId="{A6301328-3F9D-4977-8379-235961939B54}" type="presParOf" srcId="{43EC2C36-6AEB-4F7E-B2C8-0241F5EA0E62}" destId="{800918D5-C903-4CA1-9618-DDE04FE71118}" srcOrd="1" destOrd="0" presId="urn:microsoft.com/office/officeart/2018/5/layout/CenteredIconLabelDescriptionList"/>
    <dgm:cxn modelId="{5549779A-C383-4F74-995C-BD1D5910E7E5}" type="presParOf" srcId="{43EC2C36-6AEB-4F7E-B2C8-0241F5EA0E62}" destId="{D043BBAD-4AC4-40CE-BCC5-555E1F01009C}" srcOrd="2" destOrd="0" presId="urn:microsoft.com/office/officeart/2018/5/layout/CenteredIconLabelDescriptionList"/>
    <dgm:cxn modelId="{C8A3FFB8-71DF-40CE-872D-CD3075496EB8}" type="presParOf" srcId="{43EC2C36-6AEB-4F7E-B2C8-0241F5EA0E62}" destId="{7ED88A2C-2DFB-46DE-AF31-7AA46F608209}" srcOrd="3" destOrd="0" presId="urn:microsoft.com/office/officeart/2018/5/layout/CenteredIconLabelDescriptionList"/>
    <dgm:cxn modelId="{14DA9E87-9843-4DC4-8A78-A9234389F3CA}" type="presParOf" srcId="{43EC2C36-6AEB-4F7E-B2C8-0241F5EA0E62}" destId="{420A28AA-2222-4F4B-968D-4CB95569D0F5}" srcOrd="4" destOrd="0" presId="urn:microsoft.com/office/officeart/2018/5/layout/CenteredIconLabelDescriptionList"/>
    <dgm:cxn modelId="{56B95A97-649A-4C9E-A37D-062D25E4A6D1}" type="presParOf" srcId="{DBBA4F70-4C08-4BDF-AEE8-1C1FCC72E63D}" destId="{880064F9-ECF6-4F47-BC74-B7E34D66B098}" srcOrd="3" destOrd="0" presId="urn:microsoft.com/office/officeart/2018/5/layout/CenteredIconLabelDescriptionList"/>
    <dgm:cxn modelId="{BDB66901-0618-416B-973A-1277E6FF3E3F}" type="presParOf" srcId="{DBBA4F70-4C08-4BDF-AEE8-1C1FCC72E63D}" destId="{FC8E7C75-FDA5-4BB9-9671-F34B48A8E5B1}" srcOrd="4" destOrd="0" presId="urn:microsoft.com/office/officeart/2018/5/layout/CenteredIconLabelDescriptionList"/>
    <dgm:cxn modelId="{37967BAB-9CDF-4744-B8AE-F3B903345824}" type="presParOf" srcId="{FC8E7C75-FDA5-4BB9-9671-F34B48A8E5B1}" destId="{4AD12A3E-F9CF-480E-8951-A90B0B09C027}" srcOrd="0" destOrd="0" presId="urn:microsoft.com/office/officeart/2018/5/layout/CenteredIconLabelDescriptionList"/>
    <dgm:cxn modelId="{796CD437-6DED-4CCC-AE53-FC96B5B7F991}" type="presParOf" srcId="{FC8E7C75-FDA5-4BB9-9671-F34B48A8E5B1}" destId="{99698E7D-8FD0-4773-9A3C-0A2803CED40B}" srcOrd="1" destOrd="0" presId="urn:microsoft.com/office/officeart/2018/5/layout/CenteredIconLabelDescriptionList"/>
    <dgm:cxn modelId="{340E801D-01A3-4FC6-967A-1B8FA198839E}" type="presParOf" srcId="{FC8E7C75-FDA5-4BB9-9671-F34B48A8E5B1}" destId="{9681CFFF-CB4E-4707-B500-4D4DCA54BAD8}" srcOrd="2" destOrd="0" presId="urn:microsoft.com/office/officeart/2018/5/layout/CenteredIconLabelDescriptionList"/>
    <dgm:cxn modelId="{A149D887-654F-435C-8AD3-986FDB95EE82}" type="presParOf" srcId="{FC8E7C75-FDA5-4BB9-9671-F34B48A8E5B1}" destId="{D74E6678-B1B6-4D2B-96D1-8E4D832EFE34}" srcOrd="3" destOrd="0" presId="urn:microsoft.com/office/officeart/2018/5/layout/CenteredIconLabelDescriptionList"/>
    <dgm:cxn modelId="{5B071EA2-DF62-456D-9A36-CEA09DF7E2FB}" type="presParOf" srcId="{FC8E7C75-FDA5-4BB9-9671-F34B48A8E5B1}" destId="{43E76E6C-F7A4-41A3-998D-378AC21E2419}"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196FE4-8C79-4900-B809-4FDAA8FBA8EA}">
      <dsp:nvSpPr>
        <dsp:cNvPr id="0" name=""/>
        <dsp:cNvSpPr/>
      </dsp:nvSpPr>
      <dsp:spPr>
        <a:xfrm>
          <a:off x="2116200" y="63258"/>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6F5A1EE-3A33-46DF-B928-02CB491E82CA}">
      <dsp:nvSpPr>
        <dsp:cNvPr id="0" name=""/>
        <dsp:cNvSpPr/>
      </dsp:nvSpPr>
      <dsp:spPr>
        <a:xfrm>
          <a:off x="712199" y="172161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b="1"/>
          </a:pPr>
          <a:r>
            <a:rPr lang="en-US" sz="2300" kern="1200" dirty="0"/>
            <a:t>Double Pendulums are Chaotic Systems</a:t>
          </a:r>
        </a:p>
      </dsp:txBody>
      <dsp:txXfrm>
        <a:off x="712199" y="1721610"/>
        <a:ext cx="4320000" cy="648000"/>
      </dsp:txXfrm>
    </dsp:sp>
    <dsp:sp modelId="{DAA62785-4105-4023-A054-CE431DEC04D1}">
      <dsp:nvSpPr>
        <dsp:cNvPr id="0" name=""/>
        <dsp:cNvSpPr/>
      </dsp:nvSpPr>
      <dsp:spPr>
        <a:xfrm>
          <a:off x="712199" y="2437681"/>
          <a:ext cx="4320000" cy="1029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Chaotic systems are governed by non-linear dynamics</a:t>
          </a:r>
        </a:p>
        <a:p>
          <a:pPr marL="0" lvl="0" indent="0" algn="ctr" defTabSz="755650">
            <a:lnSpc>
              <a:spcPct val="90000"/>
            </a:lnSpc>
            <a:spcBef>
              <a:spcPct val="0"/>
            </a:spcBef>
            <a:spcAft>
              <a:spcPct val="35000"/>
            </a:spcAft>
            <a:buNone/>
          </a:pPr>
          <a:r>
            <a:rPr lang="en-US" sz="1700" kern="1200" dirty="0"/>
            <a:t>Chaos theory is new in physics enabled by computers</a:t>
          </a:r>
        </a:p>
      </dsp:txBody>
      <dsp:txXfrm>
        <a:off x="712199" y="2437681"/>
        <a:ext cx="4320000" cy="1029121"/>
      </dsp:txXfrm>
    </dsp:sp>
    <dsp:sp modelId="{C9224618-AE89-453B-A6A7-BE4D5949338C}">
      <dsp:nvSpPr>
        <dsp:cNvPr id="0" name=""/>
        <dsp:cNvSpPr/>
      </dsp:nvSpPr>
      <dsp:spPr>
        <a:xfrm>
          <a:off x="7192200" y="63258"/>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3578AF3-6AA5-4B05-B494-37DFE35D8DC3}">
      <dsp:nvSpPr>
        <dsp:cNvPr id="0" name=""/>
        <dsp:cNvSpPr/>
      </dsp:nvSpPr>
      <dsp:spPr>
        <a:xfrm>
          <a:off x="5788200" y="172161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b="1"/>
          </a:pPr>
          <a:r>
            <a:rPr lang="en-US" sz="2300" kern="1200" dirty="0"/>
            <a:t>The Butterfly Effect</a:t>
          </a:r>
        </a:p>
      </dsp:txBody>
      <dsp:txXfrm>
        <a:off x="5788200" y="1721610"/>
        <a:ext cx="4320000" cy="648000"/>
      </dsp:txXfrm>
    </dsp:sp>
    <dsp:sp modelId="{69CD82D4-9E5B-4D55-B819-7497FB1BAFDB}">
      <dsp:nvSpPr>
        <dsp:cNvPr id="0" name=""/>
        <dsp:cNvSpPr/>
      </dsp:nvSpPr>
      <dsp:spPr>
        <a:xfrm>
          <a:off x="5788200" y="2437681"/>
          <a:ext cx="4320000" cy="1029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States changes no matter how small will result in big changes in the system.</a:t>
          </a:r>
        </a:p>
        <a:p>
          <a:pPr marL="0" lvl="0" indent="0" algn="ctr" defTabSz="755650">
            <a:lnSpc>
              <a:spcPct val="90000"/>
            </a:lnSpc>
            <a:spcBef>
              <a:spcPct val="0"/>
            </a:spcBef>
            <a:spcAft>
              <a:spcPct val="35000"/>
            </a:spcAft>
            <a:buNone/>
          </a:pPr>
          <a:r>
            <a:rPr lang="en-US" sz="1700" kern="1200"/>
            <a:t>For example, a butterfly flapping its wings will result in a hurricane across the world</a:t>
          </a:r>
        </a:p>
      </dsp:txBody>
      <dsp:txXfrm>
        <a:off x="5788200" y="2437681"/>
        <a:ext cx="4320000" cy="10291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1B4BE1-1D82-401E-8CD7-A86E7583AB7D}">
      <dsp:nvSpPr>
        <dsp:cNvPr id="0" name=""/>
        <dsp:cNvSpPr/>
      </dsp:nvSpPr>
      <dsp:spPr>
        <a:xfrm>
          <a:off x="916987" y="491891"/>
          <a:ext cx="1444246" cy="14442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B34DE1D-1654-4CFA-A699-8F8AFEB104AD}">
      <dsp:nvSpPr>
        <dsp:cNvPr id="0" name=""/>
        <dsp:cNvSpPr/>
      </dsp:nvSpPr>
      <dsp:spPr>
        <a:xfrm>
          <a:off x="34392" y="2318170"/>
          <a:ext cx="320943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I predict double pendulums will be chaotic no matter how small the change is.</a:t>
          </a:r>
        </a:p>
      </dsp:txBody>
      <dsp:txXfrm>
        <a:off x="34392" y="2318170"/>
        <a:ext cx="3209437" cy="720000"/>
      </dsp:txXfrm>
    </dsp:sp>
    <dsp:sp modelId="{B78F0659-FAE2-4D6B-B290-C816FAE1E27E}">
      <dsp:nvSpPr>
        <dsp:cNvPr id="0" name=""/>
        <dsp:cNvSpPr/>
      </dsp:nvSpPr>
      <dsp:spPr>
        <a:xfrm>
          <a:off x="4688076" y="491891"/>
          <a:ext cx="1444246" cy="14442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6C5D5D7-8602-42BE-9DA8-91D34F337F82}">
      <dsp:nvSpPr>
        <dsp:cNvPr id="0" name=""/>
        <dsp:cNvSpPr/>
      </dsp:nvSpPr>
      <dsp:spPr>
        <a:xfrm>
          <a:off x="3805481" y="2318170"/>
          <a:ext cx="320943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I predict that large angles will be needed for chaos while smaller ones won’t.</a:t>
          </a:r>
        </a:p>
      </dsp:txBody>
      <dsp:txXfrm>
        <a:off x="3805481" y="2318170"/>
        <a:ext cx="3209437" cy="720000"/>
      </dsp:txXfrm>
    </dsp:sp>
    <dsp:sp modelId="{1265BB4E-B752-48CA-9CE4-A9D7C9F78031}">
      <dsp:nvSpPr>
        <dsp:cNvPr id="0" name=""/>
        <dsp:cNvSpPr/>
      </dsp:nvSpPr>
      <dsp:spPr>
        <a:xfrm>
          <a:off x="8421456" y="510738"/>
          <a:ext cx="1444246" cy="144424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93A642-5B18-4319-84DC-0F280B42CB0F}">
      <dsp:nvSpPr>
        <dsp:cNvPr id="0" name=""/>
        <dsp:cNvSpPr/>
      </dsp:nvSpPr>
      <dsp:spPr>
        <a:xfrm>
          <a:off x="7576570" y="2318170"/>
          <a:ext cx="320943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I predict mass will have no effect on the system nor will length.</a:t>
          </a:r>
        </a:p>
      </dsp:txBody>
      <dsp:txXfrm>
        <a:off x="7576570" y="2318170"/>
        <a:ext cx="3209437"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ECA44-7B86-4011-BAC7-29A49D7E638A}">
      <dsp:nvSpPr>
        <dsp:cNvPr id="0" name=""/>
        <dsp:cNvSpPr/>
      </dsp:nvSpPr>
      <dsp:spPr>
        <a:xfrm>
          <a:off x="0" y="0"/>
          <a:ext cx="8128000" cy="1693333"/>
        </a:xfrm>
        <a:prstGeom prst="roundRect">
          <a:avLst>
            <a:gd name="adj" fmla="val 10000"/>
          </a:avLst>
        </a:prstGeom>
        <a:no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A PC, Mac or Linux system</a:t>
          </a:r>
        </a:p>
        <a:p>
          <a:pPr marL="114300" lvl="1" indent="-114300" algn="l" defTabSz="666750">
            <a:lnSpc>
              <a:spcPct val="90000"/>
            </a:lnSpc>
            <a:spcBef>
              <a:spcPct val="0"/>
            </a:spcBef>
            <a:spcAft>
              <a:spcPct val="15000"/>
            </a:spcAft>
            <a:buChar char="•"/>
          </a:pPr>
          <a:r>
            <a:rPr lang="en-US" sz="1500" kern="1200" dirty="0">
              <a:solidFill>
                <a:schemeClr val="tx1"/>
              </a:solidFill>
            </a:rPr>
            <a:t>Processor 1.6 GHz or faster w/ 2+ cores</a:t>
          </a:r>
        </a:p>
        <a:p>
          <a:pPr marL="114300" lvl="1" indent="-114300" algn="l" defTabSz="666750">
            <a:lnSpc>
              <a:spcPct val="90000"/>
            </a:lnSpc>
            <a:spcBef>
              <a:spcPct val="0"/>
            </a:spcBef>
            <a:spcAft>
              <a:spcPct val="15000"/>
            </a:spcAft>
            <a:buChar char="•"/>
          </a:pPr>
          <a:r>
            <a:rPr lang="en-US" sz="1500" kern="1200" dirty="0">
              <a:solidFill>
                <a:schemeClr val="tx1"/>
              </a:solidFill>
            </a:rPr>
            <a:t>4 GB+ RAM</a:t>
          </a:r>
        </a:p>
        <a:p>
          <a:pPr marL="114300" lvl="1" indent="-114300" algn="l" defTabSz="666750">
            <a:lnSpc>
              <a:spcPct val="90000"/>
            </a:lnSpc>
            <a:spcBef>
              <a:spcPct val="0"/>
            </a:spcBef>
            <a:spcAft>
              <a:spcPct val="15000"/>
            </a:spcAft>
            <a:buChar char="•"/>
          </a:pPr>
          <a:r>
            <a:rPr lang="en-US" sz="1500" kern="1200" dirty="0">
              <a:solidFill>
                <a:schemeClr val="tx1"/>
              </a:solidFill>
            </a:rPr>
            <a:t>4 GB+ disk</a:t>
          </a:r>
        </a:p>
        <a:p>
          <a:pPr marL="114300" lvl="1" indent="-114300" algn="l" defTabSz="666750">
            <a:lnSpc>
              <a:spcPct val="90000"/>
            </a:lnSpc>
            <a:spcBef>
              <a:spcPct val="0"/>
            </a:spcBef>
            <a:spcAft>
              <a:spcPct val="15000"/>
            </a:spcAft>
            <a:buChar char="•"/>
          </a:pPr>
          <a:r>
            <a:rPr lang="en-US" sz="1500" kern="1200" dirty="0">
              <a:solidFill>
                <a:schemeClr val="tx1"/>
              </a:solidFill>
            </a:rPr>
            <a:t>X64 X86 architecture</a:t>
          </a:r>
        </a:p>
        <a:p>
          <a:pPr marL="114300" lvl="1" indent="-114300" algn="l" defTabSz="666750">
            <a:lnSpc>
              <a:spcPct val="90000"/>
            </a:lnSpc>
            <a:spcBef>
              <a:spcPct val="0"/>
            </a:spcBef>
            <a:spcAft>
              <a:spcPct val="15000"/>
            </a:spcAft>
            <a:buChar char="•"/>
          </a:pPr>
          <a:r>
            <a:rPr lang="en-US" sz="1500" kern="1200" dirty="0">
              <a:solidFill>
                <a:schemeClr val="tx1"/>
              </a:solidFill>
            </a:rPr>
            <a:t>Internet access </a:t>
          </a:r>
        </a:p>
      </dsp:txBody>
      <dsp:txXfrm>
        <a:off x="1794933" y="0"/>
        <a:ext cx="6333066" cy="1693333"/>
      </dsp:txXfrm>
    </dsp:sp>
    <dsp:sp modelId="{4C07DA8E-F9AA-4F6A-9263-8CCDADF9A6D9}">
      <dsp:nvSpPr>
        <dsp:cNvPr id="0" name=""/>
        <dsp:cNvSpPr/>
      </dsp:nvSpPr>
      <dsp:spPr>
        <a:xfrm>
          <a:off x="169333" y="169333"/>
          <a:ext cx="1625600" cy="1354666"/>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10000" b="-10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0E5257-7F04-4511-A8F5-E2AF77385926}">
      <dsp:nvSpPr>
        <dsp:cNvPr id="0" name=""/>
        <dsp:cNvSpPr/>
      </dsp:nvSpPr>
      <dsp:spPr>
        <a:xfrm>
          <a:off x="0" y="1862666"/>
          <a:ext cx="8128000" cy="1693333"/>
        </a:xfrm>
        <a:prstGeom prst="roundRect">
          <a:avLst>
            <a:gd name="adj" fmla="val 10000"/>
          </a:avLst>
        </a:prstGeom>
        <a:no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Code</a:t>
          </a:r>
        </a:p>
        <a:p>
          <a:pPr marL="171450" lvl="1" indent="-171450" algn="l" defTabSz="711200">
            <a:lnSpc>
              <a:spcPct val="90000"/>
            </a:lnSpc>
            <a:spcBef>
              <a:spcPct val="0"/>
            </a:spcBef>
            <a:spcAft>
              <a:spcPct val="15000"/>
            </a:spcAft>
            <a:buChar char="•"/>
          </a:pPr>
          <a:r>
            <a:rPr lang="en-US" sz="1600" kern="1200" dirty="0">
              <a:solidFill>
                <a:schemeClr val="tx1"/>
              </a:solidFill>
            </a:rPr>
            <a:t>Found at </a:t>
          </a:r>
          <a:r>
            <a:rPr lang="en-US" sz="1600" kern="1200" dirty="0">
              <a:solidFill>
                <a:schemeClr val="accent2"/>
              </a:solidFill>
              <a:hlinkClick xmlns:r="http://schemas.openxmlformats.org/officeDocument/2006/relationships" r:id="rId3">
                <a:extLst>
                  <a:ext uri="{A12FA001-AC4F-418D-AE19-62706E023703}">
                    <ahyp:hlinkClr xmlns:ahyp="http://schemas.microsoft.com/office/drawing/2018/hyperlinkcolor" val="tx"/>
                  </a:ext>
                </a:extLst>
              </a:hlinkClick>
            </a:rPr>
            <a:t>https://github.com/Tharthar2/sci-fair-2020-final</a:t>
          </a:r>
          <a:endParaRPr lang="en-US" sz="1600" kern="1200" dirty="0">
            <a:solidFill>
              <a:schemeClr val="accent2"/>
            </a:solidFill>
          </a:endParaRPr>
        </a:p>
        <a:p>
          <a:pPr marL="171450" lvl="1" indent="-171450" algn="l" defTabSz="711200">
            <a:lnSpc>
              <a:spcPct val="90000"/>
            </a:lnSpc>
            <a:spcBef>
              <a:spcPct val="0"/>
            </a:spcBef>
            <a:spcAft>
              <a:spcPct val="15000"/>
            </a:spcAft>
            <a:buChar char="•"/>
          </a:pPr>
          <a:r>
            <a:rPr lang="en-US" sz="1600" kern="1200" dirty="0">
              <a:solidFill>
                <a:schemeClr val="tx1"/>
              </a:solidFill>
            </a:rPr>
            <a:t>More info at link</a:t>
          </a:r>
        </a:p>
        <a:p>
          <a:pPr marL="171450" lvl="1" indent="-171450" algn="l" defTabSz="711200">
            <a:lnSpc>
              <a:spcPct val="90000"/>
            </a:lnSpc>
            <a:spcBef>
              <a:spcPct val="0"/>
            </a:spcBef>
            <a:spcAft>
              <a:spcPct val="15000"/>
            </a:spcAft>
            <a:buChar char="•"/>
          </a:pPr>
          <a:r>
            <a:rPr lang="en-US" sz="1600" kern="1200" dirty="0">
              <a:solidFill>
                <a:schemeClr val="tx1"/>
              </a:solidFill>
            </a:rPr>
            <a:t>Code based off  </a:t>
          </a:r>
          <a:r>
            <a:rPr lang="en-US" sz="1600" b="0" i="0" kern="1200" dirty="0">
              <a:hlinkClick xmlns:r="http://schemas.openxmlformats.org/officeDocument/2006/relationships" r:id="rId4"/>
            </a:rPr>
            <a:t>https://matplotlib.org/examples/animation/double_pendulum_animated.html</a:t>
          </a:r>
          <a:r>
            <a:rPr lang="en-US" sz="1600" b="0" i="0" kern="1200" dirty="0"/>
            <a:t> </a:t>
          </a:r>
          <a:r>
            <a:rPr lang="en-US" sz="1600" b="0" i="0" kern="1200" dirty="0">
              <a:solidFill>
                <a:schemeClr val="tx1"/>
              </a:solidFill>
            </a:rPr>
            <a:t>and </a:t>
          </a:r>
          <a:r>
            <a:rPr lang="en-US" sz="1600" b="0" i="0" kern="1200" dirty="0">
              <a:hlinkClick xmlns:r="http://schemas.openxmlformats.org/officeDocument/2006/relationships" r:id="rId5"/>
            </a:rPr>
            <a:t>https://scipython.com/blog/the-double-pendulum/</a:t>
          </a:r>
          <a:r>
            <a:rPr lang="en-US" sz="1600" b="0" i="0" kern="1200" dirty="0"/>
            <a:t> </a:t>
          </a:r>
          <a:endParaRPr lang="en-US" sz="1600" kern="1200" dirty="0">
            <a:solidFill>
              <a:schemeClr val="tx1"/>
            </a:solidFill>
          </a:endParaRPr>
        </a:p>
      </dsp:txBody>
      <dsp:txXfrm>
        <a:off x="1794933" y="1862666"/>
        <a:ext cx="6333066" cy="1693333"/>
      </dsp:txXfrm>
    </dsp:sp>
    <dsp:sp modelId="{C22862D6-8258-4F1F-A364-2379104DF0E7}">
      <dsp:nvSpPr>
        <dsp:cNvPr id="0" name=""/>
        <dsp:cNvSpPr/>
      </dsp:nvSpPr>
      <dsp:spPr>
        <a:xfrm>
          <a:off x="169333" y="2032000"/>
          <a:ext cx="1625600" cy="1354666"/>
        </a:xfrm>
        <a:prstGeom prst="roundRect">
          <a:avLst>
            <a:gd name="adj" fmla="val 10000"/>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t="-10000" b="-10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1AD234-AFBF-4B69-B4DD-537A0719051C}">
      <dsp:nvSpPr>
        <dsp:cNvPr id="0" name=""/>
        <dsp:cNvSpPr/>
      </dsp:nvSpPr>
      <dsp:spPr>
        <a:xfrm>
          <a:off x="0" y="3725333"/>
          <a:ext cx="8128000" cy="1693333"/>
        </a:xfrm>
        <a:prstGeom prst="roundRect">
          <a:avLst>
            <a:gd name="adj" fmla="val 10000"/>
          </a:avLst>
        </a:prstGeom>
        <a:no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Editor and Packages</a:t>
          </a:r>
        </a:p>
        <a:p>
          <a:pPr marL="114300" lvl="1" indent="-114300" algn="l" defTabSz="666750">
            <a:lnSpc>
              <a:spcPct val="90000"/>
            </a:lnSpc>
            <a:spcBef>
              <a:spcPct val="0"/>
            </a:spcBef>
            <a:spcAft>
              <a:spcPct val="15000"/>
            </a:spcAft>
            <a:buChar char="•"/>
          </a:pPr>
          <a:r>
            <a:rPr lang="en-US" sz="1500" kern="1200" dirty="0">
              <a:solidFill>
                <a:schemeClr val="tx1"/>
              </a:solidFill>
            </a:rPr>
            <a:t>Specified at GitHub in README.md</a:t>
          </a:r>
        </a:p>
        <a:p>
          <a:pPr marL="114300" lvl="1" indent="-114300" algn="l" defTabSz="666750">
            <a:lnSpc>
              <a:spcPct val="90000"/>
            </a:lnSpc>
            <a:spcBef>
              <a:spcPct val="0"/>
            </a:spcBef>
            <a:spcAft>
              <a:spcPct val="15000"/>
            </a:spcAft>
            <a:buChar char="•"/>
          </a:pPr>
          <a:r>
            <a:rPr lang="en-US" sz="1500" kern="1200" dirty="0">
              <a:solidFill>
                <a:schemeClr val="tx1"/>
              </a:solidFill>
            </a:rPr>
            <a:t>Any editor will work (including Windows Notepad) however, Spyder is recommended if you don’t know how to install packages from PyPi</a:t>
          </a:r>
        </a:p>
      </dsp:txBody>
      <dsp:txXfrm>
        <a:off x="1794933" y="3725333"/>
        <a:ext cx="6333066" cy="1693333"/>
      </dsp:txXfrm>
    </dsp:sp>
    <dsp:sp modelId="{7F8C4CCE-6E88-416E-9796-B78B747B70DF}">
      <dsp:nvSpPr>
        <dsp:cNvPr id="0" name=""/>
        <dsp:cNvSpPr/>
      </dsp:nvSpPr>
      <dsp:spPr>
        <a:xfrm>
          <a:off x="169333" y="3894666"/>
          <a:ext cx="1625600" cy="1354666"/>
        </a:xfrm>
        <a:prstGeom prst="roundRect">
          <a:avLst>
            <a:gd name="adj" fmla="val 10000"/>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t="-10000" b="-10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6C0B7D-FE48-4324-A4C4-D21C8986DE1E}">
      <dsp:nvSpPr>
        <dsp:cNvPr id="0" name=""/>
        <dsp:cNvSpPr/>
      </dsp:nvSpPr>
      <dsp:spPr>
        <a:xfrm rot="16200000">
          <a:off x="-1867795" y="2772097"/>
          <a:ext cx="4226560" cy="392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45967" bIns="0" numCol="1" spcCol="1270" anchor="t" anchorCtr="0">
          <a:noAutofit/>
        </a:bodyPr>
        <a:lstStyle/>
        <a:p>
          <a:pPr marL="0" lvl="0" indent="0" algn="r" defTabSz="1244600">
            <a:lnSpc>
              <a:spcPct val="90000"/>
            </a:lnSpc>
            <a:spcBef>
              <a:spcPct val="0"/>
            </a:spcBef>
            <a:spcAft>
              <a:spcPct val="35000"/>
            </a:spcAft>
            <a:buNone/>
          </a:pPr>
          <a:r>
            <a:rPr lang="en-US" sz="2800" kern="1200" dirty="0">
              <a:latin typeface="+mj-lt"/>
            </a:rPr>
            <a:t>Independent</a:t>
          </a:r>
          <a:endParaRPr lang="en-US" sz="2800" kern="1200" dirty="0"/>
        </a:p>
      </dsp:txBody>
      <dsp:txXfrm>
        <a:off x="-1867795" y="2772097"/>
        <a:ext cx="4226560" cy="392277"/>
      </dsp:txXfrm>
    </dsp:sp>
    <dsp:sp modelId="{FFC6FD3E-1D8B-49DC-964E-E2C84C543721}">
      <dsp:nvSpPr>
        <dsp:cNvPr id="0" name=""/>
        <dsp:cNvSpPr/>
      </dsp:nvSpPr>
      <dsp:spPr>
        <a:xfrm>
          <a:off x="441623" y="854956"/>
          <a:ext cx="1953958" cy="4226560"/>
        </a:xfrm>
        <a:prstGeom prst="rect">
          <a:avLst/>
        </a:prstGeom>
        <a:no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345967" rIns="135128" bIns="135128" numCol="1" spcCol="1270" anchor="t" anchorCtr="0">
          <a:noAutofit/>
        </a:bodyPr>
        <a:lstStyle/>
        <a:p>
          <a:pPr marL="114300" lvl="1" indent="-114300" algn="l" defTabSz="666750">
            <a:lnSpc>
              <a:spcPct val="90000"/>
            </a:lnSpc>
            <a:spcBef>
              <a:spcPct val="0"/>
            </a:spcBef>
            <a:spcAft>
              <a:spcPct val="15000"/>
            </a:spcAft>
            <a:buFont typeface="Arial" panose="020B0604020202020204" pitchFamily="34" charset="0"/>
            <a:buChar char="•"/>
          </a:pPr>
          <a:r>
            <a:rPr lang="en-US" sz="1500" kern="1200" dirty="0">
              <a:solidFill>
                <a:schemeClr val="tx1"/>
              </a:solidFill>
            </a:rPr>
            <a:t>Angles </a:t>
          </a:r>
        </a:p>
        <a:p>
          <a:pPr marL="114300" lvl="1" indent="-114300" algn="l" defTabSz="666750">
            <a:lnSpc>
              <a:spcPct val="90000"/>
            </a:lnSpc>
            <a:spcBef>
              <a:spcPct val="0"/>
            </a:spcBef>
            <a:spcAft>
              <a:spcPct val="15000"/>
            </a:spcAft>
            <a:buChar char="•"/>
          </a:pPr>
          <a:r>
            <a:rPr lang="en-US" sz="1500" kern="1200" dirty="0">
              <a:solidFill>
                <a:schemeClr val="tx1"/>
              </a:solidFill>
            </a:rPr>
            <a:t>Mass</a:t>
          </a:r>
        </a:p>
        <a:p>
          <a:pPr marL="114300" lvl="1" indent="-114300" algn="l" defTabSz="666750">
            <a:lnSpc>
              <a:spcPct val="90000"/>
            </a:lnSpc>
            <a:spcBef>
              <a:spcPct val="0"/>
            </a:spcBef>
            <a:spcAft>
              <a:spcPct val="15000"/>
            </a:spcAft>
            <a:buChar char="•"/>
          </a:pPr>
          <a:r>
            <a:rPr lang="en-US" sz="1500" kern="1200" dirty="0">
              <a:solidFill>
                <a:schemeClr val="tx1"/>
              </a:solidFill>
            </a:rPr>
            <a:t>Length</a:t>
          </a:r>
        </a:p>
        <a:p>
          <a:pPr marL="114300" lvl="1" indent="-114300" algn="l" defTabSz="666750">
            <a:lnSpc>
              <a:spcPct val="90000"/>
            </a:lnSpc>
            <a:spcBef>
              <a:spcPct val="0"/>
            </a:spcBef>
            <a:spcAft>
              <a:spcPct val="15000"/>
            </a:spcAft>
            <a:buChar char="•"/>
          </a:pPr>
          <a:r>
            <a:rPr lang="en-US" sz="1500" kern="1200" dirty="0">
              <a:solidFill>
                <a:schemeClr val="tx1"/>
              </a:solidFill>
            </a:rPr>
            <a:t>Variation factor</a:t>
          </a:r>
        </a:p>
      </dsp:txBody>
      <dsp:txXfrm>
        <a:off x="441623" y="854956"/>
        <a:ext cx="1953958" cy="4226560"/>
      </dsp:txXfrm>
    </dsp:sp>
    <dsp:sp modelId="{633F624B-49DA-4DBD-B449-8427ACFB0FBC}">
      <dsp:nvSpPr>
        <dsp:cNvPr id="0" name=""/>
        <dsp:cNvSpPr/>
      </dsp:nvSpPr>
      <dsp:spPr>
        <a:xfrm>
          <a:off x="49345" y="337150"/>
          <a:ext cx="784555" cy="7845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FB01C0-A5B1-4F3A-9E9A-E229E13860DB}">
      <dsp:nvSpPr>
        <dsp:cNvPr id="0" name=""/>
        <dsp:cNvSpPr/>
      </dsp:nvSpPr>
      <dsp:spPr>
        <a:xfrm rot="16200000">
          <a:off x="973740" y="2772097"/>
          <a:ext cx="4226560" cy="392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45967" bIns="0" numCol="1" spcCol="1270" anchor="t" anchorCtr="0">
          <a:noAutofit/>
        </a:bodyPr>
        <a:lstStyle/>
        <a:p>
          <a:pPr marL="0" lvl="0" indent="0" algn="r" defTabSz="1244600">
            <a:lnSpc>
              <a:spcPct val="90000"/>
            </a:lnSpc>
            <a:spcBef>
              <a:spcPct val="0"/>
            </a:spcBef>
            <a:spcAft>
              <a:spcPct val="35000"/>
            </a:spcAft>
            <a:buNone/>
          </a:pPr>
          <a:r>
            <a:rPr lang="en-US" sz="2800" kern="1200" dirty="0">
              <a:latin typeface="+mj-lt"/>
            </a:rPr>
            <a:t>Dependent</a:t>
          </a:r>
          <a:endParaRPr lang="en-US" sz="2800" kern="1200" dirty="0"/>
        </a:p>
      </dsp:txBody>
      <dsp:txXfrm>
        <a:off x="973740" y="2772097"/>
        <a:ext cx="4226560" cy="392277"/>
      </dsp:txXfrm>
    </dsp:sp>
    <dsp:sp modelId="{4AEB5DD7-A36D-405C-B473-1AB527B80AAE}">
      <dsp:nvSpPr>
        <dsp:cNvPr id="0" name=""/>
        <dsp:cNvSpPr/>
      </dsp:nvSpPr>
      <dsp:spPr>
        <a:xfrm>
          <a:off x="3283159" y="854956"/>
          <a:ext cx="1953958" cy="4226560"/>
        </a:xfrm>
        <a:prstGeom prst="rect">
          <a:avLst/>
        </a:prstGeom>
        <a:no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345967" rIns="135128" bIns="135128" numCol="1" spcCol="1270" anchor="t" anchorCtr="0">
          <a:noAutofit/>
        </a:bodyPr>
        <a:lstStyle/>
        <a:p>
          <a:pPr marL="114300" lvl="1" indent="-114300" algn="l" defTabSz="666750">
            <a:lnSpc>
              <a:spcPct val="90000"/>
            </a:lnSpc>
            <a:spcBef>
              <a:spcPct val="0"/>
            </a:spcBef>
            <a:spcAft>
              <a:spcPct val="15000"/>
            </a:spcAft>
            <a:buFont typeface="Arial" panose="020B0604020202020204" pitchFamily="34" charset="0"/>
            <a:buChar char="•"/>
          </a:pPr>
          <a:r>
            <a:rPr lang="en-US" sz="1500" kern="1200" dirty="0">
              <a:solidFill>
                <a:schemeClr val="tx1"/>
              </a:solidFill>
            </a:rPr>
            <a:t>Splitting time</a:t>
          </a:r>
        </a:p>
        <a:p>
          <a:pPr marL="114300" lvl="1" indent="-114300" algn="l" defTabSz="666750">
            <a:lnSpc>
              <a:spcPct val="90000"/>
            </a:lnSpc>
            <a:spcBef>
              <a:spcPct val="0"/>
            </a:spcBef>
            <a:spcAft>
              <a:spcPct val="15000"/>
            </a:spcAft>
            <a:buChar char="•"/>
          </a:pPr>
          <a:r>
            <a:rPr lang="en-US" sz="1500" kern="1200" dirty="0">
              <a:solidFill>
                <a:schemeClr val="tx1"/>
              </a:solidFill>
            </a:rPr>
            <a:t>Critical angle</a:t>
          </a:r>
        </a:p>
      </dsp:txBody>
      <dsp:txXfrm>
        <a:off x="3283159" y="854956"/>
        <a:ext cx="1953958" cy="4226560"/>
      </dsp:txXfrm>
    </dsp:sp>
    <dsp:sp modelId="{17D63637-EBD9-4C05-9FC0-D83FAE4C35AF}">
      <dsp:nvSpPr>
        <dsp:cNvPr id="0" name=""/>
        <dsp:cNvSpPr/>
      </dsp:nvSpPr>
      <dsp:spPr>
        <a:xfrm>
          <a:off x="2890881" y="337150"/>
          <a:ext cx="784555" cy="7845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1DBDE4-1E3F-4C5C-895C-940A661E8E07}">
      <dsp:nvSpPr>
        <dsp:cNvPr id="0" name=""/>
        <dsp:cNvSpPr/>
      </dsp:nvSpPr>
      <dsp:spPr>
        <a:xfrm rot="16200000">
          <a:off x="3815276" y="2772097"/>
          <a:ext cx="4226560" cy="392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45967" bIns="0" numCol="1" spcCol="1270" anchor="t" anchorCtr="0">
          <a:noAutofit/>
        </a:bodyPr>
        <a:lstStyle/>
        <a:p>
          <a:pPr marL="0" lvl="0" indent="0" algn="r" defTabSz="1244600">
            <a:lnSpc>
              <a:spcPct val="90000"/>
            </a:lnSpc>
            <a:spcBef>
              <a:spcPct val="0"/>
            </a:spcBef>
            <a:spcAft>
              <a:spcPct val="35000"/>
            </a:spcAft>
            <a:buNone/>
          </a:pPr>
          <a:r>
            <a:rPr lang="en-US" sz="2800" kern="1200" dirty="0">
              <a:latin typeface="+mj-lt"/>
            </a:rPr>
            <a:t>Constants</a:t>
          </a:r>
          <a:endParaRPr lang="en-US" sz="2800" kern="1200" dirty="0"/>
        </a:p>
      </dsp:txBody>
      <dsp:txXfrm>
        <a:off x="3815276" y="2772097"/>
        <a:ext cx="4226560" cy="392277"/>
      </dsp:txXfrm>
    </dsp:sp>
    <dsp:sp modelId="{AD352D09-95E5-4F5F-9559-D8FAD46A7D62}">
      <dsp:nvSpPr>
        <dsp:cNvPr id="0" name=""/>
        <dsp:cNvSpPr/>
      </dsp:nvSpPr>
      <dsp:spPr>
        <a:xfrm>
          <a:off x="6124695" y="854956"/>
          <a:ext cx="1953958" cy="4226560"/>
        </a:xfrm>
        <a:prstGeom prst="rect">
          <a:avLst/>
        </a:prstGeom>
        <a:no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345967" rIns="135128" bIns="135128" numCol="1" spcCol="1270" anchor="t" anchorCtr="0">
          <a:noAutofit/>
        </a:bodyPr>
        <a:lstStyle/>
        <a:p>
          <a:pPr marL="114300" lvl="1" indent="-114300" algn="l" defTabSz="666750">
            <a:lnSpc>
              <a:spcPct val="90000"/>
            </a:lnSpc>
            <a:spcBef>
              <a:spcPct val="0"/>
            </a:spcBef>
            <a:spcAft>
              <a:spcPct val="15000"/>
            </a:spcAft>
            <a:buFont typeface="Arial" panose="020B0604020202020204" pitchFamily="34" charset="0"/>
            <a:buChar char="•"/>
          </a:pPr>
          <a:r>
            <a:rPr lang="en-US" sz="1500" kern="1200" dirty="0">
              <a:solidFill>
                <a:schemeClr val="tx1"/>
              </a:solidFill>
            </a:rPr>
            <a:t>Any unchanged independent variables</a:t>
          </a:r>
        </a:p>
        <a:p>
          <a:pPr marL="114300" lvl="1" indent="-114300" algn="l" defTabSz="666750">
            <a:lnSpc>
              <a:spcPct val="90000"/>
            </a:lnSpc>
            <a:spcBef>
              <a:spcPct val="0"/>
            </a:spcBef>
            <a:spcAft>
              <a:spcPct val="15000"/>
            </a:spcAft>
            <a:buChar char="•"/>
          </a:pPr>
          <a:r>
            <a:rPr lang="en-US" sz="1500" kern="1200">
              <a:solidFill>
                <a:schemeClr val="tx1"/>
              </a:solidFill>
            </a:rPr>
            <a:t>Coding environment</a:t>
          </a:r>
          <a:endParaRPr lang="en-US" sz="1500" kern="1200" dirty="0">
            <a:solidFill>
              <a:schemeClr val="tx1"/>
            </a:solidFill>
          </a:endParaRPr>
        </a:p>
        <a:p>
          <a:pPr marL="228600" lvl="2" indent="-114300" algn="l" defTabSz="666750">
            <a:lnSpc>
              <a:spcPct val="90000"/>
            </a:lnSpc>
            <a:spcBef>
              <a:spcPct val="0"/>
            </a:spcBef>
            <a:spcAft>
              <a:spcPct val="15000"/>
            </a:spcAft>
            <a:buChar char="•"/>
          </a:pPr>
          <a:r>
            <a:rPr lang="en-US" sz="1500" kern="1200" dirty="0">
              <a:solidFill>
                <a:schemeClr val="tx1"/>
              </a:solidFill>
            </a:rPr>
            <a:t>Hardware (Out-of-the-box HP Pavilion Laptop 15-cs1xxx)</a:t>
          </a:r>
        </a:p>
        <a:p>
          <a:pPr marL="228600" lvl="2" indent="-114300" algn="l" defTabSz="666750">
            <a:lnSpc>
              <a:spcPct val="90000"/>
            </a:lnSpc>
            <a:spcBef>
              <a:spcPct val="0"/>
            </a:spcBef>
            <a:spcAft>
              <a:spcPct val="15000"/>
            </a:spcAft>
            <a:buChar char="•"/>
          </a:pPr>
          <a:r>
            <a:rPr lang="en-US" sz="1500" kern="1200" dirty="0">
              <a:solidFill>
                <a:schemeClr val="tx1"/>
              </a:solidFill>
            </a:rPr>
            <a:t>Software (Windows 10, Python 3 NumPy, Matplotlib, SciPy)</a:t>
          </a:r>
        </a:p>
      </dsp:txBody>
      <dsp:txXfrm>
        <a:off x="6124695" y="854956"/>
        <a:ext cx="1953958" cy="4226560"/>
      </dsp:txXfrm>
    </dsp:sp>
    <dsp:sp modelId="{92A7A13D-0B47-4B49-932F-FE2A0D6A118D}">
      <dsp:nvSpPr>
        <dsp:cNvPr id="0" name=""/>
        <dsp:cNvSpPr/>
      </dsp:nvSpPr>
      <dsp:spPr>
        <a:xfrm>
          <a:off x="5732418" y="337150"/>
          <a:ext cx="784555" cy="7845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2B81EB-D4A0-4643-A870-CAB439BB9ED5}">
      <dsp:nvSpPr>
        <dsp:cNvPr id="0" name=""/>
        <dsp:cNvSpPr/>
      </dsp:nvSpPr>
      <dsp:spPr>
        <a:xfrm>
          <a:off x="14952" y="0"/>
          <a:ext cx="1127365" cy="8264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D0DF4A1-74B6-41CD-B0BB-00637B6EE416}">
      <dsp:nvSpPr>
        <dsp:cNvPr id="0" name=""/>
        <dsp:cNvSpPr/>
      </dsp:nvSpPr>
      <dsp:spPr>
        <a:xfrm>
          <a:off x="14952" y="937654"/>
          <a:ext cx="3221043" cy="476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Install editor and packages</a:t>
          </a:r>
        </a:p>
      </dsp:txBody>
      <dsp:txXfrm>
        <a:off x="14952" y="937654"/>
        <a:ext cx="3221043" cy="476430"/>
      </dsp:txXfrm>
    </dsp:sp>
    <dsp:sp modelId="{3B60D878-0F92-4DC0-9F4F-2EACEF385D17}">
      <dsp:nvSpPr>
        <dsp:cNvPr id="0" name=""/>
        <dsp:cNvSpPr/>
      </dsp:nvSpPr>
      <dsp:spPr>
        <a:xfrm>
          <a:off x="14952" y="1465793"/>
          <a:ext cx="3221043" cy="2064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a:t>For Spyder </a:t>
          </a:r>
          <a:r>
            <a:rPr lang="en-US" sz="1400" kern="1200">
              <a:hlinkClick xmlns:r="http://schemas.openxmlformats.org/officeDocument/2006/relationships" r:id="rId3"/>
            </a:rPr>
            <a:t>https://www.anaconda.com/distribution/</a:t>
          </a:r>
          <a:endParaRPr lang="en-US" sz="1400" kern="1200"/>
        </a:p>
        <a:p>
          <a:pPr marL="114300" lvl="1" indent="-114300" algn="l" defTabSz="622300">
            <a:lnSpc>
              <a:spcPct val="90000"/>
            </a:lnSpc>
            <a:spcBef>
              <a:spcPct val="0"/>
            </a:spcBef>
            <a:spcAft>
              <a:spcPct val="15000"/>
            </a:spcAft>
            <a:buChar char="•"/>
          </a:pPr>
          <a:r>
            <a:rPr lang="en-US" sz="1400" kern="1200" dirty="0"/>
            <a:t>Select your operating system and download for Python 3.x</a:t>
          </a:r>
        </a:p>
        <a:p>
          <a:pPr marL="114300" lvl="1" indent="-114300" algn="l" defTabSz="622300">
            <a:lnSpc>
              <a:spcPct val="90000"/>
            </a:lnSpc>
            <a:spcBef>
              <a:spcPct val="0"/>
            </a:spcBef>
            <a:spcAft>
              <a:spcPct val="15000"/>
            </a:spcAft>
            <a:buChar char="•"/>
          </a:pPr>
          <a:r>
            <a:rPr lang="en-US" sz="1400" kern="1200"/>
            <a:t>When done run the .exe file </a:t>
          </a:r>
        </a:p>
        <a:p>
          <a:pPr marL="114300" lvl="1" indent="-114300" algn="l" defTabSz="622300">
            <a:lnSpc>
              <a:spcPct val="90000"/>
            </a:lnSpc>
            <a:spcBef>
              <a:spcPct val="0"/>
            </a:spcBef>
            <a:spcAft>
              <a:spcPct val="15000"/>
            </a:spcAft>
            <a:buChar char="•"/>
          </a:pPr>
          <a:r>
            <a:rPr lang="en-US" sz="1400" kern="1200"/>
            <a:t>Say yes and use recommended settings</a:t>
          </a:r>
        </a:p>
        <a:p>
          <a:pPr marL="0" lvl="0" indent="0" algn="l" defTabSz="622300">
            <a:lnSpc>
              <a:spcPct val="100000"/>
            </a:lnSpc>
            <a:spcBef>
              <a:spcPct val="0"/>
            </a:spcBef>
            <a:spcAft>
              <a:spcPct val="35000"/>
            </a:spcAft>
            <a:buNone/>
          </a:pPr>
          <a:r>
            <a:rPr lang="en-US" sz="1400" kern="1200" dirty="0"/>
            <a:t>If using another python editor install the latest python from </a:t>
          </a:r>
          <a:r>
            <a:rPr lang="en-US" sz="1400" kern="1200" dirty="0">
              <a:hlinkClick xmlns:r="http://schemas.openxmlformats.org/officeDocument/2006/relationships" r:id="rId4"/>
            </a:rPr>
            <a:t>https://www.python.org/downloads/</a:t>
          </a:r>
          <a:r>
            <a:rPr lang="en-US" sz="1400" kern="1200" dirty="0"/>
            <a:t> and run “pip install NumPy, matplotlib, SciPy” in your terminal</a:t>
          </a:r>
        </a:p>
      </dsp:txBody>
      <dsp:txXfrm>
        <a:off x="14952" y="1465793"/>
        <a:ext cx="3221043" cy="2064268"/>
      </dsp:txXfrm>
    </dsp:sp>
    <dsp:sp modelId="{349393F1-00D4-45F7-B1AB-9B4A04A5D43C}">
      <dsp:nvSpPr>
        <dsp:cNvPr id="0" name=""/>
        <dsp:cNvSpPr/>
      </dsp:nvSpPr>
      <dsp:spPr>
        <a:xfrm>
          <a:off x="3799678" y="0"/>
          <a:ext cx="1127365" cy="8264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2D380E-5050-4A43-A669-61E820B08AAA}">
      <dsp:nvSpPr>
        <dsp:cNvPr id="0" name=""/>
        <dsp:cNvSpPr/>
      </dsp:nvSpPr>
      <dsp:spPr>
        <a:xfrm>
          <a:off x="3799678" y="749736"/>
          <a:ext cx="3221043" cy="476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Clone or download code from </a:t>
          </a:r>
          <a:r>
            <a:rPr lang="en-US" sz="1400" kern="1200" dirty="0">
              <a:hlinkClick xmlns:r="http://schemas.openxmlformats.org/officeDocument/2006/relationships" r:id="rId7"/>
            </a:rPr>
            <a:t>https://github.com/Tharthar2/sci-fair-2020-final</a:t>
          </a:r>
          <a:endParaRPr lang="en-US" sz="1400" kern="1200" dirty="0"/>
        </a:p>
      </dsp:txBody>
      <dsp:txXfrm>
        <a:off x="3799678" y="749736"/>
        <a:ext cx="3221043" cy="476430"/>
      </dsp:txXfrm>
    </dsp:sp>
    <dsp:sp modelId="{3C42BA96-B186-4E65-98E4-E9D915076DB7}">
      <dsp:nvSpPr>
        <dsp:cNvPr id="0" name=""/>
        <dsp:cNvSpPr/>
      </dsp:nvSpPr>
      <dsp:spPr>
        <a:xfrm>
          <a:off x="3799678" y="1465793"/>
          <a:ext cx="3221043" cy="2064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dirty="0"/>
            <a:t>In git bash enter “cd [download directory]” and then “git clone </a:t>
          </a:r>
          <a:r>
            <a:rPr lang="en-US" sz="1400" kern="1200" dirty="0">
              <a:hlinkClick xmlns:r="http://schemas.openxmlformats.org/officeDocument/2006/relationships" r:id="rId8"/>
            </a:rPr>
            <a:t>https://github.com/Tharthar2/sci-fair-2020-final.git</a:t>
          </a:r>
          <a:r>
            <a:rPr lang="en-US" sz="1400" kern="1200" dirty="0"/>
            <a:t>”</a:t>
          </a:r>
        </a:p>
      </dsp:txBody>
      <dsp:txXfrm>
        <a:off x="3799678" y="1465793"/>
        <a:ext cx="3221043" cy="2064268"/>
      </dsp:txXfrm>
    </dsp:sp>
    <dsp:sp modelId="{A760DEF5-3BF0-418E-B39F-169994901C63}">
      <dsp:nvSpPr>
        <dsp:cNvPr id="0" name=""/>
        <dsp:cNvSpPr/>
      </dsp:nvSpPr>
      <dsp:spPr>
        <a:xfrm>
          <a:off x="7584404" y="0"/>
          <a:ext cx="1127365" cy="82648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8FCEB55-3D61-49FD-A434-A630DF1BB62C}">
      <dsp:nvSpPr>
        <dsp:cNvPr id="0" name=""/>
        <dsp:cNvSpPr/>
      </dsp:nvSpPr>
      <dsp:spPr>
        <a:xfrm>
          <a:off x="7584404" y="937654"/>
          <a:ext cx="3221043" cy="476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Test the code</a:t>
          </a:r>
        </a:p>
      </dsp:txBody>
      <dsp:txXfrm>
        <a:off x="7584404" y="937654"/>
        <a:ext cx="3221043" cy="476430"/>
      </dsp:txXfrm>
    </dsp:sp>
    <dsp:sp modelId="{38B44410-35CF-4F60-90AC-63C2F99E9959}">
      <dsp:nvSpPr>
        <dsp:cNvPr id="0" name=""/>
        <dsp:cNvSpPr/>
      </dsp:nvSpPr>
      <dsp:spPr>
        <a:xfrm>
          <a:off x="7584404" y="1465793"/>
          <a:ext cx="3221043" cy="2064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a:t>Open Spyder </a:t>
          </a:r>
        </a:p>
        <a:p>
          <a:pPr marL="0" lvl="0" indent="0" algn="l" defTabSz="622300">
            <a:lnSpc>
              <a:spcPct val="100000"/>
            </a:lnSpc>
            <a:spcBef>
              <a:spcPct val="0"/>
            </a:spcBef>
            <a:spcAft>
              <a:spcPct val="35000"/>
            </a:spcAft>
            <a:buNone/>
          </a:pPr>
          <a:r>
            <a:rPr lang="en-US" sz="1400" kern="1200"/>
            <a:t>Hit Ctrl + O and find the file</a:t>
          </a:r>
        </a:p>
        <a:p>
          <a:pPr marL="0" lvl="0" indent="0" algn="l" defTabSz="622300">
            <a:lnSpc>
              <a:spcPct val="100000"/>
            </a:lnSpc>
            <a:spcBef>
              <a:spcPct val="0"/>
            </a:spcBef>
            <a:spcAft>
              <a:spcPct val="35000"/>
            </a:spcAft>
            <a:buNone/>
          </a:pPr>
          <a:r>
            <a:rPr lang="en-US" sz="1400" kern="1200" dirty="0"/>
            <a:t>Go to top bar hover over “Run” and hit “Profile” in the dropdown</a:t>
          </a:r>
        </a:p>
        <a:p>
          <a:pPr marL="0" lvl="0" indent="0" algn="l" defTabSz="622300">
            <a:lnSpc>
              <a:spcPct val="100000"/>
            </a:lnSpc>
            <a:spcBef>
              <a:spcPct val="0"/>
            </a:spcBef>
            <a:spcAft>
              <a:spcPct val="35000"/>
            </a:spcAft>
            <a:buNone/>
          </a:pPr>
          <a:r>
            <a:rPr lang="en-US" sz="1400" kern="1200" dirty="0"/>
            <a:t>If a window opens and runs the simulation, you did it. If not, consult GitHub issues tab for code or package documentation for packages and editor.</a:t>
          </a:r>
        </a:p>
      </dsp:txBody>
      <dsp:txXfrm>
        <a:off x="7584404" y="1465793"/>
        <a:ext cx="3221043" cy="206426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760FB1-04A1-4FC8-990D-5241FC1A6E75}">
      <dsp:nvSpPr>
        <dsp:cNvPr id="0" name=""/>
        <dsp:cNvSpPr/>
      </dsp:nvSpPr>
      <dsp:spPr>
        <a:xfrm>
          <a:off x="1053285" y="594577"/>
          <a:ext cx="1129570" cy="11295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86D2852-37CD-4B8E-95A6-3CA91FECD222}">
      <dsp:nvSpPr>
        <dsp:cNvPr id="0" name=""/>
        <dsp:cNvSpPr/>
      </dsp:nvSpPr>
      <dsp:spPr>
        <a:xfrm>
          <a:off x="4399" y="1824806"/>
          <a:ext cx="3227343" cy="484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b="1"/>
          </a:pPr>
          <a:r>
            <a:rPr lang="en-US" sz="1600" kern="1200"/>
            <a:t>Speaking on the angle changes, I was incorrect in practice.</a:t>
          </a:r>
        </a:p>
      </dsp:txBody>
      <dsp:txXfrm>
        <a:off x="4399" y="1824806"/>
        <a:ext cx="3227343" cy="484101"/>
      </dsp:txXfrm>
    </dsp:sp>
    <dsp:sp modelId="{940400FF-E106-4695-A147-B0A585FDCC95}">
      <dsp:nvSpPr>
        <dsp:cNvPr id="0" name=""/>
        <dsp:cNvSpPr/>
      </dsp:nvSpPr>
      <dsp:spPr>
        <a:xfrm>
          <a:off x="4399" y="2355726"/>
          <a:ext cx="3227343" cy="579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However, in theory the system should respond to any change making me correct</a:t>
          </a:r>
        </a:p>
      </dsp:txBody>
      <dsp:txXfrm>
        <a:off x="4399" y="2355726"/>
        <a:ext cx="3227343" cy="579757"/>
      </dsp:txXfrm>
    </dsp:sp>
    <dsp:sp modelId="{5429C020-304E-4D43-9F12-E972A694C9BD}">
      <dsp:nvSpPr>
        <dsp:cNvPr id="0" name=""/>
        <dsp:cNvSpPr/>
      </dsp:nvSpPr>
      <dsp:spPr>
        <a:xfrm>
          <a:off x="4845414" y="594577"/>
          <a:ext cx="1129570" cy="11295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043BBAD-4AC4-40CE-BCC5-555E1F01009C}">
      <dsp:nvSpPr>
        <dsp:cNvPr id="0" name=""/>
        <dsp:cNvSpPr/>
      </dsp:nvSpPr>
      <dsp:spPr>
        <a:xfrm>
          <a:off x="3796528" y="1824806"/>
          <a:ext cx="3227343" cy="484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b="1"/>
          </a:pPr>
          <a:r>
            <a:rPr lang="en-US" sz="1600" kern="1200"/>
            <a:t>On the angle pairs, I was correct.</a:t>
          </a:r>
        </a:p>
      </dsp:txBody>
      <dsp:txXfrm>
        <a:off x="3796528" y="1824806"/>
        <a:ext cx="3227343" cy="484101"/>
      </dsp:txXfrm>
    </dsp:sp>
    <dsp:sp modelId="{420A28AA-2222-4F4B-968D-4CB95569D0F5}">
      <dsp:nvSpPr>
        <dsp:cNvPr id="0" name=""/>
        <dsp:cNvSpPr/>
      </dsp:nvSpPr>
      <dsp:spPr>
        <a:xfrm>
          <a:off x="3796528" y="2355726"/>
          <a:ext cx="3227343" cy="579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The data clearly showed that certain pairs were chaotic while other remained the same.</a:t>
          </a:r>
        </a:p>
      </dsp:txBody>
      <dsp:txXfrm>
        <a:off x="3796528" y="2355726"/>
        <a:ext cx="3227343" cy="579757"/>
      </dsp:txXfrm>
    </dsp:sp>
    <dsp:sp modelId="{4AD12A3E-F9CF-480E-8951-A90B0B09C027}">
      <dsp:nvSpPr>
        <dsp:cNvPr id="0" name=""/>
        <dsp:cNvSpPr/>
      </dsp:nvSpPr>
      <dsp:spPr>
        <a:xfrm>
          <a:off x="8637543" y="594577"/>
          <a:ext cx="1129570" cy="11295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681CFFF-CB4E-4707-B500-4D4DCA54BAD8}">
      <dsp:nvSpPr>
        <dsp:cNvPr id="0" name=""/>
        <dsp:cNvSpPr/>
      </dsp:nvSpPr>
      <dsp:spPr>
        <a:xfrm>
          <a:off x="7588657" y="1824806"/>
          <a:ext cx="3227343" cy="484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b="1"/>
          </a:pPr>
          <a:r>
            <a:rPr lang="en-US" sz="1600" kern="1200" dirty="0"/>
            <a:t>When it came to the mass and length, I was incorrect.</a:t>
          </a:r>
        </a:p>
      </dsp:txBody>
      <dsp:txXfrm>
        <a:off x="7588657" y="1824806"/>
        <a:ext cx="3227343" cy="484101"/>
      </dsp:txXfrm>
    </dsp:sp>
    <dsp:sp modelId="{43E76E6C-F7A4-41A3-998D-378AC21E2419}">
      <dsp:nvSpPr>
        <dsp:cNvPr id="0" name=""/>
        <dsp:cNvSpPr/>
      </dsp:nvSpPr>
      <dsp:spPr>
        <a:xfrm>
          <a:off x="7588657" y="2355726"/>
          <a:ext cx="3227343" cy="579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Mass and length had very interesting correlations with the critical angle.</a:t>
          </a:r>
        </a:p>
      </dsp:txBody>
      <dsp:txXfrm>
        <a:off x="7588657" y="2355726"/>
        <a:ext cx="3227343" cy="579757"/>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19" tIns="47109" rIns="94219" bIns="47109" rtlCol="0"/>
          <a:lstStyle>
            <a:lvl1pPr algn="l">
              <a:defRPr sz="1200"/>
            </a:lvl1pPr>
          </a:lstStyle>
          <a:p>
            <a:endParaRPr lang="en-US" dirty="0"/>
          </a:p>
        </p:txBody>
      </p:sp>
      <p:sp>
        <p:nvSpPr>
          <p:cNvPr id="3" name="Date Placeholder 2"/>
          <p:cNvSpPr>
            <a:spLocks noGrp="1"/>
          </p:cNvSpPr>
          <p:nvPr>
            <p:ph type="dt" idx="1"/>
          </p:nvPr>
        </p:nvSpPr>
        <p:spPr>
          <a:xfrm>
            <a:off x="4023092" y="0"/>
            <a:ext cx="3077739" cy="471054"/>
          </a:xfrm>
          <a:prstGeom prst="rect">
            <a:avLst/>
          </a:prstGeom>
        </p:spPr>
        <p:txBody>
          <a:bodyPr vert="horz" lIns="94219" tIns="47109" rIns="94219" bIns="47109" rtlCol="0"/>
          <a:lstStyle>
            <a:lvl1pPr algn="r">
              <a:defRPr sz="1200"/>
            </a:lvl1pPr>
          </a:lstStyle>
          <a:p>
            <a:fld id="{904A2401-96EB-4C38-8509-8D0A0ECDBE30}" type="datetimeFigureOut">
              <a:rPr lang="en-US" smtClean="0"/>
              <a:t>12/21/2019</a:t>
            </a:fld>
            <a:endParaRPr lang="en-US" dirty="0"/>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19" tIns="47109" rIns="94219" bIns="47109" rtlCol="0" anchor="ctr"/>
          <a:lstStyle/>
          <a:p>
            <a:endParaRPr lang="en-US" dirty="0"/>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19" tIns="47109" rIns="94219" bIns="4710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3"/>
            <a:ext cx="3077739" cy="471053"/>
          </a:xfrm>
          <a:prstGeom prst="rect">
            <a:avLst/>
          </a:prstGeom>
        </p:spPr>
        <p:txBody>
          <a:bodyPr vert="horz" lIns="94219" tIns="47109" rIns="94219" bIns="47109"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3092" y="8917423"/>
            <a:ext cx="3077739" cy="471053"/>
          </a:xfrm>
          <a:prstGeom prst="rect">
            <a:avLst/>
          </a:prstGeom>
        </p:spPr>
        <p:txBody>
          <a:bodyPr vert="horz" lIns="94219" tIns="47109" rIns="94219" bIns="47109" rtlCol="0" anchor="b"/>
          <a:lstStyle>
            <a:lvl1pPr algn="r">
              <a:defRPr sz="1200"/>
            </a:lvl1pPr>
          </a:lstStyle>
          <a:p>
            <a:fld id="{7A669065-55AE-443C-B121-783B9D34EAA7}" type="slidenum">
              <a:rPr lang="en-US" smtClean="0"/>
              <a:t>‹#›</a:t>
            </a:fld>
            <a:endParaRPr lang="en-US" dirty="0"/>
          </a:p>
        </p:txBody>
      </p:sp>
    </p:spTree>
    <p:extLst>
      <p:ext uri="{BB962C8B-B14F-4D97-AF65-F5344CB8AC3E}">
        <p14:creationId xmlns:p14="http://schemas.microsoft.com/office/powerpoint/2010/main" val="4079603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73163"/>
            <a:ext cx="5632450" cy="31686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69065-55AE-443C-B121-783B9D34EAA7}" type="slidenum">
              <a:rPr lang="en-US" smtClean="0"/>
              <a:t>2</a:t>
            </a:fld>
            <a:endParaRPr lang="en-US" dirty="0"/>
          </a:p>
        </p:txBody>
      </p:sp>
    </p:spTree>
    <p:extLst>
      <p:ext uri="{BB962C8B-B14F-4D97-AF65-F5344CB8AC3E}">
        <p14:creationId xmlns:p14="http://schemas.microsoft.com/office/powerpoint/2010/main" val="4121735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73163"/>
            <a:ext cx="5632450" cy="31686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69065-55AE-443C-B121-783B9D34EAA7}" type="slidenum">
              <a:rPr lang="en-US" smtClean="0"/>
              <a:t>4</a:t>
            </a:fld>
            <a:endParaRPr lang="en-US" dirty="0"/>
          </a:p>
        </p:txBody>
      </p:sp>
    </p:spTree>
    <p:extLst>
      <p:ext uri="{BB962C8B-B14F-4D97-AF65-F5344CB8AC3E}">
        <p14:creationId xmlns:p14="http://schemas.microsoft.com/office/powerpoint/2010/main" val="12470979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22" indent="0" algn="ctr">
              <a:buNone/>
              <a:defRPr sz="2000"/>
            </a:lvl2pPr>
            <a:lvl3pPr marL="914443" indent="0" algn="ctr">
              <a:buNone/>
              <a:defRPr sz="1800"/>
            </a:lvl3pPr>
            <a:lvl4pPr marL="1371666" indent="0" algn="ctr">
              <a:buNone/>
              <a:defRPr sz="1600"/>
            </a:lvl4pPr>
            <a:lvl5pPr marL="1828888" indent="0" algn="ctr">
              <a:buNone/>
              <a:defRPr sz="1600"/>
            </a:lvl5pPr>
            <a:lvl6pPr marL="2286110" indent="0" algn="ctr">
              <a:buNone/>
              <a:defRPr sz="1600"/>
            </a:lvl6pPr>
            <a:lvl7pPr marL="2743331" indent="0" algn="ctr">
              <a:buNone/>
              <a:defRPr sz="1600"/>
            </a:lvl7pPr>
            <a:lvl8pPr marL="3200552" indent="0" algn="ctr">
              <a:buNone/>
              <a:defRPr sz="1600"/>
            </a:lvl8pPr>
            <a:lvl9pPr marL="3657775"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3" y="4314328"/>
            <a:ext cx="2910840" cy="374642"/>
          </a:xfrm>
        </p:spPr>
        <p:txBody>
          <a:bodyPr/>
          <a:lstStyle/>
          <a:p>
            <a:fld id="{B61BEF0D-F0BB-DE4B-95CE-6DB70DBA9567}" type="datetimeFigureOut">
              <a:rPr lang="en-US" smtClean="0"/>
              <a:pPr/>
              <a:t>12/21/2019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8"/>
            <a:ext cx="2743200"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9386993"/>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41"/>
            <a:ext cx="10821840" cy="3478161"/>
          </a:xfrm>
        </p:spPr>
        <p:txBody>
          <a:bodyPr anchor="t"/>
          <a:lstStyle>
            <a:lvl1pPr marL="0" indent="0">
              <a:buNone/>
              <a:defRPr sz="3200"/>
            </a:lvl1pPr>
            <a:lvl2pPr marL="457222" indent="0">
              <a:buNone/>
              <a:defRPr sz="2800"/>
            </a:lvl2pPr>
            <a:lvl3pPr marL="914443" indent="0">
              <a:buNone/>
              <a:defRPr sz="2400"/>
            </a:lvl3pPr>
            <a:lvl4pPr marL="1371666" indent="0">
              <a:buNone/>
              <a:defRPr sz="2000"/>
            </a:lvl4pPr>
            <a:lvl5pPr marL="1828888" indent="0">
              <a:buNone/>
              <a:defRPr sz="2000"/>
            </a:lvl5pPr>
            <a:lvl6pPr marL="2286110" indent="0">
              <a:buNone/>
              <a:defRPr sz="2000"/>
            </a:lvl6pPr>
            <a:lvl7pPr marL="2743331" indent="0">
              <a:buNone/>
              <a:defRPr sz="2000"/>
            </a:lvl7pPr>
            <a:lvl8pPr marL="3200552" indent="0">
              <a:buNone/>
              <a:defRPr sz="2000"/>
            </a:lvl8pPr>
            <a:lvl9pPr marL="3657775" indent="0">
              <a:buNone/>
              <a:defRPr sz="2000"/>
            </a:lvl9pPr>
          </a:lstStyle>
          <a:p>
            <a:r>
              <a:rPr lang="en-US" dirty="0"/>
              <a:t>Click icon to add picture</a:t>
            </a:r>
          </a:p>
        </p:txBody>
      </p:sp>
      <p:sp>
        <p:nvSpPr>
          <p:cNvPr id="4" name="Text Placeholder 3"/>
          <p:cNvSpPr>
            <a:spLocks noGrp="1"/>
          </p:cNvSpPr>
          <p:nvPr>
            <p:ph type="body" sz="half" idx="2"/>
          </p:nvPr>
        </p:nvSpPr>
        <p:spPr>
          <a:xfrm>
            <a:off x="685800" y="5516717"/>
            <a:ext cx="10820400" cy="701969"/>
          </a:xfrm>
        </p:spPr>
        <p:txBody>
          <a:bodyPr/>
          <a:lstStyle>
            <a:lvl1pPr marL="0" indent="0" algn="l">
              <a:buNone/>
              <a:defRPr sz="1600"/>
            </a:lvl1pPr>
            <a:lvl2pPr marL="457222" indent="0">
              <a:buNone/>
              <a:defRPr sz="1400"/>
            </a:lvl2pPr>
            <a:lvl3pPr marL="914443" indent="0">
              <a:buNone/>
              <a:defRPr sz="1200"/>
            </a:lvl3pPr>
            <a:lvl4pPr marL="1371666" indent="0">
              <a:buNone/>
              <a:defRPr sz="1000"/>
            </a:lvl4pPr>
            <a:lvl5pPr marL="1828888" indent="0">
              <a:buNone/>
              <a:defRPr sz="1000"/>
            </a:lvl5pPr>
            <a:lvl6pPr marL="2286110" indent="0">
              <a:buNone/>
              <a:defRPr sz="1000"/>
            </a:lvl6pPr>
            <a:lvl7pPr marL="2743331" indent="0">
              <a:buNone/>
              <a:defRPr sz="1000"/>
            </a:lvl7pPr>
            <a:lvl8pPr marL="3200552" indent="0">
              <a:buNone/>
              <a:defRPr sz="1000"/>
            </a:lvl8pPr>
            <a:lvl9pPr marL="365777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1445381"/>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4"/>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5"/>
            <a:ext cx="10130516" cy="999067"/>
          </a:xfrm>
        </p:spPr>
        <p:txBody>
          <a:bodyPr anchor="ctr"/>
          <a:lstStyle>
            <a:lvl1pPr marL="0" indent="0">
              <a:buNone/>
              <a:defRPr sz="1600"/>
            </a:lvl1pPr>
            <a:lvl2pPr marL="457222" indent="0">
              <a:buNone/>
              <a:defRPr sz="1400"/>
            </a:lvl2pPr>
            <a:lvl3pPr marL="914443" indent="0">
              <a:buNone/>
              <a:defRPr sz="1200"/>
            </a:lvl3pPr>
            <a:lvl4pPr marL="1371666" indent="0">
              <a:buNone/>
              <a:defRPr sz="1000"/>
            </a:lvl4pPr>
            <a:lvl5pPr marL="1828888" indent="0">
              <a:buNone/>
              <a:defRPr sz="1000"/>
            </a:lvl5pPr>
            <a:lvl6pPr marL="2286110" indent="0">
              <a:buNone/>
              <a:defRPr sz="1000"/>
            </a:lvl6pPr>
            <a:lvl7pPr marL="2743331" indent="0">
              <a:buNone/>
              <a:defRPr sz="1000"/>
            </a:lvl7pPr>
            <a:lvl8pPr marL="3200552" indent="0">
              <a:buNone/>
              <a:defRPr sz="1000"/>
            </a:lvl8pPr>
            <a:lvl9pPr marL="3657775"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4" y="381002"/>
            <a:ext cx="2910840" cy="365125"/>
          </a:xfrm>
        </p:spPr>
        <p:txBody>
          <a:bodyPr/>
          <a:lstStyle>
            <a:lvl1pPr algn="r">
              <a:defRPr/>
            </a:lvl1pPr>
          </a:lstStyle>
          <a:p>
            <a:fld id="{B61BEF0D-F0BB-DE4B-95CE-6DB70DBA9567}" type="datetimeFigureOut">
              <a:rPr lang="en-US" smtClean="0"/>
              <a:pPr/>
              <a:t>12/21/2019</a:t>
            </a:fld>
            <a:endParaRPr lang="en-US" dirty="0"/>
          </a:p>
        </p:txBody>
      </p:sp>
      <p:sp>
        <p:nvSpPr>
          <p:cNvPr id="6" name="Footer Placeholder 5"/>
          <p:cNvSpPr>
            <a:spLocks noGrp="1"/>
          </p:cNvSpPr>
          <p:nvPr>
            <p:ph type="ftr" sz="quarter" idx="11"/>
          </p:nvPr>
        </p:nvSpPr>
        <p:spPr>
          <a:xfrm>
            <a:off x="685802" y="37994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2"/>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7339610"/>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70" y="753535"/>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7" y="3365556"/>
            <a:ext cx="9592736" cy="444443"/>
          </a:xfrm>
        </p:spPr>
        <p:txBody>
          <a:bodyPr anchor="t">
            <a:normAutofit/>
          </a:bodyPr>
          <a:lstStyle>
            <a:lvl1pPr marL="0" indent="0">
              <a:buNone/>
              <a:defRPr sz="1400"/>
            </a:lvl1pPr>
            <a:lvl2pPr marL="457222" indent="0">
              <a:buNone/>
              <a:defRPr sz="1400"/>
            </a:lvl2pPr>
            <a:lvl3pPr marL="914443" indent="0">
              <a:buNone/>
              <a:defRPr sz="1200"/>
            </a:lvl3pPr>
            <a:lvl4pPr marL="1371666" indent="0">
              <a:buNone/>
              <a:defRPr sz="1000"/>
            </a:lvl4pPr>
            <a:lvl5pPr marL="1828888" indent="0">
              <a:buNone/>
              <a:defRPr sz="1000"/>
            </a:lvl5pPr>
            <a:lvl6pPr marL="2286110" indent="0">
              <a:buNone/>
              <a:defRPr sz="1000"/>
            </a:lvl6pPr>
            <a:lvl7pPr marL="2743331" indent="0">
              <a:buNone/>
              <a:defRPr sz="1000"/>
            </a:lvl7pPr>
            <a:lvl8pPr marL="3200552" indent="0">
              <a:buNone/>
              <a:defRPr sz="1000"/>
            </a:lvl8pPr>
            <a:lvl9pPr marL="3657775"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70" y="3959862"/>
            <a:ext cx="10151533" cy="679871"/>
          </a:xfrm>
        </p:spPr>
        <p:txBody>
          <a:bodyPr anchor="ctr">
            <a:normAutofit/>
          </a:bodyPr>
          <a:lstStyle>
            <a:lvl1pPr marL="0" indent="0">
              <a:buNone/>
              <a:defRPr sz="1600"/>
            </a:lvl1pPr>
            <a:lvl2pPr marL="457222" indent="0">
              <a:buNone/>
              <a:defRPr sz="1400"/>
            </a:lvl2pPr>
            <a:lvl3pPr marL="914443" indent="0">
              <a:buNone/>
              <a:defRPr sz="1200"/>
            </a:lvl3pPr>
            <a:lvl4pPr marL="1371666" indent="0">
              <a:buNone/>
              <a:defRPr sz="1000"/>
            </a:lvl4pPr>
            <a:lvl5pPr marL="1828888" indent="0">
              <a:buNone/>
              <a:defRPr sz="1000"/>
            </a:lvl5pPr>
            <a:lvl6pPr marL="2286110" indent="0">
              <a:buNone/>
              <a:defRPr sz="1000"/>
            </a:lvl6pPr>
            <a:lvl7pPr marL="2743331" indent="0">
              <a:buNone/>
              <a:defRPr sz="1000"/>
            </a:lvl7pPr>
            <a:lvl8pPr marL="3200552" indent="0">
              <a:buNone/>
              <a:defRPr sz="1000"/>
            </a:lvl8pPr>
            <a:lvl9pPr marL="3657775"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4" y="381002"/>
            <a:ext cx="2910840" cy="365125"/>
          </a:xfrm>
        </p:spPr>
        <p:txBody>
          <a:bodyPr/>
          <a:lstStyle>
            <a:lvl1pPr algn="r">
              <a:defRPr/>
            </a:lvl1pPr>
          </a:lstStyle>
          <a:p>
            <a:fld id="{B61BEF0D-F0BB-DE4B-95CE-6DB70DBA9567}" type="datetimeFigureOut">
              <a:rPr lang="en-US" smtClean="0"/>
              <a:pPr/>
              <a:t>12/21/2019</a:t>
            </a:fld>
            <a:endParaRPr lang="en-US" dirty="0"/>
          </a:p>
        </p:txBody>
      </p:sp>
      <p:sp>
        <p:nvSpPr>
          <p:cNvPr id="6" name="Footer Placeholder 5"/>
          <p:cNvSpPr>
            <a:spLocks noGrp="1"/>
          </p:cNvSpPr>
          <p:nvPr>
            <p:ph type="ftr" sz="quarter" idx="11"/>
          </p:nvPr>
        </p:nvSpPr>
        <p:spPr>
          <a:xfrm>
            <a:off x="685802" y="37994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2"/>
            <a:ext cx="643748" cy="365125"/>
          </a:xfrm>
        </p:spPr>
        <p:txBody>
          <a:bodyPr/>
          <a:lstStyle/>
          <a:p>
            <a:fld id="{D57F1E4F-1CFF-5643-939E-217C01CDF56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93027439"/>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8" y="1124703"/>
            <a:ext cx="10146185"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6" y="3648317"/>
            <a:ext cx="10144655" cy="999885"/>
          </a:xfrm>
        </p:spPr>
        <p:txBody>
          <a:bodyPr anchor="t"/>
          <a:lstStyle>
            <a:lvl1pPr marL="0" indent="0">
              <a:buNone/>
              <a:defRPr sz="1600"/>
            </a:lvl1pPr>
            <a:lvl2pPr marL="457222" indent="0">
              <a:buNone/>
              <a:defRPr sz="1400"/>
            </a:lvl2pPr>
            <a:lvl3pPr marL="914443" indent="0">
              <a:buNone/>
              <a:defRPr sz="1200"/>
            </a:lvl3pPr>
            <a:lvl4pPr marL="1371666" indent="0">
              <a:buNone/>
              <a:defRPr sz="1000"/>
            </a:lvl4pPr>
            <a:lvl5pPr marL="1828888" indent="0">
              <a:buNone/>
              <a:defRPr sz="1000"/>
            </a:lvl5pPr>
            <a:lvl6pPr marL="2286110" indent="0">
              <a:buNone/>
              <a:defRPr sz="1000"/>
            </a:lvl6pPr>
            <a:lvl7pPr marL="2743331" indent="0">
              <a:buNone/>
              <a:defRPr sz="1000"/>
            </a:lvl7pPr>
            <a:lvl8pPr marL="3200552" indent="0">
              <a:buNone/>
              <a:defRPr sz="1000"/>
            </a:lvl8pPr>
            <a:lvl9pPr marL="3657775"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4" y="378883"/>
            <a:ext cx="2910840" cy="365125"/>
          </a:xfrm>
        </p:spPr>
        <p:txBody>
          <a:bodyPr/>
          <a:lstStyle>
            <a:lvl1pPr algn="r">
              <a:defRPr/>
            </a:lvl1pPr>
          </a:lstStyle>
          <a:p>
            <a:fld id="{B61BEF0D-F0BB-DE4B-95CE-6DB70DBA9567}" type="datetimeFigureOut">
              <a:rPr lang="en-US" smtClean="0"/>
              <a:pPr/>
              <a:t>12/21/2019</a:t>
            </a:fld>
            <a:endParaRPr lang="en-US" dirty="0"/>
          </a:p>
        </p:txBody>
      </p:sp>
      <p:sp>
        <p:nvSpPr>
          <p:cNvPr id="6" name="Footer Placeholder 5"/>
          <p:cNvSpPr>
            <a:spLocks noGrp="1"/>
          </p:cNvSpPr>
          <p:nvPr>
            <p:ph type="ftr" sz="quarter" idx="11"/>
          </p:nvPr>
        </p:nvSpPr>
        <p:spPr>
          <a:xfrm>
            <a:off x="685802"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2"/>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6621814"/>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1"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1"/>
            <a:ext cx="3456432" cy="617320"/>
          </a:xfrm>
        </p:spPr>
        <p:txBody>
          <a:bodyPr anchor="b">
            <a:noAutofit/>
          </a:bodyPr>
          <a:lstStyle>
            <a:lvl1pPr marL="0" indent="0">
              <a:buNone/>
              <a:defRPr sz="2400" b="0">
                <a:solidFill>
                  <a:schemeClr val="tx1"/>
                </a:solidFill>
              </a:defRPr>
            </a:lvl1pPr>
            <a:lvl2pPr marL="457222" indent="0">
              <a:buNone/>
              <a:defRPr sz="2000" b="1"/>
            </a:lvl2pPr>
            <a:lvl3pPr marL="914443" indent="0">
              <a:buNone/>
              <a:defRPr sz="1800" b="1"/>
            </a:lvl3pPr>
            <a:lvl4pPr marL="1371666" indent="0">
              <a:buNone/>
              <a:defRPr sz="1600" b="1"/>
            </a:lvl4pPr>
            <a:lvl5pPr marL="1828888" indent="0">
              <a:buNone/>
              <a:defRPr sz="1600" b="1"/>
            </a:lvl5pPr>
            <a:lvl6pPr marL="2286110" indent="0">
              <a:buNone/>
              <a:defRPr sz="1600" b="1"/>
            </a:lvl6pPr>
            <a:lvl7pPr marL="2743331" indent="0">
              <a:buNone/>
              <a:defRPr sz="1600" b="1"/>
            </a:lvl7pPr>
            <a:lvl8pPr marL="3200552" indent="0">
              <a:buNone/>
              <a:defRPr sz="1600" b="1"/>
            </a:lvl8pPr>
            <a:lvl9pPr marL="3657775"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22" indent="0">
              <a:buNone/>
              <a:defRPr sz="1200"/>
            </a:lvl2pPr>
            <a:lvl3pPr marL="914443" indent="0">
              <a:buNone/>
              <a:defRPr sz="1000"/>
            </a:lvl3pPr>
            <a:lvl4pPr marL="1371666" indent="0">
              <a:buNone/>
              <a:defRPr sz="900"/>
            </a:lvl4pPr>
            <a:lvl5pPr marL="1828888" indent="0">
              <a:buNone/>
              <a:defRPr sz="900"/>
            </a:lvl5pPr>
            <a:lvl6pPr marL="2286110" indent="0">
              <a:buNone/>
              <a:defRPr sz="900"/>
            </a:lvl6pPr>
            <a:lvl7pPr marL="2743331" indent="0">
              <a:buNone/>
              <a:defRPr sz="900"/>
            </a:lvl7pPr>
            <a:lvl8pPr marL="3200552" indent="0">
              <a:buNone/>
              <a:defRPr sz="900"/>
            </a:lvl8pPr>
            <a:lvl9pPr marL="3657775"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22" indent="0">
              <a:buNone/>
              <a:defRPr sz="2000" b="1"/>
            </a:lvl2pPr>
            <a:lvl3pPr marL="914443" indent="0">
              <a:buNone/>
              <a:defRPr sz="1800" b="1"/>
            </a:lvl3pPr>
            <a:lvl4pPr marL="1371666" indent="0">
              <a:buNone/>
              <a:defRPr sz="1600" b="1"/>
            </a:lvl4pPr>
            <a:lvl5pPr marL="1828888" indent="0">
              <a:buNone/>
              <a:defRPr sz="1600" b="1"/>
            </a:lvl5pPr>
            <a:lvl6pPr marL="2286110" indent="0">
              <a:buNone/>
              <a:defRPr sz="1600" b="1"/>
            </a:lvl6pPr>
            <a:lvl7pPr marL="2743331" indent="0">
              <a:buNone/>
              <a:defRPr sz="1600" b="1"/>
            </a:lvl7pPr>
            <a:lvl8pPr marL="3200552" indent="0">
              <a:buNone/>
              <a:defRPr sz="1600" b="1"/>
            </a:lvl8pPr>
            <a:lvl9pPr marL="3657775"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22" indent="0">
              <a:buNone/>
              <a:defRPr sz="1200"/>
            </a:lvl2pPr>
            <a:lvl3pPr marL="914443" indent="0">
              <a:buNone/>
              <a:defRPr sz="1000"/>
            </a:lvl3pPr>
            <a:lvl4pPr marL="1371666" indent="0">
              <a:buNone/>
              <a:defRPr sz="900"/>
            </a:lvl4pPr>
            <a:lvl5pPr marL="1828888" indent="0">
              <a:buNone/>
              <a:defRPr sz="900"/>
            </a:lvl5pPr>
            <a:lvl6pPr marL="2286110" indent="0">
              <a:buNone/>
              <a:defRPr sz="900"/>
            </a:lvl6pPr>
            <a:lvl7pPr marL="2743331" indent="0">
              <a:buNone/>
              <a:defRPr sz="900"/>
            </a:lvl7pPr>
            <a:lvl8pPr marL="3200552" indent="0">
              <a:buNone/>
              <a:defRPr sz="900"/>
            </a:lvl8pPr>
            <a:lvl9pPr marL="3657775"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22" indent="0">
              <a:buNone/>
              <a:defRPr sz="2000" b="1"/>
            </a:lvl2pPr>
            <a:lvl3pPr marL="914443" indent="0">
              <a:buNone/>
              <a:defRPr sz="1800" b="1"/>
            </a:lvl3pPr>
            <a:lvl4pPr marL="1371666" indent="0">
              <a:buNone/>
              <a:defRPr sz="1600" b="1"/>
            </a:lvl4pPr>
            <a:lvl5pPr marL="1828888" indent="0">
              <a:buNone/>
              <a:defRPr sz="1600" b="1"/>
            </a:lvl5pPr>
            <a:lvl6pPr marL="2286110" indent="0">
              <a:buNone/>
              <a:defRPr sz="1600" b="1"/>
            </a:lvl6pPr>
            <a:lvl7pPr marL="2743331" indent="0">
              <a:buNone/>
              <a:defRPr sz="1600" b="1"/>
            </a:lvl7pPr>
            <a:lvl8pPr marL="3200552" indent="0">
              <a:buNone/>
              <a:defRPr sz="1600" b="1"/>
            </a:lvl8pPr>
            <a:lvl9pPr marL="3657775"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22" indent="0">
              <a:buNone/>
              <a:defRPr sz="1200"/>
            </a:lvl2pPr>
            <a:lvl3pPr marL="914443" indent="0">
              <a:buNone/>
              <a:defRPr sz="1000"/>
            </a:lvl3pPr>
            <a:lvl4pPr marL="1371666" indent="0">
              <a:buNone/>
              <a:defRPr sz="900"/>
            </a:lvl4pPr>
            <a:lvl5pPr marL="1828888" indent="0">
              <a:buNone/>
              <a:defRPr sz="900"/>
            </a:lvl5pPr>
            <a:lvl6pPr marL="2286110" indent="0">
              <a:buNone/>
              <a:defRPr sz="900"/>
            </a:lvl6pPr>
            <a:lvl7pPr marL="2743331" indent="0">
              <a:buNone/>
              <a:defRPr sz="900"/>
            </a:lvl7pPr>
            <a:lvl8pPr marL="3200552" indent="0">
              <a:buNone/>
              <a:defRPr sz="900"/>
            </a:lvl8pPr>
            <a:lvl9pPr marL="3657775"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829991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1"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20" y="4191002"/>
            <a:ext cx="3451582" cy="682765"/>
          </a:xfrm>
        </p:spPr>
        <p:txBody>
          <a:bodyPr anchor="b">
            <a:noAutofit/>
          </a:bodyPr>
          <a:lstStyle>
            <a:lvl1pPr marL="0" indent="0">
              <a:buNone/>
              <a:defRPr sz="2400" b="0">
                <a:solidFill>
                  <a:schemeClr val="tx1"/>
                </a:solidFill>
              </a:defRPr>
            </a:lvl1pPr>
            <a:lvl2pPr marL="457222" indent="0">
              <a:buNone/>
              <a:defRPr sz="2000" b="1"/>
            </a:lvl2pPr>
            <a:lvl3pPr marL="914443" indent="0">
              <a:buNone/>
              <a:defRPr sz="1800" b="1"/>
            </a:lvl3pPr>
            <a:lvl4pPr marL="1371666" indent="0">
              <a:buNone/>
              <a:defRPr sz="1600" b="1"/>
            </a:lvl4pPr>
            <a:lvl5pPr marL="1828888" indent="0">
              <a:buNone/>
              <a:defRPr sz="1600" b="1"/>
            </a:lvl5pPr>
            <a:lvl6pPr marL="2286110" indent="0">
              <a:buNone/>
              <a:defRPr sz="1600" b="1"/>
            </a:lvl6pPr>
            <a:lvl7pPr marL="2743331" indent="0">
              <a:buNone/>
              <a:defRPr sz="1600" b="1"/>
            </a:lvl7pPr>
            <a:lvl8pPr marL="3200552" indent="0">
              <a:buNone/>
              <a:defRPr sz="1600" b="1"/>
            </a:lvl8pPr>
            <a:lvl9pPr marL="3657775"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20"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22" indent="0">
              <a:buNone/>
              <a:defRPr sz="1600"/>
            </a:lvl2pPr>
            <a:lvl3pPr marL="914443" indent="0">
              <a:buNone/>
              <a:defRPr sz="1600"/>
            </a:lvl3pPr>
            <a:lvl4pPr marL="1371666" indent="0">
              <a:buNone/>
              <a:defRPr sz="1600"/>
            </a:lvl4pPr>
            <a:lvl5pPr marL="1828888" indent="0">
              <a:buNone/>
              <a:defRPr sz="1600"/>
            </a:lvl5pPr>
            <a:lvl6pPr marL="2286110" indent="0">
              <a:buNone/>
              <a:defRPr sz="1600"/>
            </a:lvl6pPr>
            <a:lvl7pPr marL="2743331" indent="0">
              <a:buNone/>
              <a:defRPr sz="1600"/>
            </a:lvl7pPr>
            <a:lvl8pPr marL="3200552" indent="0">
              <a:buNone/>
              <a:defRPr sz="1600"/>
            </a:lvl8pPr>
            <a:lvl9pPr marL="3657775" indent="0">
              <a:buNone/>
              <a:defRPr sz="1600"/>
            </a:lvl9pPr>
          </a:lstStyle>
          <a:p>
            <a:r>
              <a:rPr lang="en-US" dirty="0"/>
              <a:t>Click icon to add picture</a:t>
            </a:r>
          </a:p>
        </p:txBody>
      </p:sp>
      <p:sp>
        <p:nvSpPr>
          <p:cNvPr id="21" name="Text Placeholder 3"/>
          <p:cNvSpPr>
            <a:spLocks noGrp="1"/>
          </p:cNvSpPr>
          <p:nvPr>
            <p:ph type="body" sz="half" idx="18"/>
          </p:nvPr>
        </p:nvSpPr>
        <p:spPr>
          <a:xfrm>
            <a:off x="688620" y="4873766"/>
            <a:ext cx="3451582" cy="1344921"/>
          </a:xfrm>
        </p:spPr>
        <p:txBody>
          <a:bodyPr anchor="t">
            <a:normAutofit/>
          </a:bodyPr>
          <a:lstStyle>
            <a:lvl1pPr marL="0" indent="0">
              <a:buNone/>
              <a:defRPr sz="1400"/>
            </a:lvl1pPr>
            <a:lvl2pPr marL="457222" indent="0">
              <a:buNone/>
              <a:defRPr sz="1200"/>
            </a:lvl2pPr>
            <a:lvl3pPr marL="914443" indent="0">
              <a:buNone/>
              <a:defRPr sz="1000"/>
            </a:lvl3pPr>
            <a:lvl4pPr marL="1371666" indent="0">
              <a:buNone/>
              <a:defRPr sz="900"/>
            </a:lvl4pPr>
            <a:lvl5pPr marL="1828888" indent="0">
              <a:buNone/>
              <a:defRPr sz="900"/>
            </a:lvl5pPr>
            <a:lvl6pPr marL="2286110" indent="0">
              <a:buNone/>
              <a:defRPr sz="900"/>
            </a:lvl6pPr>
            <a:lvl7pPr marL="2743331" indent="0">
              <a:buNone/>
              <a:defRPr sz="900"/>
            </a:lvl7pPr>
            <a:lvl8pPr marL="3200552" indent="0">
              <a:buNone/>
              <a:defRPr sz="900"/>
            </a:lvl8pPr>
            <a:lvl9pPr marL="3657775"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6" y="4191002"/>
            <a:ext cx="3448935" cy="682765"/>
          </a:xfrm>
        </p:spPr>
        <p:txBody>
          <a:bodyPr anchor="b">
            <a:noAutofit/>
          </a:bodyPr>
          <a:lstStyle>
            <a:lvl1pPr marL="0" indent="0">
              <a:buNone/>
              <a:defRPr sz="2400" b="0">
                <a:solidFill>
                  <a:schemeClr val="tx1"/>
                </a:solidFill>
              </a:defRPr>
            </a:lvl1pPr>
            <a:lvl2pPr marL="457222" indent="0">
              <a:buNone/>
              <a:defRPr sz="2000" b="1"/>
            </a:lvl2pPr>
            <a:lvl3pPr marL="914443" indent="0">
              <a:buNone/>
              <a:defRPr sz="1800" b="1"/>
            </a:lvl3pPr>
            <a:lvl4pPr marL="1371666" indent="0">
              <a:buNone/>
              <a:defRPr sz="1600" b="1"/>
            </a:lvl4pPr>
            <a:lvl5pPr marL="1828888" indent="0">
              <a:buNone/>
              <a:defRPr sz="1600" b="1"/>
            </a:lvl5pPr>
            <a:lvl6pPr marL="2286110" indent="0">
              <a:buNone/>
              <a:defRPr sz="1600" b="1"/>
            </a:lvl6pPr>
            <a:lvl7pPr marL="2743331" indent="0">
              <a:buNone/>
              <a:defRPr sz="1600" b="1"/>
            </a:lvl7pPr>
            <a:lvl8pPr marL="3200552" indent="0">
              <a:buNone/>
              <a:defRPr sz="1600" b="1"/>
            </a:lvl8pPr>
            <a:lvl9pPr marL="3657775"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22" indent="0">
              <a:buNone/>
              <a:defRPr sz="1600"/>
            </a:lvl2pPr>
            <a:lvl3pPr marL="914443" indent="0">
              <a:buNone/>
              <a:defRPr sz="1600"/>
            </a:lvl3pPr>
            <a:lvl4pPr marL="1371666" indent="0">
              <a:buNone/>
              <a:defRPr sz="1600"/>
            </a:lvl4pPr>
            <a:lvl5pPr marL="1828888" indent="0">
              <a:buNone/>
              <a:defRPr sz="1600"/>
            </a:lvl5pPr>
            <a:lvl6pPr marL="2286110" indent="0">
              <a:buNone/>
              <a:defRPr sz="1600"/>
            </a:lvl6pPr>
            <a:lvl7pPr marL="2743331" indent="0">
              <a:buNone/>
              <a:defRPr sz="1600"/>
            </a:lvl7pPr>
            <a:lvl8pPr marL="3200552" indent="0">
              <a:buNone/>
              <a:defRPr sz="1600"/>
            </a:lvl8pPr>
            <a:lvl9pPr marL="3657775" indent="0">
              <a:buNone/>
              <a:defRPr sz="1600"/>
            </a:lvl9pPr>
          </a:lstStyle>
          <a:p>
            <a:r>
              <a:rPr lang="en-US" dirty="0"/>
              <a:t>Click icon to add picture</a:t>
            </a:r>
          </a:p>
        </p:txBody>
      </p:sp>
      <p:sp>
        <p:nvSpPr>
          <p:cNvPr id="24" name="Text Placeholder 3"/>
          <p:cNvSpPr>
            <a:spLocks noGrp="1"/>
          </p:cNvSpPr>
          <p:nvPr>
            <p:ph type="body" sz="half" idx="19"/>
          </p:nvPr>
        </p:nvSpPr>
        <p:spPr>
          <a:xfrm>
            <a:off x="4374266" y="4873765"/>
            <a:ext cx="3448935" cy="1344921"/>
          </a:xfrm>
        </p:spPr>
        <p:txBody>
          <a:bodyPr anchor="t">
            <a:normAutofit/>
          </a:bodyPr>
          <a:lstStyle>
            <a:lvl1pPr marL="0" indent="0">
              <a:buNone/>
              <a:defRPr sz="1400"/>
            </a:lvl1pPr>
            <a:lvl2pPr marL="457222" indent="0">
              <a:buNone/>
              <a:defRPr sz="1200"/>
            </a:lvl2pPr>
            <a:lvl3pPr marL="914443" indent="0">
              <a:buNone/>
              <a:defRPr sz="1000"/>
            </a:lvl3pPr>
            <a:lvl4pPr marL="1371666" indent="0">
              <a:buNone/>
              <a:defRPr sz="900"/>
            </a:lvl4pPr>
            <a:lvl5pPr marL="1828888" indent="0">
              <a:buNone/>
              <a:defRPr sz="900"/>
            </a:lvl5pPr>
            <a:lvl6pPr marL="2286110" indent="0">
              <a:buNone/>
              <a:defRPr sz="900"/>
            </a:lvl6pPr>
            <a:lvl7pPr marL="2743331" indent="0">
              <a:buNone/>
              <a:defRPr sz="900"/>
            </a:lvl7pPr>
            <a:lvl8pPr marL="3200552" indent="0">
              <a:buNone/>
              <a:defRPr sz="900"/>
            </a:lvl8pPr>
            <a:lvl9pPr marL="3657775"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3" y="4191002"/>
            <a:ext cx="3456469" cy="682765"/>
          </a:xfrm>
        </p:spPr>
        <p:txBody>
          <a:bodyPr anchor="b">
            <a:noAutofit/>
          </a:bodyPr>
          <a:lstStyle>
            <a:lvl1pPr marL="0" indent="0">
              <a:buNone/>
              <a:defRPr sz="2400" b="0">
                <a:solidFill>
                  <a:schemeClr val="tx1"/>
                </a:solidFill>
              </a:defRPr>
            </a:lvl1pPr>
            <a:lvl2pPr marL="457222" indent="0">
              <a:buNone/>
              <a:defRPr sz="2000" b="1"/>
            </a:lvl2pPr>
            <a:lvl3pPr marL="914443" indent="0">
              <a:buNone/>
              <a:defRPr sz="1800" b="1"/>
            </a:lvl3pPr>
            <a:lvl4pPr marL="1371666" indent="0">
              <a:buNone/>
              <a:defRPr sz="1600" b="1"/>
            </a:lvl4pPr>
            <a:lvl5pPr marL="1828888" indent="0">
              <a:buNone/>
              <a:defRPr sz="1600" b="1"/>
            </a:lvl5pPr>
            <a:lvl6pPr marL="2286110" indent="0">
              <a:buNone/>
              <a:defRPr sz="1600" b="1"/>
            </a:lvl6pPr>
            <a:lvl7pPr marL="2743331" indent="0">
              <a:buNone/>
              <a:defRPr sz="1600" b="1"/>
            </a:lvl7pPr>
            <a:lvl8pPr marL="3200552" indent="0">
              <a:buNone/>
              <a:defRPr sz="1600" b="1"/>
            </a:lvl8pPr>
            <a:lvl9pPr marL="3657775"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6"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22" indent="0">
              <a:buNone/>
              <a:defRPr sz="1600"/>
            </a:lvl2pPr>
            <a:lvl3pPr marL="914443" indent="0">
              <a:buNone/>
              <a:defRPr sz="1600"/>
            </a:lvl3pPr>
            <a:lvl4pPr marL="1371666" indent="0">
              <a:buNone/>
              <a:defRPr sz="1600"/>
            </a:lvl4pPr>
            <a:lvl5pPr marL="1828888" indent="0">
              <a:buNone/>
              <a:defRPr sz="1600"/>
            </a:lvl5pPr>
            <a:lvl6pPr marL="2286110" indent="0">
              <a:buNone/>
              <a:defRPr sz="1600"/>
            </a:lvl6pPr>
            <a:lvl7pPr marL="2743331" indent="0">
              <a:buNone/>
              <a:defRPr sz="1600"/>
            </a:lvl7pPr>
            <a:lvl8pPr marL="3200552" indent="0">
              <a:buNone/>
              <a:defRPr sz="1600"/>
            </a:lvl8pPr>
            <a:lvl9pPr marL="3657775" indent="0">
              <a:buNone/>
              <a:defRPr sz="1600"/>
            </a:lvl9pPr>
          </a:lstStyle>
          <a:p>
            <a:r>
              <a:rPr lang="en-US" dirty="0"/>
              <a:t>Click icon to add picture</a:t>
            </a:r>
          </a:p>
        </p:txBody>
      </p:sp>
      <p:sp>
        <p:nvSpPr>
          <p:cNvPr id="27" name="Text Placeholder 3"/>
          <p:cNvSpPr>
            <a:spLocks noGrp="1"/>
          </p:cNvSpPr>
          <p:nvPr>
            <p:ph type="body" sz="half" idx="20"/>
          </p:nvPr>
        </p:nvSpPr>
        <p:spPr>
          <a:xfrm>
            <a:off x="8049734" y="4873761"/>
            <a:ext cx="3452445" cy="1344921"/>
          </a:xfrm>
        </p:spPr>
        <p:txBody>
          <a:bodyPr anchor="t">
            <a:normAutofit/>
          </a:bodyPr>
          <a:lstStyle>
            <a:lvl1pPr marL="0" indent="0">
              <a:buNone/>
              <a:defRPr sz="1400"/>
            </a:lvl1pPr>
            <a:lvl2pPr marL="457222" indent="0">
              <a:buNone/>
              <a:defRPr sz="1200"/>
            </a:lvl2pPr>
            <a:lvl3pPr marL="914443" indent="0">
              <a:buNone/>
              <a:defRPr sz="1000"/>
            </a:lvl3pPr>
            <a:lvl4pPr marL="1371666" indent="0">
              <a:buNone/>
              <a:defRPr sz="900"/>
            </a:lvl4pPr>
            <a:lvl5pPr marL="1828888" indent="0">
              <a:buNone/>
              <a:defRPr sz="900"/>
            </a:lvl5pPr>
            <a:lvl6pPr marL="2286110" indent="0">
              <a:buNone/>
              <a:defRPr sz="900"/>
            </a:lvl6pPr>
            <a:lvl7pPr marL="2743331" indent="0">
              <a:buNone/>
              <a:defRPr sz="900"/>
            </a:lvl7pPr>
            <a:lvl8pPr marL="3200552" indent="0">
              <a:buNone/>
              <a:defRPr sz="900"/>
            </a:lvl8pPr>
            <a:lvl9pPr marL="3657775"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0025354"/>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61"/>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549811547"/>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2" y="745068"/>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8" y="745069"/>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4" y="379943"/>
            <a:ext cx="2910840" cy="365125"/>
          </a:xfrm>
        </p:spPr>
        <p:txBody>
          <a:bodyPr/>
          <a:lstStyle>
            <a:lvl1pPr algn="r">
              <a:defRPr/>
            </a:lvl1pPr>
          </a:lstStyle>
          <a:p>
            <a:fld id="{B61BEF0D-F0BB-DE4B-95CE-6DB70DBA9567}" type="datetimeFigureOut">
              <a:rPr lang="en-US" smtClean="0"/>
              <a:pPr/>
              <a:t>12/21/2019</a:t>
            </a:fld>
            <a:endParaRPr lang="en-US" dirty="0"/>
          </a:p>
        </p:txBody>
      </p:sp>
      <p:sp>
        <p:nvSpPr>
          <p:cNvPr id="5" name="Footer Placeholder 4"/>
          <p:cNvSpPr>
            <a:spLocks noGrp="1"/>
          </p:cNvSpPr>
          <p:nvPr>
            <p:ph type="ftr" sz="quarter" idx="11"/>
          </p:nvPr>
        </p:nvSpPr>
        <p:spPr>
          <a:xfrm>
            <a:off x="685802" y="381002"/>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2"/>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2349014"/>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132521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3" y="753535"/>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22" indent="0">
              <a:buNone/>
              <a:defRPr sz="2000">
                <a:solidFill>
                  <a:schemeClr val="tx1">
                    <a:tint val="75000"/>
                  </a:schemeClr>
                </a:solidFill>
              </a:defRPr>
            </a:lvl2pPr>
            <a:lvl3pPr marL="914443" indent="0">
              <a:buNone/>
              <a:defRPr sz="1800">
                <a:solidFill>
                  <a:schemeClr val="tx1">
                    <a:tint val="75000"/>
                  </a:schemeClr>
                </a:solidFill>
              </a:defRPr>
            </a:lvl3pPr>
            <a:lvl4pPr marL="1371666" indent="0">
              <a:buNone/>
              <a:defRPr sz="1600">
                <a:solidFill>
                  <a:schemeClr val="tx1">
                    <a:tint val="75000"/>
                  </a:schemeClr>
                </a:solidFill>
              </a:defRPr>
            </a:lvl4pPr>
            <a:lvl5pPr marL="1828888" indent="0">
              <a:buNone/>
              <a:defRPr sz="1600">
                <a:solidFill>
                  <a:schemeClr val="tx1">
                    <a:tint val="75000"/>
                  </a:schemeClr>
                </a:solidFill>
              </a:defRPr>
            </a:lvl5pPr>
            <a:lvl6pPr marL="2286110" indent="0">
              <a:buNone/>
              <a:defRPr sz="1600">
                <a:solidFill>
                  <a:schemeClr val="tx1">
                    <a:tint val="75000"/>
                  </a:schemeClr>
                </a:solidFill>
              </a:defRPr>
            </a:lvl6pPr>
            <a:lvl7pPr marL="2743331" indent="0">
              <a:buNone/>
              <a:defRPr sz="1600">
                <a:solidFill>
                  <a:schemeClr val="tx1">
                    <a:tint val="75000"/>
                  </a:schemeClr>
                </a:solidFill>
              </a:defRPr>
            </a:lvl7pPr>
            <a:lvl8pPr marL="3200552" indent="0">
              <a:buNone/>
              <a:defRPr sz="1600">
                <a:solidFill>
                  <a:schemeClr val="tx1">
                    <a:tint val="75000"/>
                  </a:schemeClr>
                </a:solidFill>
              </a:defRPr>
            </a:lvl8pPr>
            <a:lvl9pPr marL="3657775"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4" y="381002"/>
            <a:ext cx="2910840" cy="365125"/>
          </a:xfrm>
        </p:spPr>
        <p:txBody>
          <a:bodyPr/>
          <a:lstStyle>
            <a:lvl1pPr algn="r">
              <a:defRPr/>
            </a:lvl1pPr>
          </a:lstStyle>
          <a:p>
            <a:fld id="{B61BEF0D-F0BB-DE4B-95CE-6DB70DBA9567}" type="datetimeFigureOut">
              <a:rPr lang="en-US" smtClean="0"/>
              <a:pPr/>
              <a:t>12/21/2019</a:t>
            </a:fld>
            <a:endParaRPr lang="en-US" dirty="0"/>
          </a:p>
        </p:txBody>
      </p:sp>
      <p:sp>
        <p:nvSpPr>
          <p:cNvPr id="5" name="Footer Placeholder 4"/>
          <p:cNvSpPr>
            <a:spLocks noGrp="1"/>
          </p:cNvSpPr>
          <p:nvPr>
            <p:ph type="ftr" sz="quarter" idx="11"/>
          </p:nvPr>
        </p:nvSpPr>
        <p:spPr>
          <a:xfrm>
            <a:off x="685802" y="381003"/>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2"/>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809203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1"/>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61"/>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92660099"/>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2"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10" y="2183804"/>
            <a:ext cx="5079992" cy="823912"/>
          </a:xfrm>
        </p:spPr>
        <p:txBody>
          <a:bodyPr anchor="b">
            <a:normAutofit/>
          </a:bodyPr>
          <a:lstStyle>
            <a:lvl1pPr marL="0" indent="0">
              <a:buNone/>
              <a:defRPr sz="2800" b="0">
                <a:solidFill>
                  <a:schemeClr val="tx1"/>
                </a:solidFill>
              </a:defRPr>
            </a:lvl1pPr>
            <a:lvl2pPr marL="457222" indent="0">
              <a:buNone/>
              <a:defRPr sz="2000" b="1"/>
            </a:lvl2pPr>
            <a:lvl3pPr marL="914443" indent="0">
              <a:buNone/>
              <a:defRPr sz="1800" b="1"/>
            </a:lvl3pPr>
            <a:lvl4pPr marL="1371666" indent="0">
              <a:buNone/>
              <a:defRPr sz="1600" b="1"/>
            </a:lvl4pPr>
            <a:lvl5pPr marL="1828888" indent="0">
              <a:buNone/>
              <a:defRPr sz="1600" b="1"/>
            </a:lvl5pPr>
            <a:lvl6pPr marL="2286110" indent="0">
              <a:buNone/>
              <a:defRPr sz="1600" b="1"/>
            </a:lvl6pPr>
            <a:lvl7pPr marL="2743331" indent="0">
              <a:buNone/>
              <a:defRPr sz="1600" b="1"/>
            </a:lvl7pPr>
            <a:lvl8pPr marL="3200552" indent="0">
              <a:buNone/>
              <a:defRPr sz="1600" b="1"/>
            </a:lvl8pPr>
            <a:lvl9pPr marL="3657775"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2" y="2183804"/>
            <a:ext cx="5105400" cy="823912"/>
          </a:xfrm>
        </p:spPr>
        <p:txBody>
          <a:bodyPr anchor="b">
            <a:normAutofit/>
          </a:bodyPr>
          <a:lstStyle>
            <a:lvl1pPr marL="0" indent="0">
              <a:buNone/>
              <a:defRPr sz="2800" b="0">
                <a:solidFill>
                  <a:schemeClr val="tx1"/>
                </a:solidFill>
              </a:defRPr>
            </a:lvl1pPr>
            <a:lvl2pPr marL="457222" indent="0">
              <a:buNone/>
              <a:defRPr sz="2000" b="1"/>
            </a:lvl2pPr>
            <a:lvl3pPr marL="914443" indent="0">
              <a:buNone/>
              <a:defRPr sz="1800" b="1"/>
            </a:lvl3pPr>
            <a:lvl4pPr marL="1371666" indent="0">
              <a:buNone/>
              <a:defRPr sz="1600" b="1"/>
            </a:lvl4pPr>
            <a:lvl5pPr marL="1828888" indent="0">
              <a:buNone/>
              <a:defRPr sz="1600" b="1"/>
            </a:lvl5pPr>
            <a:lvl6pPr marL="2286110" indent="0">
              <a:buNone/>
              <a:defRPr sz="1600" b="1"/>
            </a:lvl6pPr>
            <a:lvl7pPr marL="2743331" indent="0">
              <a:buNone/>
              <a:defRPr sz="1600" b="1"/>
            </a:lvl7pPr>
            <a:lvl8pPr marL="3200552" indent="0">
              <a:buNone/>
              <a:defRPr sz="1600" b="1"/>
            </a:lvl8pPr>
            <a:lvl9pPr marL="3657775"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6623009"/>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8069170"/>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854933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61"/>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201"/>
            <a:ext cx="4114800" cy="3094485"/>
          </a:xfrm>
        </p:spPr>
        <p:txBody>
          <a:bodyPr/>
          <a:lstStyle>
            <a:lvl1pPr marL="0" indent="0">
              <a:buNone/>
              <a:defRPr sz="1600"/>
            </a:lvl1pPr>
            <a:lvl2pPr marL="457222" indent="0">
              <a:buNone/>
              <a:defRPr sz="1400"/>
            </a:lvl2pPr>
            <a:lvl3pPr marL="914443" indent="0">
              <a:buNone/>
              <a:defRPr sz="1200"/>
            </a:lvl3pPr>
            <a:lvl4pPr marL="1371666" indent="0">
              <a:buNone/>
              <a:defRPr sz="1000"/>
            </a:lvl4pPr>
            <a:lvl5pPr marL="1828888" indent="0">
              <a:buNone/>
              <a:defRPr sz="1000"/>
            </a:lvl5pPr>
            <a:lvl6pPr marL="2286110" indent="0">
              <a:buNone/>
              <a:defRPr sz="1000"/>
            </a:lvl6pPr>
            <a:lvl7pPr marL="2743331" indent="0">
              <a:buNone/>
              <a:defRPr sz="1000"/>
            </a:lvl7pPr>
            <a:lvl8pPr marL="3200552" indent="0">
              <a:buNone/>
              <a:defRPr sz="1000"/>
            </a:lvl8pPr>
            <a:lvl9pPr marL="365777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10031812"/>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2"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3"/>
            <a:ext cx="3644962" cy="5467443"/>
          </a:xfrm>
        </p:spPr>
        <p:txBody>
          <a:bodyPr anchor="t"/>
          <a:lstStyle>
            <a:lvl1pPr marL="0" indent="0">
              <a:buNone/>
              <a:defRPr sz="3200"/>
            </a:lvl1pPr>
            <a:lvl2pPr marL="457222" indent="0">
              <a:buNone/>
              <a:defRPr sz="2800"/>
            </a:lvl2pPr>
            <a:lvl3pPr marL="914443" indent="0">
              <a:buNone/>
              <a:defRPr sz="2400"/>
            </a:lvl3pPr>
            <a:lvl4pPr marL="1371666" indent="0">
              <a:buNone/>
              <a:defRPr sz="2000"/>
            </a:lvl4pPr>
            <a:lvl5pPr marL="1828888" indent="0">
              <a:buNone/>
              <a:defRPr sz="2000"/>
            </a:lvl5pPr>
            <a:lvl6pPr marL="2286110" indent="0">
              <a:buNone/>
              <a:defRPr sz="2000"/>
            </a:lvl6pPr>
            <a:lvl7pPr marL="2743331" indent="0">
              <a:buNone/>
              <a:defRPr sz="2000"/>
            </a:lvl7pPr>
            <a:lvl8pPr marL="3200552" indent="0">
              <a:buNone/>
              <a:defRPr sz="2000"/>
            </a:lvl8pPr>
            <a:lvl9pPr marL="3657775" indent="0">
              <a:buNone/>
              <a:defRPr sz="2000"/>
            </a:lvl9pPr>
          </a:lstStyle>
          <a:p>
            <a:r>
              <a:rPr lang="en-US" dirty="0"/>
              <a:t>Click icon to add picture</a:t>
            </a:r>
          </a:p>
        </p:txBody>
      </p:sp>
      <p:sp>
        <p:nvSpPr>
          <p:cNvPr id="4" name="Text Placeholder 3"/>
          <p:cNvSpPr>
            <a:spLocks noGrp="1"/>
          </p:cNvSpPr>
          <p:nvPr>
            <p:ph type="body" sz="half" idx="2"/>
          </p:nvPr>
        </p:nvSpPr>
        <p:spPr>
          <a:xfrm>
            <a:off x="685802" y="3124201"/>
            <a:ext cx="6873240" cy="3094485"/>
          </a:xfrm>
        </p:spPr>
        <p:txBody>
          <a:bodyPr/>
          <a:lstStyle>
            <a:lvl1pPr marL="0" indent="0">
              <a:buNone/>
              <a:defRPr sz="1600"/>
            </a:lvl1pPr>
            <a:lvl2pPr marL="457222" indent="0">
              <a:buNone/>
              <a:defRPr sz="1400"/>
            </a:lvl2pPr>
            <a:lvl3pPr marL="914443" indent="0">
              <a:buNone/>
              <a:defRPr sz="1200"/>
            </a:lvl3pPr>
            <a:lvl4pPr marL="1371666" indent="0">
              <a:buNone/>
              <a:defRPr sz="1000"/>
            </a:lvl4pPr>
            <a:lvl5pPr marL="1828888" indent="0">
              <a:buNone/>
              <a:defRPr sz="1000"/>
            </a:lvl5pPr>
            <a:lvl6pPr marL="2286110" indent="0">
              <a:buNone/>
              <a:defRPr sz="1000"/>
            </a:lvl6pPr>
            <a:lvl7pPr marL="2743331" indent="0">
              <a:buNone/>
              <a:defRPr sz="1000"/>
            </a:lvl7pPr>
            <a:lvl8pPr marL="3200552" indent="0">
              <a:buNone/>
              <a:defRPr sz="1000"/>
            </a:lvl8pPr>
            <a:lvl9pPr marL="365777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4096275"/>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2"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2"/>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2"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12/21/2019</a:t>
            </a:fld>
            <a:endParaRPr lang="en-US" dirty="0"/>
          </a:p>
        </p:txBody>
      </p:sp>
      <p:sp>
        <p:nvSpPr>
          <p:cNvPr id="5" name="Footer Placeholder 4"/>
          <p:cNvSpPr>
            <a:spLocks noGrp="1"/>
          </p:cNvSpPr>
          <p:nvPr>
            <p:ph type="ftr" sz="quarter" idx="3"/>
          </p:nvPr>
        </p:nvSpPr>
        <p:spPr>
          <a:xfrm>
            <a:off x="685800" y="6355847"/>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2"/>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7061389"/>
      </p:ext>
    </p:extLst>
  </p:cSld>
  <p:clrMap bg1="lt1" tx1="dk1" bg2="lt2" tx2="dk2" accent1="accent1" accent2="accent2" accent3="accent3" accent4="accent4" accent5="accent5" accent6="accent6" hlink="hlink" folHlink="folHlink"/>
  <p:sldLayoutIdLst>
    <p:sldLayoutId id="2147484346" r:id="rId1"/>
    <p:sldLayoutId id="2147484347" r:id="rId2"/>
    <p:sldLayoutId id="2147484348" r:id="rId3"/>
    <p:sldLayoutId id="2147484349" r:id="rId4"/>
    <p:sldLayoutId id="2147484350" r:id="rId5"/>
    <p:sldLayoutId id="2147484351" r:id="rId6"/>
    <p:sldLayoutId id="2147484352" r:id="rId7"/>
    <p:sldLayoutId id="2147484353" r:id="rId8"/>
    <p:sldLayoutId id="2147484354" r:id="rId9"/>
    <p:sldLayoutId id="2147484355" r:id="rId10"/>
    <p:sldLayoutId id="2147484356" r:id="rId11"/>
    <p:sldLayoutId id="2147484357" r:id="rId12"/>
    <p:sldLayoutId id="2147484358" r:id="rId13"/>
    <p:sldLayoutId id="2147484359" r:id="rId14"/>
    <p:sldLayoutId id="2147484360" r:id="rId15"/>
    <p:sldLayoutId id="2147484361" r:id="rId16"/>
    <p:sldLayoutId id="2147484362" r:id="rId17"/>
  </p:sldLayoutIdLst>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xStyles>
    <p:titleStyle>
      <a:lvl1pPr algn="r" defTabSz="914443"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10" indent="-228610" algn="l" defTabSz="914443"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32" indent="-228610" algn="l" defTabSz="91444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54" indent="-228610" algn="l" defTabSz="91444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77" indent="-228610" algn="l" defTabSz="914443"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98" indent="-228610" algn="l" defTabSz="914443"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720" indent="-228610" algn="l" defTabSz="914443"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942" indent="-228610" algn="l" defTabSz="914443"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164" indent="-228610" algn="l" defTabSz="914443"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386" indent="-228610" algn="l" defTabSz="914443"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43" rtl="0" eaLnBrk="1" latinLnBrk="0" hangingPunct="1">
        <a:defRPr sz="1800" kern="1200">
          <a:solidFill>
            <a:schemeClr val="tx1"/>
          </a:solidFill>
          <a:latin typeface="+mn-lt"/>
          <a:ea typeface="+mn-ea"/>
          <a:cs typeface="+mn-cs"/>
        </a:defRPr>
      </a:lvl1pPr>
      <a:lvl2pPr marL="457222" algn="l" defTabSz="914443" rtl="0" eaLnBrk="1" latinLnBrk="0" hangingPunct="1">
        <a:defRPr sz="1800" kern="1200">
          <a:solidFill>
            <a:schemeClr val="tx1"/>
          </a:solidFill>
          <a:latin typeface="+mn-lt"/>
          <a:ea typeface="+mn-ea"/>
          <a:cs typeface="+mn-cs"/>
        </a:defRPr>
      </a:lvl2pPr>
      <a:lvl3pPr marL="914443" algn="l" defTabSz="914443" rtl="0" eaLnBrk="1" latinLnBrk="0" hangingPunct="1">
        <a:defRPr sz="1800" kern="1200">
          <a:solidFill>
            <a:schemeClr val="tx1"/>
          </a:solidFill>
          <a:latin typeface="+mn-lt"/>
          <a:ea typeface="+mn-ea"/>
          <a:cs typeface="+mn-cs"/>
        </a:defRPr>
      </a:lvl3pPr>
      <a:lvl4pPr marL="1371666" algn="l" defTabSz="914443" rtl="0" eaLnBrk="1" latinLnBrk="0" hangingPunct="1">
        <a:defRPr sz="1800" kern="1200">
          <a:solidFill>
            <a:schemeClr val="tx1"/>
          </a:solidFill>
          <a:latin typeface="+mn-lt"/>
          <a:ea typeface="+mn-ea"/>
          <a:cs typeface="+mn-cs"/>
        </a:defRPr>
      </a:lvl4pPr>
      <a:lvl5pPr marL="1828888" algn="l" defTabSz="914443" rtl="0" eaLnBrk="1" latinLnBrk="0" hangingPunct="1">
        <a:defRPr sz="1800" kern="1200">
          <a:solidFill>
            <a:schemeClr val="tx1"/>
          </a:solidFill>
          <a:latin typeface="+mn-lt"/>
          <a:ea typeface="+mn-ea"/>
          <a:cs typeface="+mn-cs"/>
        </a:defRPr>
      </a:lvl5pPr>
      <a:lvl6pPr marL="2286110" algn="l" defTabSz="914443" rtl="0" eaLnBrk="1" latinLnBrk="0" hangingPunct="1">
        <a:defRPr sz="1800" kern="1200">
          <a:solidFill>
            <a:schemeClr val="tx1"/>
          </a:solidFill>
          <a:latin typeface="+mn-lt"/>
          <a:ea typeface="+mn-ea"/>
          <a:cs typeface="+mn-cs"/>
        </a:defRPr>
      </a:lvl6pPr>
      <a:lvl7pPr marL="2743331" algn="l" defTabSz="914443" rtl="0" eaLnBrk="1" latinLnBrk="0" hangingPunct="1">
        <a:defRPr sz="1800" kern="1200">
          <a:solidFill>
            <a:schemeClr val="tx1"/>
          </a:solidFill>
          <a:latin typeface="+mn-lt"/>
          <a:ea typeface="+mn-ea"/>
          <a:cs typeface="+mn-cs"/>
        </a:defRPr>
      </a:lvl7pPr>
      <a:lvl8pPr marL="3200552" algn="l" defTabSz="914443" rtl="0" eaLnBrk="1" latinLnBrk="0" hangingPunct="1">
        <a:defRPr sz="1800" kern="1200">
          <a:solidFill>
            <a:schemeClr val="tx1"/>
          </a:solidFill>
          <a:latin typeface="+mn-lt"/>
          <a:ea typeface="+mn-ea"/>
          <a:cs typeface="+mn-cs"/>
        </a:defRPr>
      </a:lvl8pPr>
      <a:lvl9pPr marL="3657775" algn="l" defTabSz="91444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Demo%20sims/demo-2.py" TargetMode="Externa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hyperlink" Target="Demo%20sims/demo-5.py" TargetMode="External"/><Relationship Id="rId5" Type="http://schemas.openxmlformats.org/officeDocument/2006/relationships/hyperlink" Target="Demo%20sims/demo-4.py" TargetMode="External"/><Relationship Id="rId4" Type="http://schemas.openxmlformats.org/officeDocument/2006/relationships/hyperlink" Target="Demo%20sims/demo-3.py"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Demo%20sims/demo-7.py" TargetMode="External"/><Relationship Id="rId2" Type="http://schemas.openxmlformats.org/officeDocument/2006/relationships/chart" Target="../charts/chart2.xml"/><Relationship Id="rId1" Type="http://schemas.openxmlformats.org/officeDocument/2006/relationships/slideLayout" Target="../slideLayouts/slideLayout2.xml"/><Relationship Id="rId6" Type="http://schemas.openxmlformats.org/officeDocument/2006/relationships/hyperlink" Target="Demo%20sims/demo-10.py" TargetMode="External"/><Relationship Id="rId5" Type="http://schemas.openxmlformats.org/officeDocument/2006/relationships/hyperlink" Target="Demo%20sims/demo-9.py" TargetMode="External"/><Relationship Id="rId4" Type="http://schemas.openxmlformats.org/officeDocument/2006/relationships/hyperlink" Target="Demo%20sims/demo-8.py" TargetMode="Externa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5" Type="http://schemas.openxmlformats.org/officeDocument/2006/relationships/hyperlink" Target="Demo%20sims/demo-12.py" TargetMode="External"/><Relationship Id="rId4" Type="http://schemas.openxmlformats.org/officeDocument/2006/relationships/hyperlink" Target="Demo%20sims/demo-11.py" TargetMode="External"/></Relationships>
</file>

<file path=ppt/slides/_rels/slide1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4" Type="http://schemas.openxmlformats.org/officeDocument/2006/relationships/hyperlink" Target="Demo%20sims/demo-13.py" TargetMode="External"/></Relationships>
</file>

<file path=ppt/slides/_rels/slide15.xml.rels><?xml version="1.0" encoding="UTF-8" standalone="yes"?>
<Relationships xmlns="http://schemas.openxmlformats.org/package/2006/relationships"><Relationship Id="rId8" Type="http://schemas.openxmlformats.org/officeDocument/2006/relationships/chart" Target="../charts/chart8.xml"/><Relationship Id="rId3" Type="http://schemas.openxmlformats.org/officeDocument/2006/relationships/diagramLayout" Target="../diagrams/layout6.xml"/><Relationship Id="rId7" Type="http://schemas.openxmlformats.org/officeDocument/2006/relationships/chart" Target="../charts/chart7.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8" Type="http://schemas.openxmlformats.org/officeDocument/2006/relationships/hyperlink" Target="Demo%20sims/demo-6.py" TargetMode="External"/><Relationship Id="rId3" Type="http://schemas.openxmlformats.org/officeDocument/2006/relationships/image" Target="../media/image1.png"/><Relationship Id="rId7" Type="http://schemas.openxmlformats.org/officeDocument/2006/relationships/hyperlink" Target="Demo%20sims/demo-1.p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en.wikipedia.org/wiki/Double_pendulum" TargetMode="External"/><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hyperlink" Target="Demo%20sims/demo-1.py"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en.wikipedia.org/wiki/Double_pendulum"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Layout" Target="../diagrams/layout3.xml"/><Relationship Id="rId7" Type="http://schemas.openxmlformats.org/officeDocument/2006/relationships/image" Target="../media/image2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451B1C-9401-4D66-8408-9F4CF034FF1D}"/>
              </a:ext>
            </a:extLst>
          </p:cNvPr>
          <p:cNvSpPr>
            <a:spLocks noGrp="1"/>
          </p:cNvSpPr>
          <p:nvPr>
            <p:ph type="ctrTitle"/>
          </p:nvPr>
        </p:nvSpPr>
        <p:spPr/>
        <p:txBody>
          <a:bodyPr>
            <a:normAutofit fontScale="90000"/>
          </a:bodyPr>
          <a:lstStyle/>
          <a:p>
            <a:r>
              <a:rPr lang="en-US" dirty="0"/>
              <a:t>Chaos Theory Explored Through Double Pendulums </a:t>
            </a:r>
          </a:p>
        </p:txBody>
      </p:sp>
      <p:sp>
        <p:nvSpPr>
          <p:cNvPr id="5" name="Subtitle 4">
            <a:extLst>
              <a:ext uri="{FF2B5EF4-FFF2-40B4-BE49-F238E27FC236}">
                <a16:creationId xmlns:a16="http://schemas.microsoft.com/office/drawing/2014/main" id="{F4407476-1AA2-4699-96B0-40A9342A2AE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29709570"/>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90DBE-933D-4A9F-8ADB-14CCB230AFD8}"/>
              </a:ext>
            </a:extLst>
          </p:cNvPr>
          <p:cNvSpPr>
            <a:spLocks noGrp="1"/>
          </p:cNvSpPr>
          <p:nvPr>
            <p:ph type="title"/>
          </p:nvPr>
        </p:nvSpPr>
        <p:spPr/>
        <p:txBody>
          <a:bodyPr/>
          <a:lstStyle/>
          <a:p>
            <a:r>
              <a:rPr lang="en-US" dirty="0"/>
              <a:t>Procedure (cont.)</a:t>
            </a:r>
          </a:p>
        </p:txBody>
      </p:sp>
      <p:sp>
        <p:nvSpPr>
          <p:cNvPr id="3" name="Text Placeholder 2">
            <a:extLst>
              <a:ext uri="{FF2B5EF4-FFF2-40B4-BE49-F238E27FC236}">
                <a16:creationId xmlns:a16="http://schemas.microsoft.com/office/drawing/2014/main" id="{552C5E63-8560-417A-998F-45FDC411FA2D}"/>
              </a:ext>
            </a:extLst>
          </p:cNvPr>
          <p:cNvSpPr>
            <a:spLocks noGrp="1"/>
          </p:cNvSpPr>
          <p:nvPr>
            <p:ph type="body" idx="1"/>
          </p:nvPr>
        </p:nvSpPr>
        <p:spPr/>
        <p:txBody>
          <a:bodyPr/>
          <a:lstStyle/>
          <a:p>
            <a:r>
              <a:rPr lang="en-US" dirty="0"/>
              <a:t>Mass</a:t>
            </a:r>
          </a:p>
        </p:txBody>
      </p:sp>
      <p:sp>
        <p:nvSpPr>
          <p:cNvPr id="4" name="Content Placeholder 3">
            <a:extLst>
              <a:ext uri="{FF2B5EF4-FFF2-40B4-BE49-F238E27FC236}">
                <a16:creationId xmlns:a16="http://schemas.microsoft.com/office/drawing/2014/main" id="{20E3A3AA-0FCC-4E4D-835E-C468C0FE75FC}"/>
              </a:ext>
            </a:extLst>
          </p:cNvPr>
          <p:cNvSpPr>
            <a:spLocks noGrp="1"/>
          </p:cNvSpPr>
          <p:nvPr>
            <p:ph sz="half" idx="2"/>
          </p:nvPr>
        </p:nvSpPr>
        <p:spPr/>
        <p:txBody>
          <a:bodyPr>
            <a:normAutofit/>
          </a:bodyPr>
          <a:lstStyle/>
          <a:p>
            <a:pPr marL="457184" indent="-457184">
              <a:buFont typeface="+mj-lt"/>
              <a:buAutoNum type="arabicPeriod"/>
            </a:pPr>
            <a:r>
              <a:rPr lang="en-US" dirty="0"/>
              <a:t>Set all parameters to 1</a:t>
            </a:r>
          </a:p>
          <a:p>
            <a:pPr marL="457184" indent="-457184">
              <a:buFont typeface="+mj-lt"/>
              <a:buAutoNum type="arabicPeriod"/>
            </a:pPr>
            <a:r>
              <a:rPr lang="en-US" dirty="0"/>
              <a:t>Find the critical angle of the system </a:t>
            </a:r>
          </a:p>
          <a:p>
            <a:pPr marL="457184" indent="-457184">
              <a:buFont typeface="+mj-lt"/>
              <a:buAutoNum type="arabicPeriod"/>
            </a:pPr>
            <a:r>
              <a:rPr lang="en-US" dirty="0"/>
              <a:t>Set th1 and th2 to 90 record when the system splits into 2</a:t>
            </a:r>
          </a:p>
          <a:p>
            <a:pPr marL="457184" indent="-457184">
              <a:buFont typeface="+mj-lt"/>
              <a:buAutoNum type="arabicPeriod"/>
            </a:pPr>
            <a:r>
              <a:rPr lang="en-US" dirty="0"/>
              <a:t>Repeat for all angle ratios with numbers 1-3 e.g. m1=1,m2=2; m1=2, m 2=3; etc.</a:t>
            </a:r>
          </a:p>
        </p:txBody>
      </p:sp>
      <p:sp>
        <p:nvSpPr>
          <p:cNvPr id="5" name="Text Placeholder 4">
            <a:extLst>
              <a:ext uri="{FF2B5EF4-FFF2-40B4-BE49-F238E27FC236}">
                <a16:creationId xmlns:a16="http://schemas.microsoft.com/office/drawing/2014/main" id="{4E100A64-654A-4C50-B86E-98EFE03EB56A}"/>
              </a:ext>
            </a:extLst>
          </p:cNvPr>
          <p:cNvSpPr>
            <a:spLocks noGrp="1"/>
          </p:cNvSpPr>
          <p:nvPr>
            <p:ph type="body" sz="quarter" idx="3"/>
          </p:nvPr>
        </p:nvSpPr>
        <p:spPr/>
        <p:txBody>
          <a:bodyPr/>
          <a:lstStyle/>
          <a:p>
            <a:r>
              <a:rPr lang="en-US" dirty="0"/>
              <a:t>Length</a:t>
            </a:r>
          </a:p>
        </p:txBody>
      </p:sp>
      <p:sp>
        <p:nvSpPr>
          <p:cNvPr id="6" name="Content Placeholder 5">
            <a:extLst>
              <a:ext uri="{FF2B5EF4-FFF2-40B4-BE49-F238E27FC236}">
                <a16:creationId xmlns:a16="http://schemas.microsoft.com/office/drawing/2014/main" id="{671906B8-3292-4FCC-8964-88DFD9903DA5}"/>
              </a:ext>
            </a:extLst>
          </p:cNvPr>
          <p:cNvSpPr>
            <a:spLocks noGrp="1"/>
          </p:cNvSpPr>
          <p:nvPr>
            <p:ph sz="quarter" idx="4"/>
          </p:nvPr>
        </p:nvSpPr>
        <p:spPr/>
        <p:txBody>
          <a:bodyPr>
            <a:normAutofit/>
          </a:bodyPr>
          <a:lstStyle/>
          <a:p>
            <a:pPr marL="457184" indent="-457184">
              <a:buFont typeface="+mj-lt"/>
              <a:buAutoNum type="arabicPeriod"/>
            </a:pPr>
            <a:r>
              <a:rPr lang="en-US" dirty="0"/>
              <a:t>Set all parameters to 1</a:t>
            </a:r>
          </a:p>
          <a:p>
            <a:pPr marL="457184" indent="-457184">
              <a:buFont typeface="+mj-lt"/>
              <a:buAutoNum type="arabicPeriod"/>
            </a:pPr>
            <a:r>
              <a:rPr lang="en-US" dirty="0"/>
              <a:t>Adjust length the same way mass was adjusted.</a:t>
            </a:r>
          </a:p>
          <a:p>
            <a:pPr marL="457184" indent="-457184">
              <a:buFont typeface="+mj-lt"/>
              <a:buAutoNum type="arabicPeriod"/>
            </a:pPr>
            <a:r>
              <a:rPr lang="en-US" dirty="0"/>
              <a:t>Test length for critical angle</a:t>
            </a:r>
          </a:p>
          <a:p>
            <a:pPr marL="457184" indent="-457184">
              <a:buFont typeface="+mj-lt"/>
              <a:buAutoNum type="arabicPeriod"/>
            </a:pPr>
            <a:r>
              <a:rPr lang="en-US" dirty="0"/>
              <a:t>Test length for division time</a:t>
            </a:r>
          </a:p>
        </p:txBody>
      </p:sp>
    </p:spTree>
    <p:extLst>
      <p:ext uri="{BB962C8B-B14F-4D97-AF65-F5344CB8AC3E}">
        <p14:creationId xmlns:p14="http://schemas.microsoft.com/office/powerpoint/2010/main" val="867465033"/>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6B344771-85CA-4CAE-9613-3F570A435330}"/>
              </a:ext>
            </a:extLst>
          </p:cNvPr>
          <p:cNvGraphicFramePr>
            <a:graphicFrameLocks/>
          </p:cNvGraphicFramePr>
          <p:nvPr>
            <p:extLst>
              <p:ext uri="{D42A27DB-BD31-4B8C-83A1-F6EECF244321}">
                <p14:modId xmlns:p14="http://schemas.microsoft.com/office/powerpoint/2010/main" val="1044320027"/>
              </p:ext>
            </p:extLst>
          </p:nvPr>
        </p:nvGraphicFramePr>
        <p:xfrm>
          <a:off x="575976" y="1482570"/>
          <a:ext cx="4760148" cy="301831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1344AEF3-B218-4CE5-8BD5-2BDBC0D19C9A}"/>
              </a:ext>
            </a:extLst>
          </p:cNvPr>
          <p:cNvSpPr txBox="1"/>
          <p:nvPr/>
        </p:nvSpPr>
        <p:spPr>
          <a:xfrm>
            <a:off x="5483634" y="2057401"/>
            <a:ext cx="3499820" cy="2554545"/>
          </a:xfrm>
          <a:prstGeom prst="rect">
            <a:avLst/>
          </a:prstGeom>
          <a:noFill/>
        </p:spPr>
        <p:txBody>
          <a:bodyPr wrap="square" rtlCol="0">
            <a:spAutoFit/>
          </a:bodyPr>
          <a:lstStyle/>
          <a:p>
            <a:r>
              <a:rPr lang="en-US" sz="1600" dirty="0"/>
              <a:t>This plot graphs when the pendulum diverges against the variation factor. The variation factor is defined on line 62 of the code and its usage is to define the difference between the 3 pendulums an expressed as actual angle=input angle/variation factor</a:t>
            </a:r>
          </a:p>
          <a:p>
            <a:endParaRPr lang="en-US" sz="1600" dirty="0"/>
          </a:p>
        </p:txBody>
      </p:sp>
      <p:sp>
        <p:nvSpPr>
          <p:cNvPr id="3" name="TextBox 2">
            <a:extLst>
              <a:ext uri="{FF2B5EF4-FFF2-40B4-BE49-F238E27FC236}">
                <a16:creationId xmlns:a16="http://schemas.microsoft.com/office/drawing/2014/main" id="{9751DDD6-4ED1-493A-9DEB-B10D83552874}"/>
              </a:ext>
            </a:extLst>
          </p:cNvPr>
          <p:cNvSpPr txBox="1"/>
          <p:nvPr/>
        </p:nvSpPr>
        <p:spPr>
          <a:xfrm>
            <a:off x="631998" y="4225771"/>
            <a:ext cx="4572000" cy="1815882"/>
          </a:xfrm>
          <a:prstGeom prst="rect">
            <a:avLst/>
          </a:prstGeom>
          <a:noFill/>
        </p:spPr>
        <p:txBody>
          <a:bodyPr wrap="square" rtlCol="0">
            <a:spAutoFit/>
          </a:bodyPr>
          <a:lstStyle/>
          <a:p>
            <a:r>
              <a:rPr lang="en-US" sz="1600" dirty="0"/>
              <a:t>The data shows that the smaller the angle, the shorter the divergence time is until around 1e7. at this point, the simulation processes the number the same way until 1e17. After 1e17, the program doesn’t consider the angle a significant number anymore   </a:t>
            </a:r>
          </a:p>
        </p:txBody>
      </p:sp>
      <p:graphicFrame>
        <p:nvGraphicFramePr>
          <p:cNvPr id="4" name="Table 3">
            <a:extLst>
              <a:ext uri="{FF2B5EF4-FFF2-40B4-BE49-F238E27FC236}">
                <a16:creationId xmlns:a16="http://schemas.microsoft.com/office/drawing/2014/main" id="{23D9AC59-76C2-4372-A597-E241356D3032}"/>
              </a:ext>
            </a:extLst>
          </p:cNvPr>
          <p:cNvGraphicFramePr>
            <a:graphicFrameLocks noGrp="1"/>
          </p:cNvGraphicFramePr>
          <p:nvPr>
            <p:extLst>
              <p:ext uri="{D42A27DB-BD31-4B8C-83A1-F6EECF244321}">
                <p14:modId xmlns:p14="http://schemas.microsoft.com/office/powerpoint/2010/main" val="1741685443"/>
              </p:ext>
            </p:extLst>
          </p:nvPr>
        </p:nvGraphicFramePr>
        <p:xfrm>
          <a:off x="9361556" y="3092095"/>
          <a:ext cx="2405848" cy="3108960"/>
        </p:xfrm>
        <a:graphic>
          <a:graphicData uri="http://schemas.openxmlformats.org/drawingml/2006/table">
            <a:tbl>
              <a:tblPr firstRow="1">
                <a:tableStyleId>{5C22544A-7EE6-4342-B048-85BDC9FD1C3A}</a:tableStyleId>
              </a:tblPr>
              <a:tblGrid>
                <a:gridCol w="1202924">
                  <a:extLst>
                    <a:ext uri="{9D8B030D-6E8A-4147-A177-3AD203B41FA5}">
                      <a16:colId xmlns:a16="http://schemas.microsoft.com/office/drawing/2014/main" val="488338183"/>
                    </a:ext>
                  </a:extLst>
                </a:gridCol>
                <a:gridCol w="1202924">
                  <a:extLst>
                    <a:ext uri="{9D8B030D-6E8A-4147-A177-3AD203B41FA5}">
                      <a16:colId xmlns:a16="http://schemas.microsoft.com/office/drawing/2014/main" val="2400456386"/>
                    </a:ext>
                  </a:extLst>
                </a:gridCol>
              </a:tblGrid>
              <a:tr h="182880">
                <a:tc>
                  <a:txBody>
                    <a:bodyPr/>
                    <a:lstStyle/>
                    <a:p>
                      <a:pPr algn="l" fontAlgn="b"/>
                      <a:r>
                        <a:rPr lang="en-US" sz="1100" u="none" strike="noStrike" dirty="0">
                          <a:effectLst/>
                        </a:rPr>
                        <a:t>Angle Variation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Diverge Time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50686700"/>
                  </a:ext>
                </a:extLst>
              </a:tr>
              <a:tr h="182880">
                <a:tc>
                  <a:txBody>
                    <a:bodyPr/>
                    <a:lstStyle/>
                    <a:p>
                      <a:pPr algn="r" fontAlgn="b"/>
                      <a:r>
                        <a:rPr lang="en-US" sz="1100" u="none" strike="noStrike" dirty="0">
                          <a:effectLst/>
                        </a:rPr>
                        <a:t>1.00E+01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27398933"/>
                  </a:ext>
                </a:extLst>
              </a:tr>
              <a:tr h="182880">
                <a:tc>
                  <a:txBody>
                    <a:bodyPr/>
                    <a:lstStyle/>
                    <a:p>
                      <a:pPr algn="r" fontAlgn="b"/>
                      <a:r>
                        <a:rPr lang="en-US" sz="1100" u="none" strike="noStrike" dirty="0">
                          <a:effectLst/>
                        </a:rPr>
                        <a:t>1.00E+02</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5</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31486107"/>
                  </a:ext>
                </a:extLst>
              </a:tr>
              <a:tr h="182880">
                <a:tc>
                  <a:txBody>
                    <a:bodyPr/>
                    <a:lstStyle/>
                    <a:p>
                      <a:pPr algn="r" fontAlgn="b"/>
                      <a:r>
                        <a:rPr lang="en-US" sz="1100" u="none" strike="noStrike" dirty="0">
                          <a:effectLst/>
                        </a:rPr>
                        <a:t>1.00E+03</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10</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910826"/>
                  </a:ext>
                </a:extLst>
              </a:tr>
              <a:tr h="182880">
                <a:tc>
                  <a:txBody>
                    <a:bodyPr/>
                    <a:lstStyle/>
                    <a:p>
                      <a:pPr algn="r" fontAlgn="b"/>
                      <a:r>
                        <a:rPr lang="en-US" sz="1100" u="none" strike="noStrike" dirty="0">
                          <a:effectLst/>
                        </a:rPr>
                        <a:t>1.00E+04</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14</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38399264"/>
                  </a:ext>
                </a:extLst>
              </a:tr>
              <a:tr h="182880">
                <a:tc>
                  <a:txBody>
                    <a:bodyPr/>
                    <a:lstStyle/>
                    <a:p>
                      <a:pPr algn="r" fontAlgn="b"/>
                      <a:r>
                        <a:rPr lang="en-US" sz="1100" u="none" strike="noStrike" dirty="0">
                          <a:effectLst/>
                        </a:rPr>
                        <a:t>1.00E+05</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16</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03245859"/>
                  </a:ext>
                </a:extLst>
              </a:tr>
              <a:tr h="182880">
                <a:tc>
                  <a:txBody>
                    <a:bodyPr/>
                    <a:lstStyle/>
                    <a:p>
                      <a:pPr algn="r" fontAlgn="b"/>
                      <a:r>
                        <a:rPr lang="en-US" sz="1100" u="none" strike="noStrike" dirty="0">
                          <a:effectLst/>
                        </a:rPr>
                        <a:t>1.00E+06</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17</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85953188"/>
                  </a:ext>
                </a:extLst>
              </a:tr>
              <a:tr h="182880">
                <a:tc>
                  <a:txBody>
                    <a:bodyPr/>
                    <a:lstStyle/>
                    <a:p>
                      <a:pPr algn="r" fontAlgn="b"/>
                      <a:r>
                        <a:rPr lang="en-US" sz="1100" u="none" strike="noStrike" dirty="0">
                          <a:effectLst/>
                        </a:rPr>
                        <a:t>1.00E+07</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20</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3986777"/>
                  </a:ext>
                </a:extLst>
              </a:tr>
              <a:tr h="182880">
                <a:tc>
                  <a:txBody>
                    <a:bodyPr/>
                    <a:lstStyle/>
                    <a:p>
                      <a:pPr algn="r" fontAlgn="b"/>
                      <a:r>
                        <a:rPr lang="en-US" sz="1100" u="none" strike="noStrike" dirty="0">
                          <a:effectLst/>
                        </a:rPr>
                        <a:t>1.00E+08</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21</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78607326"/>
                  </a:ext>
                </a:extLst>
              </a:tr>
              <a:tr h="182880">
                <a:tc>
                  <a:txBody>
                    <a:bodyPr/>
                    <a:lstStyle/>
                    <a:p>
                      <a:pPr algn="r" fontAlgn="b"/>
                      <a:r>
                        <a:rPr lang="en-US" sz="1100" u="none" strike="noStrike" dirty="0">
                          <a:effectLst/>
                        </a:rPr>
                        <a:t>1.00E+09</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20</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60349352"/>
                  </a:ext>
                </a:extLst>
              </a:tr>
              <a:tr h="182880">
                <a:tc>
                  <a:txBody>
                    <a:bodyPr/>
                    <a:lstStyle/>
                    <a:p>
                      <a:pPr algn="r" fontAlgn="b"/>
                      <a:r>
                        <a:rPr lang="en-US" sz="1100" u="none" strike="noStrike" dirty="0">
                          <a:effectLst/>
                        </a:rPr>
                        <a:t>1.00E+10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21</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66027995"/>
                  </a:ext>
                </a:extLst>
              </a:tr>
              <a:tr h="182880">
                <a:tc>
                  <a:txBody>
                    <a:bodyPr/>
                    <a:lstStyle/>
                    <a:p>
                      <a:pPr algn="r" fontAlgn="b"/>
                      <a:r>
                        <a:rPr lang="en-US" sz="1100" u="none" strike="noStrike" dirty="0">
                          <a:effectLst/>
                        </a:rPr>
                        <a:t>1.00E+11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20</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04251724"/>
                  </a:ext>
                </a:extLst>
              </a:tr>
              <a:tr h="182880">
                <a:tc>
                  <a:txBody>
                    <a:bodyPr/>
                    <a:lstStyle/>
                    <a:p>
                      <a:pPr algn="r" fontAlgn="b"/>
                      <a:r>
                        <a:rPr lang="en-US" sz="1100" u="none" strike="noStrike" dirty="0">
                          <a:effectLst/>
                        </a:rPr>
                        <a:t>1.00E+12</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21</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77043448"/>
                  </a:ext>
                </a:extLst>
              </a:tr>
              <a:tr h="182880">
                <a:tc>
                  <a:txBody>
                    <a:bodyPr/>
                    <a:lstStyle/>
                    <a:p>
                      <a:pPr algn="r" fontAlgn="b"/>
                      <a:r>
                        <a:rPr lang="en-US" sz="1100" u="none" strike="noStrike" dirty="0">
                          <a:effectLst/>
                        </a:rPr>
                        <a:t>1.00E+13</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20</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12643137"/>
                  </a:ext>
                </a:extLst>
              </a:tr>
              <a:tr h="182880">
                <a:tc>
                  <a:txBody>
                    <a:bodyPr/>
                    <a:lstStyle/>
                    <a:p>
                      <a:pPr algn="r" fontAlgn="b"/>
                      <a:r>
                        <a:rPr lang="en-US" sz="1100" u="none" strike="noStrike" dirty="0">
                          <a:effectLst/>
                        </a:rPr>
                        <a:t>1.00E+14</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19</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64563300"/>
                  </a:ext>
                </a:extLst>
              </a:tr>
              <a:tr h="182880">
                <a:tc>
                  <a:txBody>
                    <a:bodyPr/>
                    <a:lstStyle/>
                    <a:p>
                      <a:pPr algn="r" fontAlgn="b"/>
                      <a:r>
                        <a:rPr lang="en-US" sz="1100" u="none" strike="noStrike" dirty="0">
                          <a:effectLst/>
                        </a:rPr>
                        <a:t>1.00E+15</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19</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9332111"/>
                  </a:ext>
                </a:extLst>
              </a:tr>
              <a:tr h="182880">
                <a:tc>
                  <a:txBody>
                    <a:bodyPr/>
                    <a:lstStyle/>
                    <a:p>
                      <a:pPr algn="r" fontAlgn="b"/>
                      <a:r>
                        <a:rPr lang="en-US" sz="1100" u="none" strike="noStrike" dirty="0">
                          <a:effectLst/>
                        </a:rPr>
                        <a:t>1.00E+16</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20</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67188866"/>
                  </a:ext>
                </a:extLst>
              </a:tr>
            </a:tbl>
          </a:graphicData>
        </a:graphic>
      </p:graphicFrame>
      <p:sp>
        <p:nvSpPr>
          <p:cNvPr id="5" name="TextBox 4">
            <a:extLst>
              <a:ext uri="{FF2B5EF4-FFF2-40B4-BE49-F238E27FC236}">
                <a16:creationId xmlns:a16="http://schemas.microsoft.com/office/drawing/2014/main" id="{E9F0F4AF-AC81-4533-B72F-59F31AD0564A}"/>
              </a:ext>
            </a:extLst>
          </p:cNvPr>
          <p:cNvSpPr txBox="1"/>
          <p:nvPr/>
        </p:nvSpPr>
        <p:spPr>
          <a:xfrm>
            <a:off x="4863944" y="5524241"/>
            <a:ext cx="2848353" cy="553998"/>
          </a:xfrm>
          <a:prstGeom prst="rect">
            <a:avLst/>
          </a:prstGeom>
          <a:noFill/>
        </p:spPr>
        <p:txBody>
          <a:bodyPr wrap="square" rtlCol="0">
            <a:spAutoFit/>
          </a:bodyPr>
          <a:lstStyle/>
          <a:p>
            <a:r>
              <a:rPr lang="en-US" sz="900" dirty="0"/>
              <a:t>Note: the scale is logarithmic. This was done to illustrate the data better. A linear scale would result in most of the data being on one side. </a:t>
            </a:r>
          </a:p>
          <a:p>
            <a:endParaRPr lang="en-US" sz="300" dirty="0"/>
          </a:p>
        </p:txBody>
      </p:sp>
      <p:sp>
        <p:nvSpPr>
          <p:cNvPr id="6" name="TextBox 5">
            <a:extLst>
              <a:ext uri="{FF2B5EF4-FFF2-40B4-BE49-F238E27FC236}">
                <a16:creationId xmlns:a16="http://schemas.microsoft.com/office/drawing/2014/main" id="{231FC489-3967-437E-BF33-244A1116D24D}"/>
              </a:ext>
            </a:extLst>
          </p:cNvPr>
          <p:cNvSpPr txBox="1"/>
          <p:nvPr/>
        </p:nvSpPr>
        <p:spPr>
          <a:xfrm>
            <a:off x="1482496" y="3103850"/>
            <a:ext cx="579120" cy="646331"/>
          </a:xfrm>
          <a:prstGeom prst="rect">
            <a:avLst/>
          </a:prstGeom>
          <a:noFill/>
        </p:spPr>
        <p:txBody>
          <a:bodyPr wrap="square" rtlCol="0">
            <a:spAutoFit/>
          </a:bodyPr>
          <a:lstStyle/>
          <a:p>
            <a:r>
              <a:rPr lang="en-US" sz="3600" dirty="0">
                <a:solidFill>
                  <a:schemeClr val="accent1"/>
                </a:solidFill>
                <a:hlinkClick r:id="rId3" action="ppaction://hlinkfile">
                  <a:extLst>
                    <a:ext uri="{A12FA001-AC4F-418D-AE19-62706E023703}">
                      <ahyp:hlinkClr xmlns:ahyp="http://schemas.microsoft.com/office/drawing/2018/hyperlinkcolor" val="tx"/>
                    </a:ext>
                  </a:extLst>
                </a:hlinkClick>
              </a:rPr>
              <a:t>.</a:t>
            </a:r>
            <a:endParaRPr lang="en-US" sz="3600" dirty="0">
              <a:solidFill>
                <a:schemeClr val="accent1"/>
              </a:solidFill>
            </a:endParaRPr>
          </a:p>
        </p:txBody>
      </p:sp>
      <p:sp>
        <p:nvSpPr>
          <p:cNvPr id="10" name="TextBox 9">
            <a:extLst>
              <a:ext uri="{FF2B5EF4-FFF2-40B4-BE49-F238E27FC236}">
                <a16:creationId xmlns:a16="http://schemas.microsoft.com/office/drawing/2014/main" id="{4694A416-F10B-43C6-80E1-4003FDF3534E}"/>
              </a:ext>
            </a:extLst>
          </p:cNvPr>
          <p:cNvSpPr txBox="1"/>
          <p:nvPr/>
        </p:nvSpPr>
        <p:spPr>
          <a:xfrm>
            <a:off x="2673172" y="2046380"/>
            <a:ext cx="637032" cy="646331"/>
          </a:xfrm>
          <a:prstGeom prst="rect">
            <a:avLst/>
          </a:prstGeom>
          <a:noFill/>
        </p:spPr>
        <p:txBody>
          <a:bodyPr wrap="square" rtlCol="0">
            <a:spAutoFit/>
          </a:bodyPr>
          <a:lstStyle/>
          <a:p>
            <a:r>
              <a:rPr lang="en-US" sz="3600" dirty="0">
                <a:solidFill>
                  <a:schemeClr val="accent1"/>
                </a:solidFill>
                <a:hlinkClick r:id="rId4" action="ppaction://hlinkfile">
                  <a:extLst>
                    <a:ext uri="{A12FA001-AC4F-418D-AE19-62706E023703}">
                      <ahyp:hlinkClr xmlns:ahyp="http://schemas.microsoft.com/office/drawing/2018/hyperlinkcolor" val="tx"/>
                    </a:ext>
                  </a:extLst>
                </a:hlinkClick>
              </a:rPr>
              <a:t>.</a:t>
            </a:r>
            <a:endParaRPr lang="en-US" sz="3600" dirty="0">
              <a:solidFill>
                <a:schemeClr val="accent1"/>
              </a:solidFill>
            </a:endParaRPr>
          </a:p>
        </p:txBody>
      </p:sp>
      <p:sp>
        <p:nvSpPr>
          <p:cNvPr id="13" name="Title 1">
            <a:extLst>
              <a:ext uri="{FF2B5EF4-FFF2-40B4-BE49-F238E27FC236}">
                <a16:creationId xmlns:a16="http://schemas.microsoft.com/office/drawing/2014/main" id="{49D1F574-A7BB-4A7F-B44A-F22E54050938}"/>
              </a:ext>
            </a:extLst>
          </p:cNvPr>
          <p:cNvSpPr txBox="1">
            <a:spLocks/>
          </p:cNvSpPr>
          <p:nvPr/>
        </p:nvSpPr>
        <p:spPr>
          <a:xfrm>
            <a:off x="685799" y="704827"/>
            <a:ext cx="6121401" cy="1220493"/>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r>
              <a:rPr lang="en-US" sz="3200" dirty="0"/>
              <a:t>Results: Angle variation</a:t>
            </a:r>
          </a:p>
        </p:txBody>
      </p:sp>
      <p:sp>
        <p:nvSpPr>
          <p:cNvPr id="14" name="TextBox 13">
            <a:extLst>
              <a:ext uri="{FF2B5EF4-FFF2-40B4-BE49-F238E27FC236}">
                <a16:creationId xmlns:a16="http://schemas.microsoft.com/office/drawing/2014/main" id="{8D6416BF-B9A7-4551-98B9-FC5329E2C65B}"/>
              </a:ext>
            </a:extLst>
          </p:cNvPr>
          <p:cNvSpPr txBox="1"/>
          <p:nvPr/>
        </p:nvSpPr>
        <p:spPr>
          <a:xfrm>
            <a:off x="4589623" y="2100968"/>
            <a:ext cx="918789" cy="661720"/>
          </a:xfrm>
          <a:prstGeom prst="rect">
            <a:avLst/>
          </a:prstGeom>
          <a:noFill/>
        </p:spPr>
        <p:txBody>
          <a:bodyPr wrap="square" rtlCol="0">
            <a:spAutoFit/>
          </a:bodyPr>
          <a:lstStyle/>
          <a:p>
            <a:r>
              <a:rPr lang="en-US" sz="3700" dirty="0">
                <a:solidFill>
                  <a:schemeClr val="accent1"/>
                </a:solidFill>
                <a:hlinkClick r:id="rId5" action="ppaction://hlinkfile">
                  <a:extLst>
                    <a:ext uri="{A12FA001-AC4F-418D-AE19-62706E023703}">
                      <ahyp:hlinkClr xmlns:ahyp="http://schemas.microsoft.com/office/drawing/2018/hyperlinkcolor" val="tx"/>
                    </a:ext>
                  </a:extLst>
                </a:hlinkClick>
              </a:rPr>
              <a:t>.</a:t>
            </a:r>
            <a:endParaRPr lang="en-US" sz="3700" dirty="0">
              <a:solidFill>
                <a:schemeClr val="accent1"/>
              </a:solidFill>
            </a:endParaRPr>
          </a:p>
        </p:txBody>
      </p:sp>
      <p:sp>
        <p:nvSpPr>
          <p:cNvPr id="15" name="TextBox 14">
            <a:extLst>
              <a:ext uri="{FF2B5EF4-FFF2-40B4-BE49-F238E27FC236}">
                <a16:creationId xmlns:a16="http://schemas.microsoft.com/office/drawing/2014/main" id="{CF281294-154E-45A9-A3E5-4472138649E4}"/>
              </a:ext>
            </a:extLst>
          </p:cNvPr>
          <p:cNvSpPr txBox="1"/>
          <p:nvPr/>
        </p:nvSpPr>
        <p:spPr>
          <a:xfrm>
            <a:off x="4825885" y="2034997"/>
            <a:ext cx="918789" cy="661720"/>
          </a:xfrm>
          <a:prstGeom prst="rect">
            <a:avLst/>
          </a:prstGeom>
          <a:noFill/>
        </p:spPr>
        <p:txBody>
          <a:bodyPr wrap="square" rtlCol="0">
            <a:spAutoFit/>
          </a:bodyPr>
          <a:lstStyle/>
          <a:p>
            <a:r>
              <a:rPr lang="en-US" sz="3700" dirty="0">
                <a:solidFill>
                  <a:schemeClr val="accent1"/>
                </a:solidFill>
                <a:hlinkClick r:id="rId6" action="ppaction://hlinkfile">
                  <a:extLst>
                    <a:ext uri="{A12FA001-AC4F-418D-AE19-62706E023703}">
                      <ahyp:hlinkClr xmlns:ahyp="http://schemas.microsoft.com/office/drawing/2018/hyperlinkcolor" val="tx"/>
                    </a:ext>
                  </a:extLst>
                </a:hlinkClick>
              </a:rPr>
              <a:t>.</a:t>
            </a:r>
            <a:endParaRPr lang="en-US" sz="3700" dirty="0">
              <a:solidFill>
                <a:schemeClr val="accent1"/>
              </a:solidFill>
            </a:endParaRPr>
          </a:p>
        </p:txBody>
      </p:sp>
    </p:spTree>
    <p:extLst>
      <p:ext uri="{BB962C8B-B14F-4D97-AF65-F5344CB8AC3E}">
        <p14:creationId xmlns:p14="http://schemas.microsoft.com/office/powerpoint/2010/main" val="1547632946"/>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E6DFD06D-74B4-4600-89D0-29F1FD25C62C}"/>
              </a:ext>
            </a:extLst>
          </p:cNvPr>
          <p:cNvGraphicFramePr>
            <a:graphicFrameLocks/>
          </p:cNvGraphicFramePr>
          <p:nvPr>
            <p:extLst>
              <p:ext uri="{D42A27DB-BD31-4B8C-83A1-F6EECF244321}">
                <p14:modId xmlns:p14="http://schemas.microsoft.com/office/powerpoint/2010/main" val="150262557"/>
              </p:ext>
            </p:extLst>
          </p:nvPr>
        </p:nvGraphicFramePr>
        <p:xfrm>
          <a:off x="0" y="2057401"/>
          <a:ext cx="5805341" cy="4036226"/>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656B97A6-0A19-4F81-BFF8-13DADFC041DF}"/>
              </a:ext>
            </a:extLst>
          </p:cNvPr>
          <p:cNvSpPr txBox="1"/>
          <p:nvPr/>
        </p:nvSpPr>
        <p:spPr>
          <a:xfrm>
            <a:off x="7803289" y="4749239"/>
            <a:ext cx="4496586" cy="1477328"/>
          </a:xfrm>
          <a:prstGeom prst="rect">
            <a:avLst/>
          </a:prstGeom>
          <a:noFill/>
        </p:spPr>
        <p:txBody>
          <a:bodyPr wrap="square" rtlCol="0">
            <a:spAutoFit/>
          </a:bodyPr>
          <a:lstStyle/>
          <a:p>
            <a:r>
              <a:rPr lang="en-US" dirty="0"/>
              <a:t>This is the chart of angle combinations that yield chaotic results. Any pair of points above the line will, in theory, be chaotic. Any pair of angles inside the curve will be a standard system</a:t>
            </a:r>
          </a:p>
        </p:txBody>
      </p:sp>
      <p:graphicFrame>
        <p:nvGraphicFramePr>
          <p:cNvPr id="5" name="Table 4">
            <a:extLst>
              <a:ext uri="{FF2B5EF4-FFF2-40B4-BE49-F238E27FC236}">
                <a16:creationId xmlns:a16="http://schemas.microsoft.com/office/drawing/2014/main" id="{8830A5E6-7191-482A-A08C-490B324DD7FE}"/>
              </a:ext>
            </a:extLst>
          </p:cNvPr>
          <p:cNvGraphicFramePr>
            <a:graphicFrameLocks noGrp="1"/>
          </p:cNvGraphicFramePr>
          <p:nvPr>
            <p:extLst>
              <p:ext uri="{D42A27DB-BD31-4B8C-83A1-F6EECF244321}">
                <p14:modId xmlns:p14="http://schemas.microsoft.com/office/powerpoint/2010/main" val="1791273967"/>
              </p:ext>
            </p:extLst>
          </p:nvPr>
        </p:nvGraphicFramePr>
        <p:xfrm>
          <a:off x="5788992" y="2472971"/>
          <a:ext cx="2082392" cy="4024312"/>
        </p:xfrm>
        <a:graphic>
          <a:graphicData uri="http://schemas.openxmlformats.org/drawingml/2006/table">
            <a:tbl>
              <a:tblPr firstRow="1">
                <a:tableStyleId>{5C22544A-7EE6-4342-B048-85BDC9FD1C3A}</a:tableStyleId>
              </a:tblPr>
              <a:tblGrid>
                <a:gridCol w="1041196">
                  <a:extLst>
                    <a:ext uri="{9D8B030D-6E8A-4147-A177-3AD203B41FA5}">
                      <a16:colId xmlns:a16="http://schemas.microsoft.com/office/drawing/2014/main" val="2696163754"/>
                    </a:ext>
                  </a:extLst>
                </a:gridCol>
                <a:gridCol w="1041196">
                  <a:extLst>
                    <a:ext uri="{9D8B030D-6E8A-4147-A177-3AD203B41FA5}">
                      <a16:colId xmlns:a16="http://schemas.microsoft.com/office/drawing/2014/main" val="2050554135"/>
                    </a:ext>
                  </a:extLst>
                </a:gridCol>
              </a:tblGrid>
              <a:tr h="337066">
                <a:tc>
                  <a:txBody>
                    <a:bodyPr/>
                    <a:lstStyle/>
                    <a:p>
                      <a:pPr algn="l" fontAlgn="b"/>
                      <a:r>
                        <a:rPr lang="en-US" sz="1100" u="none" strike="noStrike" dirty="0">
                          <a:effectLst/>
                        </a:rPr>
                        <a:t>th2</a:t>
                      </a:r>
                      <a:endParaRPr lang="en-US" sz="1100" b="0" i="0" u="none" strike="noStrike" dirty="0">
                        <a:solidFill>
                          <a:srgbClr val="000000"/>
                        </a:solidFill>
                        <a:effectLst/>
                        <a:latin typeface="Century Gothic" panose="020B0502020202020204" pitchFamily="34" charset="0"/>
                      </a:endParaRPr>
                    </a:p>
                  </a:txBody>
                  <a:tcPr marL="9311" marR="9311" marT="9311" marB="0" anchor="b"/>
                </a:tc>
                <a:tc>
                  <a:txBody>
                    <a:bodyPr/>
                    <a:lstStyle/>
                    <a:p>
                      <a:pPr algn="l" fontAlgn="b"/>
                      <a:r>
                        <a:rPr lang="en-US" sz="1100" u="none" strike="noStrike" dirty="0">
                          <a:effectLst/>
                        </a:rPr>
                        <a:t>critical th1</a:t>
                      </a:r>
                      <a:endParaRPr lang="en-US" sz="1100" b="0" i="0" u="none" strike="noStrike" dirty="0">
                        <a:solidFill>
                          <a:srgbClr val="000000"/>
                        </a:solidFill>
                        <a:effectLst/>
                        <a:latin typeface="Century Gothic" panose="020B0502020202020204" pitchFamily="34" charset="0"/>
                      </a:endParaRPr>
                    </a:p>
                  </a:txBody>
                  <a:tcPr marL="9311" marR="9311" marT="9311" marB="0" anchor="b"/>
                </a:tc>
                <a:extLst>
                  <a:ext uri="{0D108BD9-81ED-4DB2-BD59-A6C34878D82A}">
                    <a16:rowId xmlns:a16="http://schemas.microsoft.com/office/drawing/2014/main" val="3531609118"/>
                  </a:ext>
                </a:extLst>
              </a:tr>
              <a:tr h="204847">
                <a:tc>
                  <a:txBody>
                    <a:bodyPr/>
                    <a:lstStyle/>
                    <a:p>
                      <a:pPr algn="r" fontAlgn="b"/>
                      <a:r>
                        <a:rPr lang="en-US" sz="1100" u="none" strike="noStrike" dirty="0">
                          <a:effectLst/>
                        </a:rPr>
                        <a:t>-180</a:t>
                      </a:r>
                      <a:endParaRPr lang="en-US" sz="1100" b="0" i="0" u="none" strike="noStrike" dirty="0">
                        <a:solidFill>
                          <a:srgbClr val="000000"/>
                        </a:solidFill>
                        <a:effectLst/>
                        <a:latin typeface="Century Gothic" panose="020B0502020202020204" pitchFamily="34" charset="0"/>
                      </a:endParaRPr>
                    </a:p>
                  </a:txBody>
                  <a:tcPr marL="9311" marR="9311" marT="9311"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entury Gothic" panose="020B0502020202020204" pitchFamily="34" charset="0"/>
                      </a:endParaRPr>
                    </a:p>
                  </a:txBody>
                  <a:tcPr marL="9311" marR="9311" marT="9311" marB="0" anchor="b"/>
                </a:tc>
                <a:extLst>
                  <a:ext uri="{0D108BD9-81ED-4DB2-BD59-A6C34878D82A}">
                    <a16:rowId xmlns:a16="http://schemas.microsoft.com/office/drawing/2014/main" val="404580723"/>
                  </a:ext>
                </a:extLst>
              </a:tr>
              <a:tr h="204847">
                <a:tc>
                  <a:txBody>
                    <a:bodyPr/>
                    <a:lstStyle/>
                    <a:p>
                      <a:pPr algn="r" fontAlgn="b"/>
                      <a:r>
                        <a:rPr lang="en-US" sz="1100" u="none" strike="noStrike" dirty="0">
                          <a:effectLst/>
                        </a:rPr>
                        <a:t>-150</a:t>
                      </a:r>
                      <a:endParaRPr lang="en-US" sz="1100" b="0" i="0" u="none" strike="noStrike" dirty="0">
                        <a:solidFill>
                          <a:srgbClr val="000000"/>
                        </a:solidFill>
                        <a:effectLst/>
                        <a:latin typeface="Century Gothic" panose="020B0502020202020204" pitchFamily="34" charset="0"/>
                      </a:endParaRPr>
                    </a:p>
                  </a:txBody>
                  <a:tcPr marL="9311" marR="9311" marT="9311"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entury Gothic" panose="020B0502020202020204" pitchFamily="34" charset="0"/>
                      </a:endParaRPr>
                    </a:p>
                  </a:txBody>
                  <a:tcPr marL="9311" marR="9311" marT="9311" marB="0" anchor="b"/>
                </a:tc>
                <a:extLst>
                  <a:ext uri="{0D108BD9-81ED-4DB2-BD59-A6C34878D82A}">
                    <a16:rowId xmlns:a16="http://schemas.microsoft.com/office/drawing/2014/main" val="1037186275"/>
                  </a:ext>
                </a:extLst>
              </a:tr>
              <a:tr h="204847">
                <a:tc>
                  <a:txBody>
                    <a:bodyPr/>
                    <a:lstStyle/>
                    <a:p>
                      <a:pPr algn="r" fontAlgn="b"/>
                      <a:r>
                        <a:rPr lang="en-US" sz="1100" u="none" strike="noStrike" dirty="0">
                          <a:effectLst/>
                        </a:rPr>
                        <a:t>-120</a:t>
                      </a:r>
                      <a:endParaRPr lang="en-US" sz="1100" b="0" i="0" u="none" strike="noStrike" dirty="0">
                        <a:solidFill>
                          <a:srgbClr val="000000"/>
                        </a:solidFill>
                        <a:effectLst/>
                        <a:latin typeface="Century Gothic" panose="020B0502020202020204" pitchFamily="34" charset="0"/>
                      </a:endParaRPr>
                    </a:p>
                  </a:txBody>
                  <a:tcPr marL="9311" marR="9311" marT="9311" marB="0" anchor="b"/>
                </a:tc>
                <a:tc>
                  <a:txBody>
                    <a:bodyPr/>
                    <a:lstStyle/>
                    <a:p>
                      <a:pPr algn="r" fontAlgn="b"/>
                      <a:r>
                        <a:rPr lang="en-US" sz="1100" u="none" strike="noStrike" dirty="0">
                          <a:effectLst/>
                        </a:rPr>
                        <a:t>36.03</a:t>
                      </a:r>
                      <a:endParaRPr lang="en-US" sz="1100" b="0" i="0" u="none" strike="noStrike" dirty="0">
                        <a:solidFill>
                          <a:srgbClr val="000000"/>
                        </a:solidFill>
                        <a:effectLst/>
                        <a:latin typeface="Century Gothic" panose="020B0502020202020204" pitchFamily="34" charset="0"/>
                      </a:endParaRPr>
                    </a:p>
                  </a:txBody>
                  <a:tcPr marL="9311" marR="9311" marT="9311" marB="0" anchor="b"/>
                </a:tc>
                <a:extLst>
                  <a:ext uri="{0D108BD9-81ED-4DB2-BD59-A6C34878D82A}">
                    <a16:rowId xmlns:a16="http://schemas.microsoft.com/office/drawing/2014/main" val="1672431229"/>
                  </a:ext>
                </a:extLst>
              </a:tr>
              <a:tr h="204847">
                <a:tc>
                  <a:txBody>
                    <a:bodyPr/>
                    <a:lstStyle/>
                    <a:p>
                      <a:pPr algn="r" fontAlgn="b"/>
                      <a:r>
                        <a:rPr lang="en-US" sz="1100" u="none" strike="noStrike" dirty="0">
                          <a:effectLst/>
                        </a:rPr>
                        <a:t>-90</a:t>
                      </a:r>
                      <a:endParaRPr lang="en-US" sz="1100" b="0" i="0" u="none" strike="noStrike" dirty="0">
                        <a:solidFill>
                          <a:srgbClr val="000000"/>
                        </a:solidFill>
                        <a:effectLst/>
                        <a:latin typeface="Century Gothic" panose="020B0502020202020204" pitchFamily="34" charset="0"/>
                      </a:endParaRPr>
                    </a:p>
                  </a:txBody>
                  <a:tcPr marL="9311" marR="9311" marT="9311" marB="0" anchor="b"/>
                </a:tc>
                <a:tc>
                  <a:txBody>
                    <a:bodyPr/>
                    <a:lstStyle/>
                    <a:p>
                      <a:pPr algn="r" fontAlgn="b"/>
                      <a:r>
                        <a:rPr lang="en-US" sz="1100" u="none" strike="noStrike" dirty="0">
                          <a:effectLst/>
                        </a:rPr>
                        <a:t>56</a:t>
                      </a:r>
                      <a:endParaRPr lang="en-US" sz="1100" b="0" i="0" u="none" strike="noStrike" dirty="0">
                        <a:solidFill>
                          <a:srgbClr val="000000"/>
                        </a:solidFill>
                        <a:effectLst/>
                        <a:latin typeface="Century Gothic" panose="020B0502020202020204" pitchFamily="34" charset="0"/>
                      </a:endParaRPr>
                    </a:p>
                  </a:txBody>
                  <a:tcPr marL="9311" marR="9311" marT="9311" marB="0" anchor="b"/>
                </a:tc>
                <a:extLst>
                  <a:ext uri="{0D108BD9-81ED-4DB2-BD59-A6C34878D82A}">
                    <a16:rowId xmlns:a16="http://schemas.microsoft.com/office/drawing/2014/main" val="3187345259"/>
                  </a:ext>
                </a:extLst>
              </a:tr>
              <a:tr h="204847">
                <a:tc>
                  <a:txBody>
                    <a:bodyPr/>
                    <a:lstStyle/>
                    <a:p>
                      <a:pPr algn="r" fontAlgn="b"/>
                      <a:r>
                        <a:rPr lang="en-US" sz="1100" u="none" strike="noStrike" dirty="0">
                          <a:effectLst/>
                        </a:rPr>
                        <a:t>-45</a:t>
                      </a:r>
                      <a:endParaRPr lang="en-US" sz="1100" b="0" i="0" u="none" strike="noStrike" dirty="0">
                        <a:solidFill>
                          <a:srgbClr val="000000"/>
                        </a:solidFill>
                        <a:effectLst/>
                        <a:latin typeface="Century Gothic" panose="020B0502020202020204" pitchFamily="34" charset="0"/>
                      </a:endParaRPr>
                    </a:p>
                  </a:txBody>
                  <a:tcPr marL="9311" marR="9311" marT="9311" marB="0" anchor="b"/>
                </a:tc>
                <a:tc>
                  <a:txBody>
                    <a:bodyPr/>
                    <a:lstStyle/>
                    <a:p>
                      <a:pPr algn="r" fontAlgn="b"/>
                      <a:r>
                        <a:rPr lang="en-US" sz="1100" u="none" strike="noStrike" dirty="0">
                          <a:effectLst/>
                        </a:rPr>
                        <a:t>79</a:t>
                      </a:r>
                      <a:endParaRPr lang="en-US" sz="1100" b="0" i="0" u="none" strike="noStrike" dirty="0">
                        <a:solidFill>
                          <a:srgbClr val="000000"/>
                        </a:solidFill>
                        <a:effectLst/>
                        <a:latin typeface="Century Gothic" panose="020B0502020202020204" pitchFamily="34" charset="0"/>
                      </a:endParaRPr>
                    </a:p>
                  </a:txBody>
                  <a:tcPr marL="9311" marR="9311" marT="9311" marB="0" anchor="b"/>
                </a:tc>
                <a:extLst>
                  <a:ext uri="{0D108BD9-81ED-4DB2-BD59-A6C34878D82A}">
                    <a16:rowId xmlns:a16="http://schemas.microsoft.com/office/drawing/2014/main" val="4104534927"/>
                  </a:ext>
                </a:extLst>
              </a:tr>
              <a:tr h="204847">
                <a:tc>
                  <a:txBody>
                    <a:bodyPr/>
                    <a:lstStyle/>
                    <a:p>
                      <a:pPr algn="r" fontAlgn="b"/>
                      <a:r>
                        <a:rPr lang="en-US" sz="1100" u="none" strike="noStrike" dirty="0">
                          <a:effectLst/>
                        </a:rPr>
                        <a:t>-15</a:t>
                      </a:r>
                      <a:endParaRPr lang="en-US" sz="1100" b="0" i="0" u="none" strike="noStrike" dirty="0">
                        <a:solidFill>
                          <a:srgbClr val="000000"/>
                        </a:solidFill>
                        <a:effectLst/>
                        <a:latin typeface="Century Gothic" panose="020B0502020202020204" pitchFamily="34" charset="0"/>
                      </a:endParaRPr>
                    </a:p>
                  </a:txBody>
                  <a:tcPr marL="9311" marR="9311" marT="9311" marB="0" anchor="b"/>
                </a:tc>
                <a:tc>
                  <a:txBody>
                    <a:bodyPr/>
                    <a:lstStyle/>
                    <a:p>
                      <a:pPr algn="r" fontAlgn="b"/>
                      <a:r>
                        <a:rPr lang="en-US" sz="1100" u="none" strike="noStrike" dirty="0">
                          <a:effectLst/>
                        </a:rPr>
                        <a:t>85.09</a:t>
                      </a:r>
                      <a:endParaRPr lang="en-US" sz="1100" b="0" i="0" u="none" strike="noStrike" dirty="0">
                        <a:solidFill>
                          <a:srgbClr val="000000"/>
                        </a:solidFill>
                        <a:effectLst/>
                        <a:latin typeface="Century Gothic" panose="020B0502020202020204" pitchFamily="34" charset="0"/>
                      </a:endParaRPr>
                    </a:p>
                  </a:txBody>
                  <a:tcPr marL="9311" marR="9311" marT="9311" marB="0" anchor="b"/>
                </a:tc>
                <a:extLst>
                  <a:ext uri="{0D108BD9-81ED-4DB2-BD59-A6C34878D82A}">
                    <a16:rowId xmlns:a16="http://schemas.microsoft.com/office/drawing/2014/main" val="825327477"/>
                  </a:ext>
                </a:extLst>
              </a:tr>
              <a:tr h="204847">
                <a:tc>
                  <a:txBody>
                    <a:bodyPr/>
                    <a:lstStyle/>
                    <a:p>
                      <a:pPr algn="r" fontAlgn="b"/>
                      <a:r>
                        <a:rPr lang="en-US" sz="1100" u="none" strike="noStrike" dirty="0">
                          <a:effectLst/>
                        </a:rPr>
                        <a:t>0</a:t>
                      </a:r>
                      <a:endParaRPr lang="en-US" sz="1100" b="0" i="0" u="none" strike="noStrike" dirty="0">
                        <a:solidFill>
                          <a:srgbClr val="000000"/>
                        </a:solidFill>
                        <a:effectLst/>
                        <a:latin typeface="Century Gothic" panose="020B0502020202020204" pitchFamily="34" charset="0"/>
                      </a:endParaRPr>
                    </a:p>
                  </a:txBody>
                  <a:tcPr marL="9311" marR="9311" marT="9311" marB="0" anchor="b"/>
                </a:tc>
                <a:tc>
                  <a:txBody>
                    <a:bodyPr/>
                    <a:lstStyle/>
                    <a:p>
                      <a:pPr algn="r" fontAlgn="b"/>
                      <a:r>
                        <a:rPr lang="en-US" sz="1100" u="none" strike="noStrike" dirty="0">
                          <a:effectLst/>
                        </a:rPr>
                        <a:t>80.01</a:t>
                      </a:r>
                      <a:endParaRPr lang="en-US" sz="1100" b="0" i="0" u="none" strike="noStrike" dirty="0">
                        <a:solidFill>
                          <a:srgbClr val="000000"/>
                        </a:solidFill>
                        <a:effectLst/>
                        <a:latin typeface="Century Gothic" panose="020B0502020202020204" pitchFamily="34" charset="0"/>
                      </a:endParaRPr>
                    </a:p>
                  </a:txBody>
                  <a:tcPr marL="9311" marR="9311" marT="9311" marB="0" anchor="b"/>
                </a:tc>
                <a:extLst>
                  <a:ext uri="{0D108BD9-81ED-4DB2-BD59-A6C34878D82A}">
                    <a16:rowId xmlns:a16="http://schemas.microsoft.com/office/drawing/2014/main" val="2382604951"/>
                  </a:ext>
                </a:extLst>
              </a:tr>
              <a:tr h="204847">
                <a:tc>
                  <a:txBody>
                    <a:bodyPr/>
                    <a:lstStyle/>
                    <a:p>
                      <a:pPr algn="r" fontAlgn="b"/>
                      <a:r>
                        <a:rPr lang="en-US" sz="1100" u="none" strike="noStrike" dirty="0">
                          <a:effectLst/>
                        </a:rPr>
                        <a:t>15</a:t>
                      </a:r>
                      <a:endParaRPr lang="en-US" sz="1100" b="0" i="0" u="none" strike="noStrike" dirty="0">
                        <a:solidFill>
                          <a:srgbClr val="000000"/>
                        </a:solidFill>
                        <a:effectLst/>
                        <a:latin typeface="Century Gothic" panose="020B0502020202020204" pitchFamily="34" charset="0"/>
                      </a:endParaRPr>
                    </a:p>
                  </a:txBody>
                  <a:tcPr marL="9311" marR="9311" marT="9311" marB="0" anchor="b"/>
                </a:tc>
                <a:tc>
                  <a:txBody>
                    <a:bodyPr/>
                    <a:lstStyle/>
                    <a:p>
                      <a:pPr algn="r" fontAlgn="b"/>
                      <a:r>
                        <a:rPr lang="en-US" sz="1100" u="none" strike="noStrike" dirty="0">
                          <a:effectLst/>
                        </a:rPr>
                        <a:t>59.34</a:t>
                      </a:r>
                      <a:endParaRPr lang="en-US" sz="1100" b="0" i="0" u="none" strike="noStrike" dirty="0">
                        <a:solidFill>
                          <a:srgbClr val="000000"/>
                        </a:solidFill>
                        <a:effectLst/>
                        <a:latin typeface="Century Gothic" panose="020B0502020202020204" pitchFamily="34" charset="0"/>
                      </a:endParaRPr>
                    </a:p>
                  </a:txBody>
                  <a:tcPr marL="9311" marR="9311" marT="9311" marB="0" anchor="b"/>
                </a:tc>
                <a:extLst>
                  <a:ext uri="{0D108BD9-81ED-4DB2-BD59-A6C34878D82A}">
                    <a16:rowId xmlns:a16="http://schemas.microsoft.com/office/drawing/2014/main" val="38651077"/>
                  </a:ext>
                </a:extLst>
              </a:tr>
              <a:tr h="204847">
                <a:tc>
                  <a:txBody>
                    <a:bodyPr/>
                    <a:lstStyle/>
                    <a:p>
                      <a:pPr algn="r" fontAlgn="b"/>
                      <a:r>
                        <a:rPr lang="en-US" sz="1100" u="none" strike="noStrike" dirty="0">
                          <a:effectLst/>
                        </a:rPr>
                        <a:t>30</a:t>
                      </a:r>
                      <a:endParaRPr lang="en-US" sz="1100" b="0" i="0" u="none" strike="noStrike" dirty="0">
                        <a:solidFill>
                          <a:srgbClr val="000000"/>
                        </a:solidFill>
                        <a:effectLst/>
                        <a:latin typeface="Century Gothic" panose="020B0502020202020204" pitchFamily="34" charset="0"/>
                      </a:endParaRPr>
                    </a:p>
                  </a:txBody>
                  <a:tcPr marL="9311" marR="9311" marT="9311" marB="0" anchor="b"/>
                </a:tc>
                <a:tc>
                  <a:txBody>
                    <a:bodyPr/>
                    <a:lstStyle/>
                    <a:p>
                      <a:pPr algn="r" fontAlgn="b"/>
                      <a:r>
                        <a:rPr lang="en-US" sz="1100" u="none" strike="noStrike" dirty="0">
                          <a:effectLst/>
                        </a:rPr>
                        <a:t>75.1</a:t>
                      </a:r>
                      <a:endParaRPr lang="en-US" sz="1100" b="0" i="0" u="none" strike="noStrike" dirty="0">
                        <a:solidFill>
                          <a:srgbClr val="000000"/>
                        </a:solidFill>
                        <a:effectLst/>
                        <a:latin typeface="Century Gothic" panose="020B0502020202020204" pitchFamily="34" charset="0"/>
                      </a:endParaRPr>
                    </a:p>
                  </a:txBody>
                  <a:tcPr marL="9311" marR="9311" marT="9311" marB="0" anchor="b"/>
                </a:tc>
                <a:extLst>
                  <a:ext uri="{0D108BD9-81ED-4DB2-BD59-A6C34878D82A}">
                    <a16:rowId xmlns:a16="http://schemas.microsoft.com/office/drawing/2014/main" val="2326660778"/>
                  </a:ext>
                </a:extLst>
              </a:tr>
              <a:tr h="204847">
                <a:tc>
                  <a:txBody>
                    <a:bodyPr/>
                    <a:lstStyle/>
                    <a:p>
                      <a:pPr algn="r" fontAlgn="b"/>
                      <a:r>
                        <a:rPr lang="en-US" sz="1100" u="none" strike="noStrike" dirty="0">
                          <a:effectLst/>
                        </a:rPr>
                        <a:t>45</a:t>
                      </a:r>
                      <a:endParaRPr lang="en-US" sz="1100" b="0" i="0" u="none" strike="noStrike" dirty="0">
                        <a:solidFill>
                          <a:srgbClr val="000000"/>
                        </a:solidFill>
                        <a:effectLst/>
                        <a:latin typeface="Century Gothic" panose="020B0502020202020204" pitchFamily="34" charset="0"/>
                      </a:endParaRPr>
                    </a:p>
                  </a:txBody>
                  <a:tcPr marL="9311" marR="9311" marT="9311" marB="0" anchor="b"/>
                </a:tc>
                <a:tc>
                  <a:txBody>
                    <a:bodyPr/>
                    <a:lstStyle/>
                    <a:p>
                      <a:pPr algn="r" fontAlgn="b"/>
                      <a:r>
                        <a:rPr lang="en-US" sz="1100" u="none" strike="noStrike" dirty="0">
                          <a:effectLst/>
                        </a:rPr>
                        <a:t>72.89</a:t>
                      </a:r>
                      <a:endParaRPr lang="en-US" sz="1100" b="0" i="0" u="none" strike="noStrike" dirty="0">
                        <a:solidFill>
                          <a:srgbClr val="000000"/>
                        </a:solidFill>
                        <a:effectLst/>
                        <a:latin typeface="Century Gothic" panose="020B0502020202020204" pitchFamily="34" charset="0"/>
                      </a:endParaRPr>
                    </a:p>
                  </a:txBody>
                  <a:tcPr marL="9311" marR="9311" marT="9311" marB="0" anchor="b"/>
                </a:tc>
                <a:extLst>
                  <a:ext uri="{0D108BD9-81ED-4DB2-BD59-A6C34878D82A}">
                    <a16:rowId xmlns:a16="http://schemas.microsoft.com/office/drawing/2014/main" val="2625691770"/>
                  </a:ext>
                </a:extLst>
              </a:tr>
              <a:tr h="204847">
                <a:tc>
                  <a:txBody>
                    <a:bodyPr/>
                    <a:lstStyle/>
                    <a:p>
                      <a:pPr algn="r" fontAlgn="b"/>
                      <a:r>
                        <a:rPr lang="en-US" sz="1100" u="none" strike="noStrike" dirty="0">
                          <a:effectLst/>
                        </a:rPr>
                        <a:t>60</a:t>
                      </a:r>
                      <a:endParaRPr lang="en-US" sz="1100" b="0" i="0" u="none" strike="noStrike" dirty="0">
                        <a:solidFill>
                          <a:srgbClr val="000000"/>
                        </a:solidFill>
                        <a:effectLst/>
                        <a:latin typeface="Century Gothic" panose="020B0502020202020204" pitchFamily="34" charset="0"/>
                      </a:endParaRPr>
                    </a:p>
                  </a:txBody>
                  <a:tcPr marL="9311" marR="9311" marT="9311" marB="0" anchor="b"/>
                </a:tc>
                <a:tc>
                  <a:txBody>
                    <a:bodyPr/>
                    <a:lstStyle/>
                    <a:p>
                      <a:pPr algn="r" fontAlgn="b"/>
                      <a:r>
                        <a:rPr lang="en-US" sz="1100" u="none" strike="noStrike" dirty="0">
                          <a:effectLst/>
                        </a:rPr>
                        <a:t>88.72</a:t>
                      </a:r>
                      <a:endParaRPr lang="en-US" sz="1100" b="0" i="0" u="none" strike="noStrike" dirty="0">
                        <a:solidFill>
                          <a:srgbClr val="000000"/>
                        </a:solidFill>
                        <a:effectLst/>
                        <a:latin typeface="Century Gothic" panose="020B0502020202020204" pitchFamily="34" charset="0"/>
                      </a:endParaRPr>
                    </a:p>
                  </a:txBody>
                  <a:tcPr marL="9311" marR="9311" marT="9311" marB="0" anchor="b"/>
                </a:tc>
                <a:extLst>
                  <a:ext uri="{0D108BD9-81ED-4DB2-BD59-A6C34878D82A}">
                    <a16:rowId xmlns:a16="http://schemas.microsoft.com/office/drawing/2014/main" val="1794151648"/>
                  </a:ext>
                </a:extLst>
              </a:tr>
              <a:tr h="204847">
                <a:tc>
                  <a:txBody>
                    <a:bodyPr/>
                    <a:lstStyle/>
                    <a:p>
                      <a:pPr algn="r" fontAlgn="b"/>
                      <a:r>
                        <a:rPr lang="en-US" sz="1100" u="none" strike="noStrike" dirty="0">
                          <a:effectLst/>
                        </a:rPr>
                        <a:t>81.5</a:t>
                      </a:r>
                      <a:endParaRPr lang="en-US" sz="1100" b="0" i="0" u="none" strike="noStrike" dirty="0">
                        <a:solidFill>
                          <a:srgbClr val="000000"/>
                        </a:solidFill>
                        <a:effectLst/>
                        <a:latin typeface="Century Gothic" panose="020B0502020202020204" pitchFamily="34" charset="0"/>
                      </a:endParaRPr>
                    </a:p>
                  </a:txBody>
                  <a:tcPr marL="9311" marR="9311" marT="9311" marB="0" anchor="b"/>
                </a:tc>
                <a:tc>
                  <a:txBody>
                    <a:bodyPr/>
                    <a:lstStyle/>
                    <a:p>
                      <a:pPr algn="r" fontAlgn="b"/>
                      <a:r>
                        <a:rPr lang="en-US" sz="1100" u="none" strike="noStrike" dirty="0">
                          <a:effectLst/>
                        </a:rPr>
                        <a:t>60</a:t>
                      </a:r>
                      <a:endParaRPr lang="en-US" sz="1100" b="0" i="0" u="none" strike="noStrike" dirty="0">
                        <a:solidFill>
                          <a:srgbClr val="000000"/>
                        </a:solidFill>
                        <a:effectLst/>
                        <a:latin typeface="Century Gothic" panose="020B0502020202020204" pitchFamily="34" charset="0"/>
                      </a:endParaRPr>
                    </a:p>
                  </a:txBody>
                  <a:tcPr marL="9311" marR="9311" marT="9311" marB="0" anchor="b"/>
                </a:tc>
                <a:extLst>
                  <a:ext uri="{0D108BD9-81ED-4DB2-BD59-A6C34878D82A}">
                    <a16:rowId xmlns:a16="http://schemas.microsoft.com/office/drawing/2014/main" val="4241577449"/>
                  </a:ext>
                </a:extLst>
              </a:tr>
              <a:tr h="204847">
                <a:tc>
                  <a:txBody>
                    <a:bodyPr/>
                    <a:lstStyle/>
                    <a:p>
                      <a:pPr algn="r" fontAlgn="b"/>
                      <a:r>
                        <a:rPr lang="en-US" sz="1100" u="none" strike="noStrike" dirty="0">
                          <a:effectLst/>
                        </a:rPr>
                        <a:t>90</a:t>
                      </a:r>
                      <a:endParaRPr lang="en-US" sz="1100" b="0" i="0" u="none" strike="noStrike" dirty="0">
                        <a:solidFill>
                          <a:srgbClr val="000000"/>
                        </a:solidFill>
                        <a:effectLst/>
                        <a:latin typeface="Century Gothic" panose="020B0502020202020204" pitchFamily="34" charset="0"/>
                      </a:endParaRPr>
                    </a:p>
                  </a:txBody>
                  <a:tcPr marL="9311" marR="9311" marT="9311" marB="0" anchor="b"/>
                </a:tc>
                <a:tc>
                  <a:txBody>
                    <a:bodyPr/>
                    <a:lstStyle/>
                    <a:p>
                      <a:pPr algn="r" fontAlgn="b"/>
                      <a:r>
                        <a:rPr lang="en-US" sz="1100" u="none" strike="noStrike" dirty="0">
                          <a:effectLst/>
                        </a:rPr>
                        <a:t>47.85</a:t>
                      </a:r>
                      <a:endParaRPr lang="en-US" sz="1100" b="0" i="0" u="none" strike="noStrike" dirty="0">
                        <a:solidFill>
                          <a:srgbClr val="000000"/>
                        </a:solidFill>
                        <a:effectLst/>
                        <a:latin typeface="Century Gothic" panose="020B0502020202020204" pitchFamily="34" charset="0"/>
                      </a:endParaRPr>
                    </a:p>
                  </a:txBody>
                  <a:tcPr marL="9311" marR="9311" marT="9311" marB="0" anchor="b"/>
                </a:tc>
                <a:extLst>
                  <a:ext uri="{0D108BD9-81ED-4DB2-BD59-A6C34878D82A}">
                    <a16:rowId xmlns:a16="http://schemas.microsoft.com/office/drawing/2014/main" val="2099303123"/>
                  </a:ext>
                </a:extLst>
              </a:tr>
              <a:tr h="204847">
                <a:tc>
                  <a:txBody>
                    <a:bodyPr/>
                    <a:lstStyle/>
                    <a:p>
                      <a:pPr algn="r" fontAlgn="b"/>
                      <a:r>
                        <a:rPr lang="en-US" sz="1100" u="none" strike="noStrike" dirty="0">
                          <a:effectLst/>
                        </a:rPr>
                        <a:t>95.03</a:t>
                      </a:r>
                      <a:endParaRPr lang="en-US" sz="1100" b="0" i="0" u="none" strike="noStrike" dirty="0">
                        <a:solidFill>
                          <a:srgbClr val="000000"/>
                        </a:solidFill>
                        <a:effectLst/>
                        <a:latin typeface="Century Gothic" panose="020B0502020202020204" pitchFamily="34" charset="0"/>
                      </a:endParaRPr>
                    </a:p>
                  </a:txBody>
                  <a:tcPr marL="9311" marR="9311" marT="9311" marB="0" anchor="b"/>
                </a:tc>
                <a:tc>
                  <a:txBody>
                    <a:bodyPr/>
                    <a:lstStyle/>
                    <a:p>
                      <a:pPr algn="r" fontAlgn="b"/>
                      <a:r>
                        <a:rPr lang="en-US" sz="1100" u="none" strike="noStrike" dirty="0">
                          <a:effectLst/>
                        </a:rPr>
                        <a:t>30</a:t>
                      </a:r>
                      <a:endParaRPr lang="en-US" sz="1100" b="0" i="0" u="none" strike="noStrike" dirty="0">
                        <a:solidFill>
                          <a:srgbClr val="000000"/>
                        </a:solidFill>
                        <a:effectLst/>
                        <a:latin typeface="Century Gothic" panose="020B0502020202020204" pitchFamily="34" charset="0"/>
                      </a:endParaRPr>
                    </a:p>
                  </a:txBody>
                  <a:tcPr marL="9311" marR="9311" marT="9311" marB="0" anchor="b"/>
                </a:tc>
                <a:extLst>
                  <a:ext uri="{0D108BD9-81ED-4DB2-BD59-A6C34878D82A}">
                    <a16:rowId xmlns:a16="http://schemas.microsoft.com/office/drawing/2014/main" val="2765647161"/>
                  </a:ext>
                </a:extLst>
              </a:tr>
              <a:tr h="204847">
                <a:tc>
                  <a:txBody>
                    <a:bodyPr/>
                    <a:lstStyle/>
                    <a:p>
                      <a:pPr algn="r" fontAlgn="b"/>
                      <a:r>
                        <a:rPr lang="en-US" sz="1100" u="none" strike="noStrike" dirty="0">
                          <a:effectLst/>
                        </a:rPr>
                        <a:t>120</a:t>
                      </a:r>
                      <a:endParaRPr lang="en-US" sz="1100" b="0" i="0" u="none" strike="noStrike" dirty="0">
                        <a:solidFill>
                          <a:srgbClr val="000000"/>
                        </a:solidFill>
                        <a:effectLst/>
                        <a:latin typeface="Century Gothic" panose="020B0502020202020204" pitchFamily="34" charset="0"/>
                      </a:endParaRPr>
                    </a:p>
                  </a:txBody>
                  <a:tcPr marL="9311" marR="9311" marT="9311" marB="0" anchor="b"/>
                </a:tc>
                <a:tc>
                  <a:txBody>
                    <a:bodyPr/>
                    <a:lstStyle/>
                    <a:p>
                      <a:pPr algn="r" fontAlgn="b"/>
                      <a:r>
                        <a:rPr lang="en-US" sz="1100" u="none" strike="noStrike" dirty="0">
                          <a:effectLst/>
                        </a:rPr>
                        <a:t>14.76</a:t>
                      </a:r>
                      <a:endParaRPr lang="en-US" sz="1100" b="0" i="0" u="none" strike="noStrike" dirty="0">
                        <a:solidFill>
                          <a:srgbClr val="000000"/>
                        </a:solidFill>
                        <a:effectLst/>
                        <a:latin typeface="Century Gothic" panose="020B0502020202020204" pitchFamily="34" charset="0"/>
                      </a:endParaRPr>
                    </a:p>
                  </a:txBody>
                  <a:tcPr marL="9311" marR="9311" marT="9311" marB="0" anchor="b"/>
                </a:tc>
                <a:extLst>
                  <a:ext uri="{0D108BD9-81ED-4DB2-BD59-A6C34878D82A}">
                    <a16:rowId xmlns:a16="http://schemas.microsoft.com/office/drawing/2014/main" val="2662376914"/>
                  </a:ext>
                </a:extLst>
              </a:tr>
              <a:tr h="204847">
                <a:tc>
                  <a:txBody>
                    <a:bodyPr/>
                    <a:lstStyle/>
                    <a:p>
                      <a:pPr algn="r" fontAlgn="b"/>
                      <a:r>
                        <a:rPr lang="en-US" sz="1100" u="none" strike="noStrike" dirty="0">
                          <a:effectLst/>
                        </a:rPr>
                        <a:t>150</a:t>
                      </a:r>
                      <a:endParaRPr lang="en-US" sz="1100" b="0" i="0" u="none" strike="noStrike" dirty="0">
                        <a:solidFill>
                          <a:srgbClr val="000000"/>
                        </a:solidFill>
                        <a:effectLst/>
                        <a:latin typeface="Century Gothic" panose="020B0502020202020204" pitchFamily="34" charset="0"/>
                      </a:endParaRPr>
                    </a:p>
                  </a:txBody>
                  <a:tcPr marL="9311" marR="9311" marT="9311"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entury Gothic" panose="020B0502020202020204" pitchFamily="34" charset="0"/>
                      </a:endParaRPr>
                    </a:p>
                  </a:txBody>
                  <a:tcPr marL="9311" marR="9311" marT="9311" marB="0" anchor="b"/>
                </a:tc>
                <a:extLst>
                  <a:ext uri="{0D108BD9-81ED-4DB2-BD59-A6C34878D82A}">
                    <a16:rowId xmlns:a16="http://schemas.microsoft.com/office/drawing/2014/main" val="3779364073"/>
                  </a:ext>
                </a:extLst>
              </a:tr>
              <a:tr h="204847">
                <a:tc>
                  <a:txBody>
                    <a:bodyPr/>
                    <a:lstStyle/>
                    <a:p>
                      <a:pPr algn="r" fontAlgn="b"/>
                      <a:r>
                        <a:rPr lang="en-US" sz="1100" u="none" strike="noStrike" dirty="0">
                          <a:effectLst/>
                        </a:rPr>
                        <a:t>155.03</a:t>
                      </a:r>
                      <a:endParaRPr lang="en-US" sz="1100" b="0" i="0" u="none" strike="noStrike" dirty="0">
                        <a:solidFill>
                          <a:srgbClr val="000000"/>
                        </a:solidFill>
                        <a:effectLst/>
                        <a:latin typeface="Century Gothic" panose="020B0502020202020204" pitchFamily="34" charset="0"/>
                      </a:endParaRPr>
                    </a:p>
                  </a:txBody>
                  <a:tcPr marL="9311" marR="9311" marT="9311"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entury Gothic" panose="020B0502020202020204" pitchFamily="34" charset="0"/>
                      </a:endParaRPr>
                    </a:p>
                  </a:txBody>
                  <a:tcPr marL="9311" marR="9311" marT="9311" marB="0" anchor="b"/>
                </a:tc>
                <a:extLst>
                  <a:ext uri="{0D108BD9-81ED-4DB2-BD59-A6C34878D82A}">
                    <a16:rowId xmlns:a16="http://schemas.microsoft.com/office/drawing/2014/main" val="690385153"/>
                  </a:ext>
                </a:extLst>
              </a:tr>
              <a:tr h="204847">
                <a:tc>
                  <a:txBody>
                    <a:bodyPr/>
                    <a:lstStyle/>
                    <a:p>
                      <a:pPr algn="r" fontAlgn="b"/>
                      <a:r>
                        <a:rPr lang="en-US" sz="1100" u="none" strike="noStrike" dirty="0">
                          <a:effectLst/>
                        </a:rPr>
                        <a:t>180</a:t>
                      </a:r>
                      <a:endParaRPr lang="en-US" sz="1100" b="0" i="0" u="none" strike="noStrike" dirty="0">
                        <a:solidFill>
                          <a:srgbClr val="000000"/>
                        </a:solidFill>
                        <a:effectLst/>
                        <a:latin typeface="Century Gothic" panose="020B0502020202020204" pitchFamily="34" charset="0"/>
                      </a:endParaRPr>
                    </a:p>
                  </a:txBody>
                  <a:tcPr marL="9311" marR="9311" marT="9311"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entury Gothic" panose="020B0502020202020204" pitchFamily="34" charset="0"/>
                      </a:endParaRPr>
                    </a:p>
                  </a:txBody>
                  <a:tcPr marL="9311" marR="9311" marT="9311" marB="0" anchor="b"/>
                </a:tc>
                <a:extLst>
                  <a:ext uri="{0D108BD9-81ED-4DB2-BD59-A6C34878D82A}">
                    <a16:rowId xmlns:a16="http://schemas.microsoft.com/office/drawing/2014/main" val="1220143392"/>
                  </a:ext>
                </a:extLst>
              </a:tr>
            </a:tbl>
          </a:graphicData>
        </a:graphic>
      </p:graphicFrame>
      <p:sp>
        <p:nvSpPr>
          <p:cNvPr id="6" name="Title 1">
            <a:extLst>
              <a:ext uri="{FF2B5EF4-FFF2-40B4-BE49-F238E27FC236}">
                <a16:creationId xmlns:a16="http://schemas.microsoft.com/office/drawing/2014/main" id="{D254B44A-22D9-4FAE-9850-47F823B0CE4F}"/>
              </a:ext>
            </a:extLst>
          </p:cNvPr>
          <p:cNvSpPr txBox="1">
            <a:spLocks/>
          </p:cNvSpPr>
          <p:nvPr/>
        </p:nvSpPr>
        <p:spPr>
          <a:xfrm>
            <a:off x="5788990" y="154128"/>
            <a:ext cx="5304295" cy="1220493"/>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r>
              <a:rPr lang="en-US" sz="3200" dirty="0"/>
              <a:t>Results: Chaotic Angle Pairs</a:t>
            </a:r>
          </a:p>
        </p:txBody>
      </p:sp>
      <p:sp>
        <p:nvSpPr>
          <p:cNvPr id="2" name="TextBox 1">
            <a:extLst>
              <a:ext uri="{FF2B5EF4-FFF2-40B4-BE49-F238E27FC236}">
                <a16:creationId xmlns:a16="http://schemas.microsoft.com/office/drawing/2014/main" id="{F8BDCDD2-A137-428C-A1FE-7C22DB8CEDF2}"/>
              </a:ext>
            </a:extLst>
          </p:cNvPr>
          <p:cNvSpPr txBox="1"/>
          <p:nvPr/>
        </p:nvSpPr>
        <p:spPr>
          <a:xfrm>
            <a:off x="8102102" y="2412462"/>
            <a:ext cx="3492230" cy="1200329"/>
          </a:xfrm>
          <a:prstGeom prst="rect">
            <a:avLst/>
          </a:prstGeom>
          <a:noFill/>
        </p:spPr>
        <p:txBody>
          <a:bodyPr wrap="square" rtlCol="0">
            <a:spAutoFit/>
          </a:bodyPr>
          <a:lstStyle/>
          <a:p>
            <a:r>
              <a:rPr lang="en-US" dirty="0">
                <a:hlinkClick r:id="rId3" action="ppaction://hlinkfile"/>
              </a:rPr>
              <a:t>50&amp;0</a:t>
            </a:r>
            <a:endParaRPr lang="en-US" dirty="0"/>
          </a:p>
          <a:p>
            <a:r>
              <a:rPr lang="en-US" dirty="0">
                <a:hlinkClick r:id="rId4" action="ppaction://hlinkfile"/>
              </a:rPr>
              <a:t>90&amp;0</a:t>
            </a:r>
            <a:endParaRPr lang="en-US" dirty="0"/>
          </a:p>
          <a:p>
            <a:r>
              <a:rPr lang="en-US" dirty="0">
                <a:hlinkClick r:id="rId5" action="ppaction://hlinkfile"/>
              </a:rPr>
              <a:t>120&amp;0</a:t>
            </a:r>
            <a:endParaRPr lang="en-US" dirty="0"/>
          </a:p>
          <a:p>
            <a:r>
              <a:rPr lang="en-US" dirty="0">
                <a:hlinkClick r:id="rId6" action="ppaction://hlinkfile"/>
              </a:rPr>
              <a:t>150&amp;0</a:t>
            </a:r>
            <a:endParaRPr lang="en-US" dirty="0"/>
          </a:p>
        </p:txBody>
      </p:sp>
    </p:spTree>
    <p:extLst>
      <p:ext uri="{BB962C8B-B14F-4D97-AF65-F5344CB8AC3E}">
        <p14:creationId xmlns:p14="http://schemas.microsoft.com/office/powerpoint/2010/main" val="4066989100"/>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A99F461-1CFD-472D-B886-782CB0D868D9}"/>
              </a:ext>
            </a:extLst>
          </p:cNvPr>
          <p:cNvGraphicFramePr>
            <a:graphicFrameLocks noGrp="1"/>
          </p:cNvGraphicFramePr>
          <p:nvPr>
            <p:extLst>
              <p:ext uri="{D42A27DB-BD31-4B8C-83A1-F6EECF244321}">
                <p14:modId xmlns:p14="http://schemas.microsoft.com/office/powerpoint/2010/main" val="1192234721"/>
              </p:ext>
            </p:extLst>
          </p:nvPr>
        </p:nvGraphicFramePr>
        <p:xfrm>
          <a:off x="5200191" y="3272344"/>
          <a:ext cx="4241800" cy="1986915"/>
        </p:xfrm>
        <a:graphic>
          <a:graphicData uri="http://schemas.openxmlformats.org/drawingml/2006/table">
            <a:tbl>
              <a:tblPr firstRow="1">
                <a:tableStyleId>{5C22544A-7EE6-4342-B048-85BDC9FD1C3A}</a:tableStyleId>
              </a:tblPr>
              <a:tblGrid>
                <a:gridCol w="609600">
                  <a:extLst>
                    <a:ext uri="{9D8B030D-6E8A-4147-A177-3AD203B41FA5}">
                      <a16:colId xmlns:a16="http://schemas.microsoft.com/office/drawing/2014/main" val="517731221"/>
                    </a:ext>
                  </a:extLst>
                </a:gridCol>
                <a:gridCol w="609600">
                  <a:extLst>
                    <a:ext uri="{9D8B030D-6E8A-4147-A177-3AD203B41FA5}">
                      <a16:colId xmlns:a16="http://schemas.microsoft.com/office/drawing/2014/main" val="2962434921"/>
                    </a:ext>
                  </a:extLst>
                </a:gridCol>
                <a:gridCol w="584200">
                  <a:extLst>
                    <a:ext uri="{9D8B030D-6E8A-4147-A177-3AD203B41FA5}">
                      <a16:colId xmlns:a16="http://schemas.microsoft.com/office/drawing/2014/main" val="2959790655"/>
                    </a:ext>
                  </a:extLst>
                </a:gridCol>
                <a:gridCol w="609600">
                  <a:extLst>
                    <a:ext uri="{9D8B030D-6E8A-4147-A177-3AD203B41FA5}">
                      <a16:colId xmlns:a16="http://schemas.microsoft.com/office/drawing/2014/main" val="1035819650"/>
                    </a:ext>
                  </a:extLst>
                </a:gridCol>
                <a:gridCol w="609600">
                  <a:extLst>
                    <a:ext uri="{9D8B030D-6E8A-4147-A177-3AD203B41FA5}">
                      <a16:colId xmlns:a16="http://schemas.microsoft.com/office/drawing/2014/main" val="3343215796"/>
                    </a:ext>
                  </a:extLst>
                </a:gridCol>
                <a:gridCol w="609600">
                  <a:extLst>
                    <a:ext uri="{9D8B030D-6E8A-4147-A177-3AD203B41FA5}">
                      <a16:colId xmlns:a16="http://schemas.microsoft.com/office/drawing/2014/main" val="1078723777"/>
                    </a:ext>
                  </a:extLst>
                </a:gridCol>
                <a:gridCol w="609600">
                  <a:extLst>
                    <a:ext uri="{9D8B030D-6E8A-4147-A177-3AD203B41FA5}">
                      <a16:colId xmlns:a16="http://schemas.microsoft.com/office/drawing/2014/main" val="2231147823"/>
                    </a:ext>
                  </a:extLst>
                </a:gridCol>
              </a:tblGrid>
              <a:tr h="344805">
                <a:tc>
                  <a:txBody>
                    <a:bodyPr/>
                    <a:lstStyle/>
                    <a:p>
                      <a:pPr algn="l" fontAlgn="b"/>
                      <a:r>
                        <a:rPr lang="en-US" sz="1100" u="none" strike="noStrike" dirty="0">
                          <a:effectLst/>
                        </a:rPr>
                        <a:t>mass 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mass 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mass ratio</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inverse ratio</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mass diff</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inv mass diff</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minimum div.</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67884105"/>
                  </a:ext>
                </a:extLst>
              </a:tr>
              <a:tr h="190500">
                <a:tc>
                  <a:txBody>
                    <a:bodyPr/>
                    <a:lstStyle/>
                    <a:p>
                      <a:pPr algn="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0.333333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53.49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07002415"/>
                  </a:ext>
                </a:extLst>
              </a:tr>
              <a:tr h="190500">
                <a:tc>
                  <a:txBody>
                    <a:bodyPr/>
                    <a:lstStyle/>
                    <a:p>
                      <a:pPr algn="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79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76757999"/>
                  </a:ext>
                </a:extLst>
              </a:tr>
              <a:tr h="190500">
                <a:tc>
                  <a:txBody>
                    <a:bodyPr/>
                    <a:lstStyle/>
                    <a:p>
                      <a:pPr algn="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0.666667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85.8</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96674682"/>
                  </a:ext>
                </a:extLst>
              </a:tr>
              <a:tr h="190500">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79.15</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13721655"/>
                  </a:ext>
                </a:extLst>
              </a:tr>
              <a:tr h="344805">
                <a:tc>
                  <a:txBody>
                    <a:bodyPr/>
                    <a:lstStyle/>
                    <a:p>
                      <a:pPr algn="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0.666667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72.56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08716417"/>
                  </a:ext>
                </a:extLst>
              </a:tr>
              <a:tr h="190500">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60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58390029"/>
                  </a:ext>
                </a:extLst>
              </a:tr>
              <a:tr h="344805">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0.333333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90.57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90796196"/>
                  </a:ext>
                </a:extLst>
              </a:tr>
            </a:tbl>
          </a:graphicData>
        </a:graphic>
      </p:graphicFrame>
      <p:graphicFrame>
        <p:nvGraphicFramePr>
          <p:cNvPr id="6" name="Chart 5">
            <a:extLst>
              <a:ext uri="{FF2B5EF4-FFF2-40B4-BE49-F238E27FC236}">
                <a16:creationId xmlns:a16="http://schemas.microsoft.com/office/drawing/2014/main" id="{380BDF81-0106-4AB4-97AC-05CDA1365247}"/>
              </a:ext>
            </a:extLst>
          </p:cNvPr>
          <p:cNvGraphicFramePr>
            <a:graphicFrameLocks/>
          </p:cNvGraphicFramePr>
          <p:nvPr>
            <p:extLst>
              <p:ext uri="{D42A27DB-BD31-4B8C-83A1-F6EECF244321}">
                <p14:modId xmlns:p14="http://schemas.microsoft.com/office/powerpoint/2010/main" val="3328625271"/>
              </p:ext>
            </p:extLst>
          </p:nvPr>
        </p:nvGraphicFramePr>
        <p:xfrm>
          <a:off x="309418" y="1591846"/>
          <a:ext cx="4572000" cy="28575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F32940C9-213D-41C5-A027-4D40CF7A9162}"/>
              </a:ext>
            </a:extLst>
          </p:cNvPr>
          <p:cNvSpPr txBox="1"/>
          <p:nvPr/>
        </p:nvSpPr>
        <p:spPr>
          <a:xfrm>
            <a:off x="5032202" y="1757778"/>
            <a:ext cx="4287136" cy="1477328"/>
          </a:xfrm>
          <a:prstGeom prst="rect">
            <a:avLst/>
          </a:prstGeom>
          <a:noFill/>
        </p:spPr>
        <p:txBody>
          <a:bodyPr wrap="square" rtlCol="0">
            <a:spAutoFit/>
          </a:bodyPr>
          <a:lstStyle/>
          <a:p>
            <a:r>
              <a:rPr lang="en-US" dirty="0"/>
              <a:t>This chart shows that there is no correlation between mass ratio and the critical angle.  The data still showed no correlation even after averaging with 4 other trials.</a:t>
            </a:r>
          </a:p>
        </p:txBody>
      </p:sp>
      <p:graphicFrame>
        <p:nvGraphicFramePr>
          <p:cNvPr id="8" name="Chart 7">
            <a:extLst>
              <a:ext uri="{FF2B5EF4-FFF2-40B4-BE49-F238E27FC236}">
                <a16:creationId xmlns:a16="http://schemas.microsoft.com/office/drawing/2014/main" id="{FC131291-8DFF-4604-9C6E-A764897916F7}"/>
              </a:ext>
            </a:extLst>
          </p:cNvPr>
          <p:cNvGraphicFramePr>
            <a:graphicFrameLocks/>
          </p:cNvGraphicFramePr>
          <p:nvPr>
            <p:extLst>
              <p:ext uri="{D42A27DB-BD31-4B8C-83A1-F6EECF244321}">
                <p14:modId xmlns:p14="http://schemas.microsoft.com/office/powerpoint/2010/main" val="1385328734"/>
              </p:ext>
            </p:extLst>
          </p:nvPr>
        </p:nvGraphicFramePr>
        <p:xfrm>
          <a:off x="472613" y="4198302"/>
          <a:ext cx="456819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60F5B750-6BC5-413D-BBDF-60F4EC48CB61}"/>
              </a:ext>
            </a:extLst>
          </p:cNvPr>
          <p:cNvSpPr txBox="1"/>
          <p:nvPr/>
        </p:nvSpPr>
        <p:spPr>
          <a:xfrm>
            <a:off x="5204001" y="5330392"/>
            <a:ext cx="3957757" cy="1200329"/>
          </a:xfrm>
          <a:prstGeom prst="rect">
            <a:avLst/>
          </a:prstGeom>
          <a:noFill/>
        </p:spPr>
        <p:txBody>
          <a:bodyPr wrap="square" rtlCol="0">
            <a:spAutoFit/>
          </a:bodyPr>
          <a:lstStyle/>
          <a:p>
            <a:r>
              <a:rPr lang="en-US" dirty="0"/>
              <a:t>This chart shows the effect of mass difference on the critical angle. The graph is a mirrored mirror image of one side.</a:t>
            </a:r>
          </a:p>
        </p:txBody>
      </p:sp>
      <p:sp>
        <p:nvSpPr>
          <p:cNvPr id="10" name="Title 1">
            <a:extLst>
              <a:ext uri="{FF2B5EF4-FFF2-40B4-BE49-F238E27FC236}">
                <a16:creationId xmlns:a16="http://schemas.microsoft.com/office/drawing/2014/main" id="{7FA8DE2C-8FA4-4B56-A356-5127A47E0887}"/>
              </a:ext>
            </a:extLst>
          </p:cNvPr>
          <p:cNvSpPr txBox="1">
            <a:spLocks/>
          </p:cNvSpPr>
          <p:nvPr/>
        </p:nvSpPr>
        <p:spPr>
          <a:xfrm>
            <a:off x="4668940" y="55690"/>
            <a:ext cx="5304295" cy="1220493"/>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r>
              <a:rPr lang="en-US" sz="3200" dirty="0"/>
              <a:t>Results: Mass</a:t>
            </a:r>
          </a:p>
        </p:txBody>
      </p:sp>
      <p:sp>
        <p:nvSpPr>
          <p:cNvPr id="11" name="TextBox 10">
            <a:extLst>
              <a:ext uri="{FF2B5EF4-FFF2-40B4-BE49-F238E27FC236}">
                <a16:creationId xmlns:a16="http://schemas.microsoft.com/office/drawing/2014/main" id="{BD7BF625-CE76-49C7-9F46-4C31E0C4358D}"/>
              </a:ext>
            </a:extLst>
          </p:cNvPr>
          <p:cNvSpPr txBox="1"/>
          <p:nvPr/>
        </p:nvSpPr>
        <p:spPr>
          <a:xfrm>
            <a:off x="3968891" y="2454404"/>
            <a:ext cx="852465" cy="646331"/>
          </a:xfrm>
          <a:prstGeom prst="rect">
            <a:avLst/>
          </a:prstGeom>
          <a:noFill/>
        </p:spPr>
        <p:txBody>
          <a:bodyPr wrap="square" rtlCol="0">
            <a:spAutoFit/>
          </a:bodyPr>
          <a:lstStyle/>
          <a:p>
            <a:r>
              <a:rPr lang="en-US" sz="3600" dirty="0">
                <a:solidFill>
                  <a:schemeClr val="accent1"/>
                </a:solidFill>
                <a:hlinkClick r:id="rId4" action="ppaction://hlinkfile"/>
              </a:rPr>
              <a:t>.</a:t>
            </a:r>
            <a:endParaRPr lang="en-US" sz="3600" dirty="0">
              <a:solidFill>
                <a:schemeClr val="accent1"/>
              </a:solidFill>
            </a:endParaRPr>
          </a:p>
        </p:txBody>
      </p:sp>
      <p:sp>
        <p:nvSpPr>
          <p:cNvPr id="12" name="TextBox 11">
            <a:extLst>
              <a:ext uri="{FF2B5EF4-FFF2-40B4-BE49-F238E27FC236}">
                <a16:creationId xmlns:a16="http://schemas.microsoft.com/office/drawing/2014/main" id="{8AB96A0B-06DD-4D00-8B22-3BBD7689DFD6}"/>
              </a:ext>
            </a:extLst>
          </p:cNvPr>
          <p:cNvSpPr txBox="1"/>
          <p:nvPr/>
        </p:nvSpPr>
        <p:spPr>
          <a:xfrm>
            <a:off x="1144621" y="1767745"/>
            <a:ext cx="852465" cy="646331"/>
          </a:xfrm>
          <a:prstGeom prst="rect">
            <a:avLst/>
          </a:prstGeom>
          <a:noFill/>
        </p:spPr>
        <p:txBody>
          <a:bodyPr wrap="square" rtlCol="0">
            <a:spAutoFit/>
          </a:bodyPr>
          <a:lstStyle/>
          <a:p>
            <a:r>
              <a:rPr lang="en-US" sz="3600" dirty="0">
                <a:solidFill>
                  <a:schemeClr val="accent1"/>
                </a:solidFill>
                <a:hlinkClick r:id="rId5" action="ppaction://hlinkfile"/>
              </a:rPr>
              <a:t>.</a:t>
            </a:r>
            <a:endParaRPr lang="en-US" sz="3600" dirty="0">
              <a:solidFill>
                <a:schemeClr val="accent1"/>
              </a:solidFill>
            </a:endParaRPr>
          </a:p>
        </p:txBody>
      </p:sp>
    </p:spTree>
    <p:extLst>
      <p:ext uri="{BB962C8B-B14F-4D97-AF65-F5344CB8AC3E}">
        <p14:creationId xmlns:p14="http://schemas.microsoft.com/office/powerpoint/2010/main" val="3869060120"/>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A21C1CBF-FE3E-4D5C-8019-5A69974D29B4}"/>
              </a:ext>
            </a:extLst>
          </p:cNvPr>
          <p:cNvGraphicFramePr>
            <a:graphicFrameLocks/>
          </p:cNvGraphicFramePr>
          <p:nvPr>
            <p:extLst>
              <p:ext uri="{D42A27DB-BD31-4B8C-83A1-F6EECF244321}">
                <p14:modId xmlns:p14="http://schemas.microsoft.com/office/powerpoint/2010/main" val="3251547110"/>
              </p:ext>
            </p:extLst>
          </p:nvPr>
        </p:nvGraphicFramePr>
        <p:xfrm>
          <a:off x="677334" y="1270000"/>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2A20C47F-0672-4C91-8B58-7742807EB054}"/>
              </a:ext>
            </a:extLst>
          </p:cNvPr>
          <p:cNvSpPr txBox="1"/>
          <p:nvPr/>
        </p:nvSpPr>
        <p:spPr>
          <a:xfrm>
            <a:off x="5104661" y="1713391"/>
            <a:ext cx="3586579" cy="1477328"/>
          </a:xfrm>
          <a:prstGeom prst="rect">
            <a:avLst/>
          </a:prstGeom>
          <a:noFill/>
        </p:spPr>
        <p:txBody>
          <a:bodyPr wrap="square" rtlCol="0">
            <a:spAutoFit/>
          </a:bodyPr>
          <a:lstStyle/>
          <a:p>
            <a:r>
              <a:rPr lang="en-US" dirty="0"/>
              <a:t>When length is varied, the critical angle goes down in steps of 3 data points getting more spread out as the length ratio increases.</a:t>
            </a:r>
          </a:p>
        </p:txBody>
      </p:sp>
      <p:graphicFrame>
        <p:nvGraphicFramePr>
          <p:cNvPr id="3" name="Table 2">
            <a:extLst>
              <a:ext uri="{FF2B5EF4-FFF2-40B4-BE49-F238E27FC236}">
                <a16:creationId xmlns:a16="http://schemas.microsoft.com/office/drawing/2014/main" id="{F66DC5D9-6B76-4BDC-9FE1-A44192A3156D}"/>
              </a:ext>
            </a:extLst>
          </p:cNvPr>
          <p:cNvGraphicFramePr>
            <a:graphicFrameLocks noGrp="1"/>
          </p:cNvGraphicFramePr>
          <p:nvPr>
            <p:extLst>
              <p:ext uri="{D42A27DB-BD31-4B8C-83A1-F6EECF244321}">
                <p14:modId xmlns:p14="http://schemas.microsoft.com/office/powerpoint/2010/main" val="3182450739"/>
              </p:ext>
            </p:extLst>
          </p:nvPr>
        </p:nvGraphicFramePr>
        <p:xfrm>
          <a:off x="8621368" y="1735775"/>
          <a:ext cx="3429000" cy="1811655"/>
        </p:xfrm>
        <a:graphic>
          <a:graphicData uri="http://schemas.openxmlformats.org/drawingml/2006/table">
            <a:tbl>
              <a:tblPr firstRow="1">
                <a:tableStyleId>{5C22544A-7EE6-4342-B048-85BDC9FD1C3A}</a:tableStyleId>
              </a:tblPr>
              <a:tblGrid>
                <a:gridCol w="685800">
                  <a:extLst>
                    <a:ext uri="{9D8B030D-6E8A-4147-A177-3AD203B41FA5}">
                      <a16:colId xmlns:a16="http://schemas.microsoft.com/office/drawing/2014/main" val="3781595158"/>
                    </a:ext>
                  </a:extLst>
                </a:gridCol>
                <a:gridCol w="685800">
                  <a:extLst>
                    <a:ext uri="{9D8B030D-6E8A-4147-A177-3AD203B41FA5}">
                      <a16:colId xmlns:a16="http://schemas.microsoft.com/office/drawing/2014/main" val="1898870964"/>
                    </a:ext>
                  </a:extLst>
                </a:gridCol>
                <a:gridCol w="685800">
                  <a:extLst>
                    <a:ext uri="{9D8B030D-6E8A-4147-A177-3AD203B41FA5}">
                      <a16:colId xmlns:a16="http://schemas.microsoft.com/office/drawing/2014/main" val="4203994011"/>
                    </a:ext>
                  </a:extLst>
                </a:gridCol>
                <a:gridCol w="685800">
                  <a:extLst>
                    <a:ext uri="{9D8B030D-6E8A-4147-A177-3AD203B41FA5}">
                      <a16:colId xmlns:a16="http://schemas.microsoft.com/office/drawing/2014/main" val="875775238"/>
                    </a:ext>
                  </a:extLst>
                </a:gridCol>
                <a:gridCol w="685800">
                  <a:extLst>
                    <a:ext uri="{9D8B030D-6E8A-4147-A177-3AD203B41FA5}">
                      <a16:colId xmlns:a16="http://schemas.microsoft.com/office/drawing/2014/main" val="1279810642"/>
                    </a:ext>
                  </a:extLst>
                </a:gridCol>
              </a:tblGrid>
              <a:tr h="344805">
                <a:tc>
                  <a:txBody>
                    <a:bodyPr/>
                    <a:lstStyle/>
                    <a:p>
                      <a:pPr algn="l" fontAlgn="b"/>
                      <a:r>
                        <a:rPr lang="en-US" sz="1100" u="none" strike="noStrike" dirty="0">
                          <a:effectLst/>
                        </a:rPr>
                        <a:t>L1</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l" fontAlgn="b"/>
                      <a:r>
                        <a:rPr lang="en-US" sz="1100" u="none" strike="noStrike" dirty="0">
                          <a:effectLst/>
                        </a:rPr>
                        <a:t>L2</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l" fontAlgn="b"/>
                      <a:r>
                        <a:rPr lang="en-US" sz="1100" u="none" strike="noStrike" dirty="0">
                          <a:effectLst/>
                        </a:rPr>
                        <a:t>mass ratio</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l" fontAlgn="b"/>
                      <a:r>
                        <a:rPr lang="en-US" sz="1100" u="none" strike="noStrike" dirty="0">
                          <a:effectLst/>
                        </a:rPr>
                        <a:t>mass diff</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l" fontAlgn="b"/>
                      <a:r>
                        <a:rPr lang="en-US" sz="1100" u="none" strike="noStrike" dirty="0">
                          <a:effectLst/>
                        </a:rPr>
                        <a:t>critical angle</a:t>
                      </a:r>
                      <a:endParaRPr lang="en-US" sz="1100" b="0" i="0" u="none" strike="noStrike" dirty="0">
                        <a:solidFill>
                          <a:srgbClr val="000000"/>
                        </a:solidFill>
                        <a:effectLst/>
                        <a:latin typeface="Trebuchet MS" panose="020B0603020202020204" pitchFamily="34" charset="0"/>
                      </a:endParaRPr>
                    </a:p>
                  </a:txBody>
                  <a:tcPr marL="9525" marR="9525" marT="9525" marB="0" anchor="b"/>
                </a:tc>
                <a:extLst>
                  <a:ext uri="{0D108BD9-81ED-4DB2-BD59-A6C34878D82A}">
                    <a16:rowId xmlns:a16="http://schemas.microsoft.com/office/drawing/2014/main" val="3898457528"/>
                  </a:ext>
                </a:extLst>
              </a:tr>
              <a:tr h="209550">
                <a:tc>
                  <a:txBody>
                    <a:bodyPr/>
                    <a:lstStyle/>
                    <a:p>
                      <a:pPr algn="r" fontAlgn="b"/>
                      <a:r>
                        <a:rPr lang="en-US" sz="1100" u="none" strike="noStrike" dirty="0">
                          <a:effectLst/>
                        </a:rPr>
                        <a:t>1</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0</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79.15</a:t>
                      </a:r>
                      <a:endParaRPr lang="en-US" sz="1100" b="0" i="0" u="none" strike="noStrike" dirty="0">
                        <a:solidFill>
                          <a:srgbClr val="000000"/>
                        </a:solidFill>
                        <a:effectLst/>
                        <a:latin typeface="Trebuchet MS" panose="020B0603020202020204" pitchFamily="34" charset="0"/>
                      </a:endParaRPr>
                    </a:p>
                  </a:txBody>
                  <a:tcPr marL="9525" marR="9525" marT="9525" marB="0" anchor="b"/>
                </a:tc>
                <a:extLst>
                  <a:ext uri="{0D108BD9-81ED-4DB2-BD59-A6C34878D82A}">
                    <a16:rowId xmlns:a16="http://schemas.microsoft.com/office/drawing/2014/main" val="186874926"/>
                  </a:ext>
                </a:extLst>
              </a:tr>
              <a:tr h="209550">
                <a:tc>
                  <a:txBody>
                    <a:bodyPr/>
                    <a:lstStyle/>
                    <a:p>
                      <a:pPr algn="r" fontAlgn="b"/>
                      <a:r>
                        <a:rPr lang="en-US" sz="1100" u="none" strike="noStrike" dirty="0">
                          <a:effectLst/>
                        </a:rPr>
                        <a:t>1</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2</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0.5</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100.37</a:t>
                      </a:r>
                      <a:endParaRPr lang="en-US" sz="1100" b="0" i="0" u="none" strike="noStrike" dirty="0">
                        <a:solidFill>
                          <a:srgbClr val="000000"/>
                        </a:solidFill>
                        <a:effectLst/>
                        <a:latin typeface="Trebuchet MS" panose="020B0603020202020204" pitchFamily="34" charset="0"/>
                      </a:endParaRPr>
                    </a:p>
                  </a:txBody>
                  <a:tcPr marL="9525" marR="9525" marT="9525" marB="0" anchor="b"/>
                </a:tc>
                <a:extLst>
                  <a:ext uri="{0D108BD9-81ED-4DB2-BD59-A6C34878D82A}">
                    <a16:rowId xmlns:a16="http://schemas.microsoft.com/office/drawing/2014/main" val="3238488282"/>
                  </a:ext>
                </a:extLst>
              </a:tr>
              <a:tr h="209550">
                <a:tc>
                  <a:txBody>
                    <a:bodyPr/>
                    <a:lstStyle/>
                    <a:p>
                      <a:pPr algn="r" fontAlgn="b"/>
                      <a:r>
                        <a:rPr lang="en-US" sz="1100" u="none" strike="noStrike" dirty="0">
                          <a:effectLst/>
                        </a:rPr>
                        <a:t>1</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3</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0.333333</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-2</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98.68</a:t>
                      </a:r>
                      <a:endParaRPr lang="en-US" sz="1100" b="0" i="0" u="none" strike="noStrike" dirty="0">
                        <a:solidFill>
                          <a:srgbClr val="000000"/>
                        </a:solidFill>
                        <a:effectLst/>
                        <a:latin typeface="Trebuchet MS" panose="020B0603020202020204" pitchFamily="34" charset="0"/>
                      </a:endParaRPr>
                    </a:p>
                  </a:txBody>
                  <a:tcPr marL="9525" marR="9525" marT="9525" marB="0" anchor="b"/>
                </a:tc>
                <a:extLst>
                  <a:ext uri="{0D108BD9-81ED-4DB2-BD59-A6C34878D82A}">
                    <a16:rowId xmlns:a16="http://schemas.microsoft.com/office/drawing/2014/main" val="3533685074"/>
                  </a:ext>
                </a:extLst>
              </a:tr>
              <a:tr h="209550">
                <a:tc>
                  <a:txBody>
                    <a:bodyPr/>
                    <a:lstStyle/>
                    <a:p>
                      <a:pPr algn="r" fontAlgn="b"/>
                      <a:r>
                        <a:rPr lang="en-US" sz="1100" u="none" strike="noStrike" dirty="0">
                          <a:effectLst/>
                        </a:rPr>
                        <a:t>2</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3</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0.666667</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100.47</a:t>
                      </a:r>
                      <a:endParaRPr lang="en-US" sz="1100" b="0" i="0" u="none" strike="noStrike" dirty="0">
                        <a:solidFill>
                          <a:srgbClr val="000000"/>
                        </a:solidFill>
                        <a:effectLst/>
                        <a:latin typeface="Trebuchet MS" panose="020B0603020202020204" pitchFamily="34" charset="0"/>
                      </a:endParaRPr>
                    </a:p>
                  </a:txBody>
                  <a:tcPr marL="9525" marR="9525" marT="9525" marB="0" anchor="b"/>
                </a:tc>
                <a:extLst>
                  <a:ext uri="{0D108BD9-81ED-4DB2-BD59-A6C34878D82A}">
                    <a16:rowId xmlns:a16="http://schemas.microsoft.com/office/drawing/2014/main" val="3619193579"/>
                  </a:ext>
                </a:extLst>
              </a:tr>
              <a:tr h="209550">
                <a:tc>
                  <a:txBody>
                    <a:bodyPr/>
                    <a:lstStyle/>
                    <a:p>
                      <a:pPr algn="r" fontAlgn="b"/>
                      <a:r>
                        <a:rPr lang="en-US" sz="1100" u="none" strike="noStrike" dirty="0">
                          <a:effectLst/>
                        </a:rPr>
                        <a:t>2</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2</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77.17</a:t>
                      </a:r>
                      <a:endParaRPr lang="en-US" sz="1100" b="0" i="0" u="none" strike="noStrike" dirty="0">
                        <a:solidFill>
                          <a:srgbClr val="000000"/>
                        </a:solidFill>
                        <a:effectLst/>
                        <a:latin typeface="Trebuchet MS" panose="020B0603020202020204" pitchFamily="34" charset="0"/>
                      </a:endParaRPr>
                    </a:p>
                  </a:txBody>
                  <a:tcPr marL="9525" marR="9525" marT="9525" marB="0" anchor="b"/>
                </a:tc>
                <a:extLst>
                  <a:ext uri="{0D108BD9-81ED-4DB2-BD59-A6C34878D82A}">
                    <a16:rowId xmlns:a16="http://schemas.microsoft.com/office/drawing/2014/main" val="608780295"/>
                  </a:ext>
                </a:extLst>
              </a:tr>
              <a:tr h="209550">
                <a:tc>
                  <a:txBody>
                    <a:bodyPr/>
                    <a:lstStyle/>
                    <a:p>
                      <a:pPr algn="r" fontAlgn="b"/>
                      <a:r>
                        <a:rPr lang="en-US" sz="1100" u="none" strike="noStrike" dirty="0">
                          <a:effectLst/>
                        </a:rPr>
                        <a:t>3</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3</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2</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68.15</a:t>
                      </a:r>
                      <a:endParaRPr lang="en-US" sz="1100" b="0" i="0" u="none" strike="noStrike" dirty="0">
                        <a:solidFill>
                          <a:srgbClr val="000000"/>
                        </a:solidFill>
                        <a:effectLst/>
                        <a:latin typeface="Trebuchet MS" panose="020B0603020202020204" pitchFamily="34" charset="0"/>
                      </a:endParaRPr>
                    </a:p>
                  </a:txBody>
                  <a:tcPr marL="9525" marR="9525" marT="9525" marB="0" anchor="b"/>
                </a:tc>
                <a:extLst>
                  <a:ext uri="{0D108BD9-81ED-4DB2-BD59-A6C34878D82A}">
                    <a16:rowId xmlns:a16="http://schemas.microsoft.com/office/drawing/2014/main" val="431249808"/>
                  </a:ext>
                </a:extLst>
              </a:tr>
              <a:tr h="209550">
                <a:tc>
                  <a:txBody>
                    <a:bodyPr/>
                    <a:lstStyle/>
                    <a:p>
                      <a:pPr algn="r" fontAlgn="b"/>
                      <a:r>
                        <a:rPr lang="en-US" sz="1100" u="none" strike="noStrike" dirty="0">
                          <a:effectLst/>
                        </a:rPr>
                        <a:t>3</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2</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1.5</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80</a:t>
                      </a:r>
                      <a:endParaRPr lang="en-US" sz="1100" b="0" i="0" u="none" strike="noStrike" dirty="0">
                        <a:solidFill>
                          <a:srgbClr val="000000"/>
                        </a:solidFill>
                        <a:effectLst/>
                        <a:latin typeface="Trebuchet MS" panose="020B0603020202020204" pitchFamily="34" charset="0"/>
                      </a:endParaRPr>
                    </a:p>
                  </a:txBody>
                  <a:tcPr marL="9525" marR="9525" marT="9525" marB="0" anchor="b"/>
                </a:tc>
                <a:extLst>
                  <a:ext uri="{0D108BD9-81ED-4DB2-BD59-A6C34878D82A}">
                    <a16:rowId xmlns:a16="http://schemas.microsoft.com/office/drawing/2014/main" val="3079618745"/>
                  </a:ext>
                </a:extLst>
              </a:tr>
            </a:tbl>
          </a:graphicData>
        </a:graphic>
      </p:graphicFrame>
      <p:graphicFrame>
        <p:nvGraphicFramePr>
          <p:cNvPr id="7" name="Chart 6">
            <a:extLst>
              <a:ext uri="{FF2B5EF4-FFF2-40B4-BE49-F238E27FC236}">
                <a16:creationId xmlns:a16="http://schemas.microsoft.com/office/drawing/2014/main" id="{87E8B27F-BC9F-42B7-8D3E-F7A039DCCA2C}"/>
              </a:ext>
            </a:extLst>
          </p:cNvPr>
          <p:cNvGraphicFramePr>
            <a:graphicFrameLocks/>
          </p:cNvGraphicFramePr>
          <p:nvPr>
            <p:extLst>
              <p:ext uri="{D42A27DB-BD31-4B8C-83A1-F6EECF244321}">
                <p14:modId xmlns:p14="http://schemas.microsoft.com/office/powerpoint/2010/main" val="1044734674"/>
              </p:ext>
            </p:extLst>
          </p:nvPr>
        </p:nvGraphicFramePr>
        <p:xfrm>
          <a:off x="1005807" y="3771105"/>
          <a:ext cx="4572000" cy="274701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752AB125-AAFD-4645-B36B-46F5C18B176A}"/>
              </a:ext>
            </a:extLst>
          </p:cNvPr>
          <p:cNvSpPr txBox="1"/>
          <p:nvPr/>
        </p:nvSpPr>
        <p:spPr>
          <a:xfrm>
            <a:off x="5406505" y="4313613"/>
            <a:ext cx="2636668" cy="1754326"/>
          </a:xfrm>
          <a:prstGeom prst="rect">
            <a:avLst/>
          </a:prstGeom>
          <a:noFill/>
        </p:spPr>
        <p:txBody>
          <a:bodyPr wrap="square" rtlCol="0">
            <a:spAutoFit/>
          </a:bodyPr>
          <a:lstStyle/>
          <a:p>
            <a:r>
              <a:rPr lang="en-US" dirty="0"/>
              <a:t>This shows the mass difference plotted against the critical angle. Is shows a similar mirroring pattern to mass. </a:t>
            </a:r>
          </a:p>
        </p:txBody>
      </p:sp>
      <p:sp>
        <p:nvSpPr>
          <p:cNvPr id="8" name="TextBox 7">
            <a:extLst>
              <a:ext uri="{FF2B5EF4-FFF2-40B4-BE49-F238E27FC236}">
                <a16:creationId xmlns:a16="http://schemas.microsoft.com/office/drawing/2014/main" id="{8F74946D-7011-4705-96F9-8D552F83760F}"/>
              </a:ext>
            </a:extLst>
          </p:cNvPr>
          <p:cNvSpPr txBox="1"/>
          <p:nvPr/>
        </p:nvSpPr>
        <p:spPr>
          <a:xfrm>
            <a:off x="8202967" y="4057166"/>
            <a:ext cx="2672178" cy="923330"/>
          </a:xfrm>
          <a:prstGeom prst="rect">
            <a:avLst/>
          </a:prstGeom>
          <a:noFill/>
        </p:spPr>
        <p:txBody>
          <a:bodyPr wrap="square" rtlCol="0">
            <a:spAutoFit/>
          </a:bodyPr>
          <a:lstStyle/>
          <a:p>
            <a:r>
              <a:rPr lang="en-US" dirty="0"/>
              <a:t>Both patterns in length demand further investigation</a:t>
            </a:r>
          </a:p>
        </p:txBody>
      </p:sp>
      <p:sp>
        <p:nvSpPr>
          <p:cNvPr id="10" name="Title 1">
            <a:extLst>
              <a:ext uri="{FF2B5EF4-FFF2-40B4-BE49-F238E27FC236}">
                <a16:creationId xmlns:a16="http://schemas.microsoft.com/office/drawing/2014/main" id="{86C9F8AF-286A-4CC4-B6EC-47AA96DFE3AC}"/>
              </a:ext>
            </a:extLst>
          </p:cNvPr>
          <p:cNvSpPr txBox="1">
            <a:spLocks/>
          </p:cNvSpPr>
          <p:nvPr/>
        </p:nvSpPr>
        <p:spPr>
          <a:xfrm>
            <a:off x="677334" y="492897"/>
            <a:ext cx="5304295" cy="1220493"/>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r>
              <a:rPr lang="en-US" sz="3200" dirty="0"/>
              <a:t>Results: Length</a:t>
            </a:r>
          </a:p>
        </p:txBody>
      </p:sp>
      <p:sp>
        <p:nvSpPr>
          <p:cNvPr id="9" name="TextBox 8">
            <a:extLst>
              <a:ext uri="{FF2B5EF4-FFF2-40B4-BE49-F238E27FC236}">
                <a16:creationId xmlns:a16="http://schemas.microsoft.com/office/drawing/2014/main" id="{382B8B9C-FA6F-4062-9FB7-43C6011CB15A}"/>
              </a:ext>
            </a:extLst>
          </p:cNvPr>
          <p:cNvSpPr txBox="1"/>
          <p:nvPr/>
        </p:nvSpPr>
        <p:spPr>
          <a:xfrm>
            <a:off x="4573218" y="4611760"/>
            <a:ext cx="852465" cy="646331"/>
          </a:xfrm>
          <a:prstGeom prst="rect">
            <a:avLst/>
          </a:prstGeom>
          <a:noFill/>
        </p:spPr>
        <p:txBody>
          <a:bodyPr wrap="square" rtlCol="0">
            <a:spAutoFit/>
          </a:bodyPr>
          <a:lstStyle/>
          <a:p>
            <a:r>
              <a:rPr lang="en-US" sz="3600" dirty="0">
                <a:solidFill>
                  <a:schemeClr val="accent1"/>
                </a:solidFill>
                <a:hlinkClick r:id="rId4" action="ppaction://hlinkfile"/>
              </a:rPr>
              <a:t>.</a:t>
            </a:r>
            <a:endParaRPr lang="en-US" sz="3600" dirty="0">
              <a:solidFill>
                <a:schemeClr val="accent1"/>
              </a:solidFill>
            </a:endParaRPr>
          </a:p>
        </p:txBody>
      </p:sp>
    </p:spTree>
    <p:extLst>
      <p:ext uri="{BB962C8B-B14F-4D97-AF65-F5344CB8AC3E}">
        <p14:creationId xmlns:p14="http://schemas.microsoft.com/office/powerpoint/2010/main" val="450330222"/>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A8DB8-654D-46AF-8FB4-AF0E6117A1B1}"/>
              </a:ext>
            </a:extLst>
          </p:cNvPr>
          <p:cNvSpPr>
            <a:spLocks noGrp="1"/>
          </p:cNvSpPr>
          <p:nvPr>
            <p:ph type="title"/>
          </p:nvPr>
        </p:nvSpPr>
        <p:spPr>
          <a:xfrm>
            <a:off x="2895600" y="411188"/>
            <a:ext cx="8610600" cy="1293028"/>
          </a:xfrm>
        </p:spPr>
        <p:txBody>
          <a:bodyPr>
            <a:normAutofit/>
          </a:bodyPr>
          <a:lstStyle/>
          <a:p>
            <a:r>
              <a:rPr lang="en-US" dirty="0"/>
              <a:t>Conclusion</a:t>
            </a:r>
          </a:p>
        </p:txBody>
      </p:sp>
      <p:graphicFrame>
        <p:nvGraphicFramePr>
          <p:cNvPr id="5" name="Content Placeholder 2">
            <a:extLst>
              <a:ext uri="{FF2B5EF4-FFF2-40B4-BE49-F238E27FC236}">
                <a16:creationId xmlns:a16="http://schemas.microsoft.com/office/drawing/2014/main" id="{E70997AC-0953-4F59-BFF9-102CEF4FBCD1}"/>
              </a:ext>
            </a:extLst>
          </p:cNvPr>
          <p:cNvGraphicFramePr>
            <a:graphicFrameLocks noGrp="1"/>
          </p:cNvGraphicFramePr>
          <p:nvPr>
            <p:ph idx="1"/>
            <p:extLst>
              <p:ext uri="{D42A27DB-BD31-4B8C-83A1-F6EECF244321}">
                <p14:modId xmlns:p14="http://schemas.microsoft.com/office/powerpoint/2010/main" val="3712916455"/>
              </p:ext>
            </p:extLst>
          </p:nvPr>
        </p:nvGraphicFramePr>
        <p:xfrm>
          <a:off x="685800" y="1231376"/>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hart 5">
            <a:extLst>
              <a:ext uri="{FF2B5EF4-FFF2-40B4-BE49-F238E27FC236}">
                <a16:creationId xmlns:a16="http://schemas.microsoft.com/office/drawing/2014/main" id="{ACB1701D-910B-4B2C-B990-ECDB8887A638}"/>
              </a:ext>
            </a:extLst>
          </p:cNvPr>
          <p:cNvGraphicFramePr>
            <a:graphicFrameLocks/>
          </p:cNvGraphicFramePr>
          <p:nvPr>
            <p:extLst>
              <p:ext uri="{D42A27DB-BD31-4B8C-83A1-F6EECF244321}">
                <p14:modId xmlns:p14="http://schemas.microsoft.com/office/powerpoint/2010/main" val="2628077090"/>
              </p:ext>
            </p:extLst>
          </p:nvPr>
        </p:nvGraphicFramePr>
        <p:xfrm>
          <a:off x="0" y="3988255"/>
          <a:ext cx="4760148" cy="301831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Chart 10">
            <a:extLst>
              <a:ext uri="{FF2B5EF4-FFF2-40B4-BE49-F238E27FC236}">
                <a16:creationId xmlns:a16="http://schemas.microsoft.com/office/drawing/2014/main" id="{368BD141-962F-4907-BB79-5B8DC9C84A7C}"/>
              </a:ext>
            </a:extLst>
          </p:cNvPr>
          <p:cNvGraphicFramePr>
            <a:graphicFrameLocks/>
          </p:cNvGraphicFramePr>
          <p:nvPr>
            <p:extLst>
              <p:ext uri="{D42A27DB-BD31-4B8C-83A1-F6EECF244321}">
                <p14:modId xmlns:p14="http://schemas.microsoft.com/office/powerpoint/2010/main" val="3375789779"/>
              </p:ext>
            </p:extLst>
          </p:nvPr>
        </p:nvGraphicFramePr>
        <p:xfrm>
          <a:off x="4465000" y="4027170"/>
          <a:ext cx="4340612" cy="3018311"/>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2910182106"/>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7B2D441-0E7D-43A8-A044-8C732C8847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Picture 72">
            <a:extLst>
              <a:ext uri="{FF2B5EF4-FFF2-40B4-BE49-F238E27FC236}">
                <a16:creationId xmlns:a16="http://schemas.microsoft.com/office/drawing/2014/main" id="{DB609EC5-E44E-4CD3-9277-E243BB6600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1558D67A-2ABA-4970-9DCF-9A3C0D8C023A}"/>
              </a:ext>
            </a:extLst>
          </p:cNvPr>
          <p:cNvSpPr>
            <a:spLocks noGrp="1"/>
          </p:cNvSpPr>
          <p:nvPr>
            <p:ph type="title"/>
          </p:nvPr>
        </p:nvSpPr>
        <p:spPr>
          <a:xfrm>
            <a:off x="685799" y="836907"/>
            <a:ext cx="5304295" cy="1220493"/>
          </a:xfrm>
        </p:spPr>
        <p:txBody>
          <a:bodyPr>
            <a:normAutofit/>
          </a:bodyPr>
          <a:lstStyle/>
          <a:p>
            <a:pPr algn="l"/>
            <a:r>
              <a:rPr lang="en-US" sz="3200" dirty="0"/>
              <a:t>Background</a:t>
            </a:r>
          </a:p>
        </p:txBody>
      </p:sp>
      <p:sp>
        <p:nvSpPr>
          <p:cNvPr id="3" name="Content Placeholder 2">
            <a:extLst>
              <a:ext uri="{FF2B5EF4-FFF2-40B4-BE49-F238E27FC236}">
                <a16:creationId xmlns:a16="http://schemas.microsoft.com/office/drawing/2014/main" id="{70C28E11-440D-4EF2-B9A3-E36A9E8CD15B}"/>
              </a:ext>
            </a:extLst>
          </p:cNvPr>
          <p:cNvSpPr>
            <a:spLocks noGrp="1"/>
          </p:cNvSpPr>
          <p:nvPr>
            <p:ph idx="1"/>
          </p:nvPr>
        </p:nvSpPr>
        <p:spPr>
          <a:xfrm>
            <a:off x="685800" y="2194560"/>
            <a:ext cx="5304295" cy="3979997"/>
          </a:xfrm>
        </p:spPr>
        <p:txBody>
          <a:bodyPr>
            <a:normAutofit/>
          </a:bodyPr>
          <a:lstStyle/>
          <a:p>
            <a:r>
              <a:rPr lang="en-US" sz="1800" dirty="0"/>
              <a:t>Simple pendulums</a:t>
            </a:r>
          </a:p>
          <a:p>
            <a:pPr lvl="1"/>
            <a:r>
              <a:rPr lang="en-US" sz="1800" dirty="0"/>
              <a:t>Consistent timing and spacing forever</a:t>
            </a:r>
          </a:p>
          <a:p>
            <a:pPr lvl="1"/>
            <a:r>
              <a:rPr lang="en-US" sz="1800" dirty="0"/>
              <a:t>One of the simplest dynamic systems (see Fig. 1)</a:t>
            </a:r>
          </a:p>
          <a:p>
            <a:r>
              <a:rPr lang="en-US" sz="1800" dirty="0"/>
              <a:t>Double Pendulum</a:t>
            </a:r>
          </a:p>
          <a:p>
            <a:pPr lvl="1"/>
            <a:r>
              <a:rPr lang="en-US" sz="1800" dirty="0"/>
              <a:t>Pendulum attached to the bob of another pendulum (see Fig. 2)</a:t>
            </a:r>
          </a:p>
          <a:p>
            <a:pPr lvl="1"/>
            <a:r>
              <a:rPr lang="en-US" sz="1800" dirty="0"/>
              <a:t>Two double pendulum starting at approximately the same position can diverge</a:t>
            </a:r>
          </a:p>
          <a:p>
            <a:pPr lvl="1"/>
            <a:r>
              <a:rPr lang="en-US" sz="1800" dirty="0"/>
              <a:t>Dictated by chaos theory</a:t>
            </a:r>
            <a:endParaRPr lang="en-US" dirty="0"/>
          </a:p>
          <a:p>
            <a:pPr lvl="1"/>
            <a:endParaRPr lang="en-US" sz="1800" dirty="0"/>
          </a:p>
        </p:txBody>
      </p:sp>
      <p:sp>
        <p:nvSpPr>
          <p:cNvPr id="75" name="Rectangle 74">
            <a:extLst>
              <a:ext uri="{FF2B5EF4-FFF2-40B4-BE49-F238E27FC236}">
                <a16:creationId xmlns:a16="http://schemas.microsoft.com/office/drawing/2014/main" id="{7B497FEE-E5AC-42FF-90F7-2C8487F61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1608" y="488844"/>
            <a:ext cx="2687741" cy="3506830"/>
          </a:xfrm>
          <a:prstGeom prst="rect">
            <a:avLst/>
          </a:prstGeom>
          <a:solidFill>
            <a:srgbClr val="FFFFFF"/>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Image result for pendulum simulation python">
            <a:extLst>
              <a:ext uri="{FF2B5EF4-FFF2-40B4-BE49-F238E27FC236}">
                <a16:creationId xmlns:a16="http://schemas.microsoft.com/office/drawing/2014/main" id="{B3984695-8080-41FE-9C63-FE95968408E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795088" y="740273"/>
            <a:ext cx="2380647" cy="3003970"/>
          </a:xfrm>
          <a:prstGeom prst="rect">
            <a:avLst/>
          </a:prstGeom>
          <a:noFill/>
          <a:extLst>
            <a:ext uri="{909E8E84-426E-40DD-AFC4-6F175D3DCCD1}">
              <a14:hiddenFill xmlns:a14="http://schemas.microsoft.com/office/drawing/2010/main">
                <a:solidFill>
                  <a:srgbClr val="FFFFFF"/>
                </a:solidFill>
              </a14:hiddenFill>
            </a:ext>
          </a:extLst>
        </p:spPr>
      </p:pic>
      <p:sp>
        <p:nvSpPr>
          <p:cNvPr id="77" name="Round Single Corner Rectangle 24">
            <a:extLst>
              <a:ext uri="{FF2B5EF4-FFF2-40B4-BE49-F238E27FC236}">
                <a16:creationId xmlns:a16="http://schemas.microsoft.com/office/drawing/2014/main" id="{C651479D-6D3B-4F7C-8DDD-182B15A03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7843" y="916607"/>
            <a:ext cx="1998359" cy="2230427"/>
          </a:xfrm>
          <a:prstGeom prst="round1Rect">
            <a:avLst>
              <a:gd name="adj" fmla="val 1129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ound Single Corner Rectangle 23">
            <a:extLst>
              <a:ext uri="{FF2B5EF4-FFF2-40B4-BE49-F238E27FC236}">
                <a16:creationId xmlns:a16="http://schemas.microsoft.com/office/drawing/2014/main" id="{80B0BA38-5CAE-4445-9D6B-E1875E96B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6966489" y="4164749"/>
            <a:ext cx="2347509" cy="1755606"/>
          </a:xfrm>
          <a:prstGeom prst="round1Rect">
            <a:avLst>
              <a:gd name="adj" fmla="val 1129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a:extLst>
              <a:ext uri="{FF2B5EF4-FFF2-40B4-BE49-F238E27FC236}">
                <a16:creationId xmlns:a16="http://schemas.microsoft.com/office/drawing/2014/main" id="{9FFC3B50-C64E-4724-9992-03FFB8D88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86571" y="3301139"/>
            <a:ext cx="2220800" cy="3027524"/>
          </a:xfrm>
          <a:prstGeom prst="rect">
            <a:avLst/>
          </a:prstGeom>
          <a:solidFill>
            <a:srgbClr val="FFFFFF"/>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ouble Pendulum. Diagram shows variables referenced in project.">
            <a:extLst>
              <a:ext uri="{FF2B5EF4-FFF2-40B4-BE49-F238E27FC236}">
                <a16:creationId xmlns:a16="http://schemas.microsoft.com/office/drawing/2014/main" id="{7A9CEE25-6553-41CF-AAF6-75F9BE454952}"/>
              </a:ext>
              <a:ext uri="{C183D7F6-B498-43B3-948B-1728B52AA6E4}">
                <adec:decorative xmlns:adec="http://schemas.microsoft.com/office/drawing/2017/decorative" val="0"/>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9647438" y="3543519"/>
            <a:ext cx="1887366" cy="2559140"/>
          </a:xfrm>
          <a:prstGeom prst="rect">
            <a:avLst/>
          </a:prstGeom>
        </p:spPr>
      </p:pic>
      <p:sp>
        <p:nvSpPr>
          <p:cNvPr id="6" name="TextBox 5">
            <a:extLst>
              <a:ext uri="{FF2B5EF4-FFF2-40B4-BE49-F238E27FC236}">
                <a16:creationId xmlns:a16="http://schemas.microsoft.com/office/drawing/2014/main" id="{CF733BAF-7C3C-4713-8B9D-A66F939D8D81}"/>
              </a:ext>
            </a:extLst>
          </p:cNvPr>
          <p:cNvSpPr txBox="1"/>
          <p:nvPr/>
        </p:nvSpPr>
        <p:spPr>
          <a:xfrm>
            <a:off x="6966486" y="4164418"/>
            <a:ext cx="2347509" cy="1246495"/>
          </a:xfrm>
          <a:prstGeom prst="rect">
            <a:avLst/>
          </a:prstGeom>
          <a:noFill/>
        </p:spPr>
        <p:txBody>
          <a:bodyPr wrap="square" rtlCol="0">
            <a:spAutoFit/>
          </a:bodyPr>
          <a:lstStyle/>
          <a:p>
            <a:pPr algn="r">
              <a:spcAft>
                <a:spcPts val="600"/>
              </a:spcAft>
            </a:pPr>
            <a:r>
              <a:rPr lang="en-US" sz="1400" dirty="0">
                <a:solidFill>
                  <a:schemeClr val="bg1"/>
                </a:solidFill>
              </a:rPr>
              <a:t>Fig. 2</a:t>
            </a:r>
          </a:p>
          <a:p>
            <a:pPr algn="r">
              <a:spcAft>
                <a:spcPts val="600"/>
              </a:spcAft>
            </a:pPr>
            <a:r>
              <a:rPr lang="en-US" sz="1400" dirty="0">
                <a:solidFill>
                  <a:schemeClr val="bg1"/>
                </a:solidFill>
              </a:rPr>
              <a:t>This picture shows all the parameters that can be changed in  a double pendulum </a:t>
            </a:r>
            <a:endParaRPr lang="en-US" sz="1400" dirty="0">
              <a:solidFill>
                <a:schemeClr val="bg1"/>
              </a:solidFill>
              <a:hlinkClick r:id="rId6" tooltip="https://en.wikipedia.org/wiki/Double_pendulum">
                <a:extLst>
                  <a:ext uri="{A12FA001-AC4F-418D-AE19-62706E023703}">
                    <ahyp:hlinkClr xmlns:ahyp="http://schemas.microsoft.com/office/drawing/2018/hyperlinkcolor" val="tx"/>
                  </a:ext>
                </a:extLst>
              </a:hlinkClick>
            </a:endParaRPr>
          </a:p>
        </p:txBody>
      </p:sp>
      <p:sp>
        <p:nvSpPr>
          <p:cNvPr id="8" name="TextBox 7">
            <a:extLst>
              <a:ext uri="{FF2B5EF4-FFF2-40B4-BE49-F238E27FC236}">
                <a16:creationId xmlns:a16="http://schemas.microsoft.com/office/drawing/2014/main" id="{0DE23059-A901-4F77-8D0F-244B72C794B7}"/>
              </a:ext>
            </a:extLst>
          </p:cNvPr>
          <p:cNvSpPr txBox="1"/>
          <p:nvPr/>
        </p:nvSpPr>
        <p:spPr>
          <a:xfrm>
            <a:off x="9482828" y="1079341"/>
            <a:ext cx="2026960" cy="1477328"/>
          </a:xfrm>
          <a:prstGeom prst="rect">
            <a:avLst/>
          </a:prstGeom>
          <a:noFill/>
        </p:spPr>
        <p:txBody>
          <a:bodyPr wrap="square" rtlCol="0">
            <a:spAutoFit/>
          </a:bodyPr>
          <a:lstStyle/>
          <a:p>
            <a:r>
              <a:rPr lang="en-US" dirty="0">
                <a:solidFill>
                  <a:schemeClr val="bg1"/>
                </a:solidFill>
              </a:rPr>
              <a:t>Fig. 1 this picture shows a simple pendulum and all its parameters </a:t>
            </a:r>
          </a:p>
        </p:txBody>
      </p:sp>
      <p:sp>
        <p:nvSpPr>
          <p:cNvPr id="4" name="Oval 3">
            <a:hlinkClick r:id="rId7" action="ppaction://hlinkfile"/>
            <a:extLst>
              <a:ext uri="{FF2B5EF4-FFF2-40B4-BE49-F238E27FC236}">
                <a16:creationId xmlns:a16="http://schemas.microsoft.com/office/drawing/2014/main" id="{4979BB4C-D571-4899-AA8E-96EC0D9D19B8}"/>
              </a:ext>
            </a:extLst>
          </p:cNvPr>
          <p:cNvSpPr/>
          <p:nvPr/>
        </p:nvSpPr>
        <p:spPr>
          <a:xfrm>
            <a:off x="10597095" y="5080650"/>
            <a:ext cx="228600" cy="238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hlinkClick r:id="rId8" action="ppaction://hlinkfile"/>
            <a:extLst>
              <a:ext uri="{FF2B5EF4-FFF2-40B4-BE49-F238E27FC236}">
                <a16:creationId xmlns:a16="http://schemas.microsoft.com/office/drawing/2014/main" id="{EFED9E91-35B9-41BB-AC96-C737E1DC0E9A}"/>
              </a:ext>
            </a:extLst>
          </p:cNvPr>
          <p:cNvSpPr/>
          <p:nvPr/>
        </p:nvSpPr>
        <p:spPr>
          <a:xfrm>
            <a:off x="10959045" y="5801290"/>
            <a:ext cx="228600" cy="238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505403446"/>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5B015324-98EE-4370-8001-85C1278A1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14E49BFF-40A2-4616-8638-9CBE4EC1F6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17" name="Title 1">
            <a:extLst>
              <a:ext uri="{FF2B5EF4-FFF2-40B4-BE49-F238E27FC236}">
                <a16:creationId xmlns:a16="http://schemas.microsoft.com/office/drawing/2014/main" id="{2E55C6A1-7456-4F56-83B1-46A6D1616268}"/>
              </a:ext>
            </a:extLst>
          </p:cNvPr>
          <p:cNvSpPr txBox="1">
            <a:spLocks/>
          </p:cNvSpPr>
          <p:nvPr/>
        </p:nvSpPr>
        <p:spPr>
          <a:xfrm>
            <a:off x="685799" y="764373"/>
            <a:ext cx="3977639" cy="1600200"/>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spcAft>
                <a:spcPts val="600"/>
              </a:spcAft>
            </a:pPr>
            <a:r>
              <a:rPr lang="en-US" sz="3200"/>
              <a:t>Question</a:t>
            </a:r>
          </a:p>
        </p:txBody>
      </p:sp>
      <p:sp>
        <p:nvSpPr>
          <p:cNvPr id="3" name="Content Placeholder 2">
            <a:extLst>
              <a:ext uri="{FF2B5EF4-FFF2-40B4-BE49-F238E27FC236}">
                <a16:creationId xmlns:a16="http://schemas.microsoft.com/office/drawing/2014/main" id="{5F34166D-7653-43DE-8CD7-B0CF228B6988}"/>
              </a:ext>
            </a:extLst>
          </p:cNvPr>
          <p:cNvSpPr>
            <a:spLocks noGrp="1"/>
          </p:cNvSpPr>
          <p:nvPr>
            <p:ph idx="1"/>
          </p:nvPr>
        </p:nvSpPr>
        <p:spPr>
          <a:xfrm>
            <a:off x="685800" y="2364573"/>
            <a:ext cx="3977639" cy="3854112"/>
          </a:xfrm>
        </p:spPr>
        <p:txBody>
          <a:bodyPr vert="horz" lIns="91440" tIns="45720" rIns="91440" bIns="45720" rtlCol="0">
            <a:normAutofit/>
          </a:bodyPr>
          <a:lstStyle/>
          <a:p>
            <a:pPr marL="0" indent="0">
              <a:buNone/>
            </a:pPr>
            <a:r>
              <a:rPr lang="en-US" sz="1600" dirty="0"/>
              <a:t>What conditions are required for the motion of  double pendulum to be chaotic.</a:t>
            </a:r>
          </a:p>
          <a:p>
            <a:r>
              <a:rPr lang="en-US" sz="1600" dirty="0"/>
              <a:t>How big must changes in initial angles be in order to affect the system?</a:t>
            </a:r>
          </a:p>
          <a:p>
            <a:r>
              <a:rPr lang="en-US" sz="1600" dirty="0"/>
              <a:t>How do initial conditions affect the system?</a:t>
            </a:r>
          </a:p>
          <a:p>
            <a:pPr lvl="1"/>
            <a:r>
              <a:rPr lang="en-US" sz="1600" dirty="0"/>
              <a:t>Angle</a:t>
            </a:r>
          </a:p>
          <a:p>
            <a:r>
              <a:rPr lang="en-US" sz="1800" dirty="0"/>
              <a:t>How do mass  and length  affect the system</a:t>
            </a:r>
          </a:p>
          <a:p>
            <a:pPr lvl="1"/>
            <a:r>
              <a:rPr lang="en-US" sz="1600" dirty="0"/>
              <a:t>Mass</a:t>
            </a:r>
          </a:p>
          <a:p>
            <a:pPr lvl="1"/>
            <a:r>
              <a:rPr lang="en-US" sz="1600" dirty="0"/>
              <a:t>Length </a:t>
            </a:r>
          </a:p>
          <a:p>
            <a:pPr lvl="1"/>
            <a:endParaRPr lang="en-US" sz="1600" dirty="0"/>
          </a:p>
        </p:txBody>
      </p:sp>
      <p:pic>
        <p:nvPicPr>
          <p:cNvPr id="21" name="Picture 20" descr="Double Pendulum. Diagram shows variables referenced in project.">
            <a:hlinkClick r:id="rId3" action="ppaction://hlinkfile"/>
            <a:extLst>
              <a:ext uri="{FF2B5EF4-FFF2-40B4-BE49-F238E27FC236}">
                <a16:creationId xmlns:a16="http://schemas.microsoft.com/office/drawing/2014/main" id="{ECD6F9EC-DB0E-4916-B6CC-87975AE4A3EC}"/>
              </a:ext>
              <a:ext uri="{C183D7F6-B498-43B3-948B-1728B52AA6E4}">
                <adec:decorative xmlns:adec="http://schemas.microsoft.com/office/drawing/2017/decorative" val="0"/>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6868353" y="746126"/>
            <a:ext cx="2742197" cy="3718232"/>
          </a:xfrm>
          <a:prstGeom prst="rect">
            <a:avLst/>
          </a:prstGeom>
        </p:spPr>
      </p:pic>
      <p:sp>
        <p:nvSpPr>
          <p:cNvPr id="7" name="TextBox 6">
            <a:extLst>
              <a:ext uri="{FF2B5EF4-FFF2-40B4-BE49-F238E27FC236}">
                <a16:creationId xmlns:a16="http://schemas.microsoft.com/office/drawing/2014/main" id="{B3A273EC-62DA-4646-A0FE-C56D3EE0943E}"/>
              </a:ext>
            </a:extLst>
          </p:cNvPr>
          <p:cNvSpPr txBox="1"/>
          <p:nvPr/>
        </p:nvSpPr>
        <p:spPr>
          <a:xfrm>
            <a:off x="6868357" y="4464358"/>
            <a:ext cx="2742197" cy="1754326"/>
          </a:xfrm>
          <a:prstGeom prst="rect">
            <a:avLst/>
          </a:prstGeom>
          <a:noFill/>
        </p:spPr>
        <p:txBody>
          <a:bodyPr wrap="square" rtlCol="0">
            <a:normAutofit/>
          </a:bodyPr>
          <a:lstStyle/>
          <a:p>
            <a:pPr algn="ctr">
              <a:spcAft>
                <a:spcPts val="600"/>
              </a:spcAft>
            </a:pPr>
            <a:r>
              <a:rPr lang="en-US" sz="1600" dirty="0">
                <a:solidFill>
                  <a:srgbClr val="000000"/>
                </a:solidFill>
              </a:rPr>
              <a:t>This figure shows all the parameters of this experiment</a:t>
            </a:r>
          </a:p>
        </p:txBody>
      </p:sp>
    </p:spTree>
    <p:extLst>
      <p:ext uri="{BB962C8B-B14F-4D97-AF65-F5344CB8AC3E}">
        <p14:creationId xmlns:p14="http://schemas.microsoft.com/office/powerpoint/2010/main" val="3136729864"/>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998102C-2845-4127-9ED7-394E44BCE856}"/>
              </a:ext>
            </a:extLst>
          </p:cNvPr>
          <p:cNvSpPr>
            <a:spLocks noGrp="1"/>
          </p:cNvSpPr>
          <p:nvPr>
            <p:ph type="title"/>
          </p:nvPr>
        </p:nvSpPr>
        <p:spPr>
          <a:xfrm>
            <a:off x="2895600" y="764373"/>
            <a:ext cx="8610600" cy="1293028"/>
          </a:xfrm>
        </p:spPr>
        <p:txBody>
          <a:bodyPr>
            <a:normAutofit/>
          </a:bodyPr>
          <a:lstStyle/>
          <a:p>
            <a:r>
              <a:rPr lang="en-US"/>
              <a:t>Research</a:t>
            </a:r>
          </a:p>
        </p:txBody>
      </p:sp>
      <p:graphicFrame>
        <p:nvGraphicFramePr>
          <p:cNvPr id="8" name="Content Placeholder 2">
            <a:extLst>
              <a:ext uri="{FF2B5EF4-FFF2-40B4-BE49-F238E27FC236}">
                <a16:creationId xmlns:a16="http://schemas.microsoft.com/office/drawing/2014/main" id="{176005B2-B221-42F8-81C4-14A293A5F27A}"/>
              </a:ext>
            </a:extLst>
          </p:cNvPr>
          <p:cNvGraphicFramePr>
            <a:graphicFrameLocks noGrp="1"/>
          </p:cNvGraphicFramePr>
          <p:nvPr>
            <p:ph idx="1"/>
            <p:extLst>
              <p:ext uri="{D42A27DB-BD31-4B8C-83A1-F6EECF244321}">
                <p14:modId xmlns:p14="http://schemas.microsoft.com/office/powerpoint/2010/main" val="1752895007"/>
              </p:ext>
            </p:extLst>
          </p:nvPr>
        </p:nvGraphicFramePr>
        <p:xfrm>
          <a:off x="685800" y="2441053"/>
          <a:ext cx="10820400" cy="3530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4940213"/>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8FBCB3D-6B5E-421E-B3A9-99B00D024953}"/>
              </a:ext>
            </a:extLst>
          </p:cNvPr>
          <p:cNvSpPr>
            <a:spLocks noGrp="1"/>
          </p:cNvSpPr>
          <p:nvPr>
            <p:ph type="title"/>
          </p:nvPr>
        </p:nvSpPr>
        <p:spPr>
          <a:xfrm>
            <a:off x="2895600" y="764373"/>
            <a:ext cx="8610600" cy="1293028"/>
          </a:xfrm>
        </p:spPr>
        <p:txBody>
          <a:bodyPr>
            <a:normAutofit/>
          </a:bodyPr>
          <a:lstStyle/>
          <a:p>
            <a:r>
              <a:rPr lang="en-US"/>
              <a:t>Hypothesis</a:t>
            </a:r>
          </a:p>
        </p:txBody>
      </p:sp>
      <p:graphicFrame>
        <p:nvGraphicFramePr>
          <p:cNvPr id="9" name="Content Placeholder 6">
            <a:extLst>
              <a:ext uri="{FF2B5EF4-FFF2-40B4-BE49-F238E27FC236}">
                <a16:creationId xmlns:a16="http://schemas.microsoft.com/office/drawing/2014/main" id="{6EC5F0DB-304F-42A5-9C25-DC846506EE2A}"/>
              </a:ext>
            </a:extLst>
          </p:cNvPr>
          <p:cNvGraphicFramePr>
            <a:graphicFrameLocks noGrp="1"/>
          </p:cNvGraphicFramePr>
          <p:nvPr>
            <p:ph idx="1"/>
            <p:extLst>
              <p:ext uri="{D42A27DB-BD31-4B8C-83A1-F6EECF244321}">
                <p14:modId xmlns:p14="http://schemas.microsoft.com/office/powerpoint/2010/main" val="695769953"/>
              </p:ext>
            </p:extLst>
          </p:nvPr>
        </p:nvGraphicFramePr>
        <p:xfrm>
          <a:off x="685800" y="2441053"/>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7116096"/>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AA1CBCBF-D4BA-4E35-A05D-6767EE2559AF}"/>
              </a:ext>
            </a:extLst>
          </p:cNvPr>
          <p:cNvGraphicFramePr/>
          <p:nvPr>
            <p:extLst>
              <p:ext uri="{D42A27DB-BD31-4B8C-83A1-F6EECF244321}">
                <p14:modId xmlns:p14="http://schemas.microsoft.com/office/powerpoint/2010/main" val="2732388956"/>
              </p:ext>
            </p:extLst>
          </p:nvPr>
        </p:nvGraphicFramePr>
        <p:xfrm>
          <a:off x="450850" y="122901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8">
            <a:extLst>
              <a:ext uri="{FF2B5EF4-FFF2-40B4-BE49-F238E27FC236}">
                <a16:creationId xmlns:a16="http://schemas.microsoft.com/office/drawing/2014/main" id="{726F323C-3EE1-45AB-B0E6-674E49FCF770}"/>
              </a:ext>
            </a:extLst>
          </p:cNvPr>
          <p:cNvSpPr>
            <a:spLocks noGrp="1"/>
          </p:cNvSpPr>
          <p:nvPr>
            <p:ph type="title"/>
          </p:nvPr>
        </p:nvSpPr>
        <p:spPr>
          <a:xfrm>
            <a:off x="2810759" y="142200"/>
            <a:ext cx="8610600" cy="1293028"/>
          </a:xfrm>
        </p:spPr>
        <p:txBody>
          <a:bodyPr/>
          <a:lstStyle/>
          <a:p>
            <a:r>
              <a:rPr lang="en-US" dirty="0"/>
              <a:t>Materials</a:t>
            </a:r>
          </a:p>
        </p:txBody>
      </p:sp>
      <p:pic>
        <p:nvPicPr>
          <p:cNvPr id="17" name="Picture 16" descr="Length and Mass variable location in code">
            <a:extLst>
              <a:ext uri="{FF2B5EF4-FFF2-40B4-BE49-F238E27FC236}">
                <a16:creationId xmlns:a16="http://schemas.microsoft.com/office/drawing/2014/main" id="{E7E59560-5AB5-4A65-9348-1E7470A8172B}"/>
              </a:ext>
              <a:ext uri="{C183D7F6-B498-43B3-948B-1728B52AA6E4}">
                <adec:decorative xmlns:adec="http://schemas.microsoft.com/office/drawing/2017/decorative" val="0"/>
              </a:ext>
            </a:extLst>
          </p:cNvPr>
          <p:cNvPicPr>
            <a:picLocks noChangeAspect="1"/>
          </p:cNvPicPr>
          <p:nvPr/>
        </p:nvPicPr>
        <p:blipFill>
          <a:blip r:embed="rId7"/>
          <a:stretch>
            <a:fillRect/>
          </a:stretch>
        </p:blipFill>
        <p:spPr>
          <a:xfrm>
            <a:off x="6918505" y="1435232"/>
            <a:ext cx="5273497" cy="1508891"/>
          </a:xfrm>
          <a:prstGeom prst="rect">
            <a:avLst/>
          </a:prstGeom>
        </p:spPr>
      </p:pic>
      <p:pic>
        <p:nvPicPr>
          <p:cNvPr id="19" name="Picture 18" descr="Location of angle and sensitivity values">
            <a:extLst>
              <a:ext uri="{FF2B5EF4-FFF2-40B4-BE49-F238E27FC236}">
                <a16:creationId xmlns:a16="http://schemas.microsoft.com/office/drawing/2014/main" id="{F74A0AB3-684E-4940-BA14-7BA62C8BB6B0}"/>
              </a:ext>
            </a:extLst>
          </p:cNvPr>
          <p:cNvPicPr>
            <a:picLocks noChangeAspect="1"/>
          </p:cNvPicPr>
          <p:nvPr/>
        </p:nvPicPr>
        <p:blipFill>
          <a:blip r:embed="rId8"/>
          <a:stretch>
            <a:fillRect/>
          </a:stretch>
        </p:blipFill>
        <p:spPr>
          <a:xfrm>
            <a:off x="8983707" y="3601926"/>
            <a:ext cx="3208298" cy="1120237"/>
          </a:xfrm>
          <a:prstGeom prst="rect">
            <a:avLst/>
          </a:prstGeom>
        </p:spPr>
      </p:pic>
      <p:sp>
        <p:nvSpPr>
          <p:cNvPr id="20" name="TextBox 19">
            <a:extLst>
              <a:ext uri="{FF2B5EF4-FFF2-40B4-BE49-F238E27FC236}">
                <a16:creationId xmlns:a16="http://schemas.microsoft.com/office/drawing/2014/main" id="{A6508E40-8E28-4BD5-9193-D24BCBBC09DA}"/>
              </a:ext>
            </a:extLst>
          </p:cNvPr>
          <p:cNvSpPr txBox="1"/>
          <p:nvPr/>
        </p:nvSpPr>
        <p:spPr>
          <a:xfrm>
            <a:off x="8983707" y="4722168"/>
            <a:ext cx="3208298" cy="646331"/>
          </a:xfrm>
          <a:prstGeom prst="rect">
            <a:avLst/>
          </a:prstGeom>
          <a:noFill/>
        </p:spPr>
        <p:txBody>
          <a:bodyPr wrap="square" rtlCol="0">
            <a:spAutoFit/>
          </a:bodyPr>
          <a:lstStyle/>
          <a:p>
            <a:r>
              <a:rPr lang="en-US" dirty="0"/>
              <a:t>Location of angle and sensitivity values</a:t>
            </a:r>
          </a:p>
        </p:txBody>
      </p:sp>
      <p:sp>
        <p:nvSpPr>
          <p:cNvPr id="21" name="TextBox 20">
            <a:extLst>
              <a:ext uri="{FF2B5EF4-FFF2-40B4-BE49-F238E27FC236}">
                <a16:creationId xmlns:a16="http://schemas.microsoft.com/office/drawing/2014/main" id="{787D4CDC-6DB4-4DC7-AC76-66E5F7951C0B}"/>
              </a:ext>
            </a:extLst>
          </p:cNvPr>
          <p:cNvSpPr txBox="1"/>
          <p:nvPr/>
        </p:nvSpPr>
        <p:spPr>
          <a:xfrm>
            <a:off x="8910537" y="2955601"/>
            <a:ext cx="3281464" cy="646331"/>
          </a:xfrm>
          <a:prstGeom prst="rect">
            <a:avLst/>
          </a:prstGeom>
          <a:noFill/>
        </p:spPr>
        <p:txBody>
          <a:bodyPr wrap="square" rtlCol="0">
            <a:spAutoFit/>
          </a:bodyPr>
          <a:lstStyle/>
          <a:p>
            <a:r>
              <a:rPr lang="en-US" dirty="0"/>
              <a:t>Location of mass and length values</a:t>
            </a:r>
          </a:p>
        </p:txBody>
      </p:sp>
    </p:spTree>
    <p:extLst>
      <p:ext uri="{BB962C8B-B14F-4D97-AF65-F5344CB8AC3E}">
        <p14:creationId xmlns:p14="http://schemas.microsoft.com/office/powerpoint/2010/main" val="1245984779"/>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CC89FE27-9F5F-4B4A-B9B2-AA345238E789}"/>
              </a:ext>
            </a:extLst>
          </p:cNvPr>
          <p:cNvGraphicFramePr/>
          <p:nvPr>
            <p:extLst>
              <p:ext uri="{D42A27DB-BD31-4B8C-83A1-F6EECF244321}">
                <p14:modId xmlns:p14="http://schemas.microsoft.com/office/powerpoint/2010/main" val="3799603393"/>
              </p:ext>
            </p:extLst>
          </p:nvPr>
        </p:nvGraphicFramePr>
        <p:xfrm>
          <a:off x="1947159" y="107152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1">
            <a:extLst>
              <a:ext uri="{FF2B5EF4-FFF2-40B4-BE49-F238E27FC236}">
                <a16:creationId xmlns:a16="http://schemas.microsoft.com/office/drawing/2014/main" id="{4F5093F2-A401-472E-B69B-692F8FBE30CE}"/>
              </a:ext>
            </a:extLst>
          </p:cNvPr>
          <p:cNvSpPr>
            <a:spLocks noGrp="1"/>
          </p:cNvSpPr>
          <p:nvPr>
            <p:ph type="title"/>
          </p:nvPr>
        </p:nvSpPr>
        <p:spPr>
          <a:xfrm>
            <a:off x="3102990" y="208191"/>
            <a:ext cx="8610600" cy="1293028"/>
          </a:xfrm>
        </p:spPr>
        <p:txBody>
          <a:bodyPr/>
          <a:lstStyle/>
          <a:p>
            <a:r>
              <a:rPr lang="en-US" dirty="0"/>
              <a:t>Variables</a:t>
            </a:r>
          </a:p>
        </p:txBody>
      </p:sp>
    </p:spTree>
    <p:extLst>
      <p:ext uri="{BB962C8B-B14F-4D97-AF65-F5344CB8AC3E}">
        <p14:creationId xmlns:p14="http://schemas.microsoft.com/office/powerpoint/2010/main" val="3907625596"/>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96C12B9-38EC-4176-8192-9DD5F7793A16}"/>
              </a:ext>
            </a:extLst>
          </p:cNvPr>
          <p:cNvSpPr txBox="1">
            <a:spLocks/>
          </p:cNvSpPr>
          <p:nvPr/>
        </p:nvSpPr>
        <p:spPr>
          <a:xfrm>
            <a:off x="2895600" y="764373"/>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spcAft>
                <a:spcPts val="600"/>
              </a:spcAft>
            </a:pPr>
            <a:r>
              <a:rPr lang="en-US" sz="2800" dirty="0"/>
              <a:t>Procedure: Software Installation</a:t>
            </a:r>
            <a:br>
              <a:rPr lang="en-US" sz="2800" dirty="0"/>
            </a:br>
            <a:r>
              <a:rPr lang="en-US" sz="1800" dirty="0"/>
              <a:t>Important Procedure for windows 10 all experiments assume this software is in use</a:t>
            </a:r>
            <a:endParaRPr lang="en-US" sz="2800" dirty="0"/>
          </a:p>
        </p:txBody>
      </p:sp>
      <p:graphicFrame>
        <p:nvGraphicFramePr>
          <p:cNvPr id="6" name="Content Placeholder 2">
            <a:extLst>
              <a:ext uri="{FF2B5EF4-FFF2-40B4-BE49-F238E27FC236}">
                <a16:creationId xmlns:a16="http://schemas.microsoft.com/office/drawing/2014/main" id="{499F92E7-5CCD-4E97-93FA-842A4D0A745B}"/>
              </a:ext>
            </a:extLst>
          </p:cNvPr>
          <p:cNvGraphicFramePr>
            <a:graphicFrameLocks noGrp="1"/>
          </p:cNvGraphicFramePr>
          <p:nvPr>
            <p:ph idx="1"/>
            <p:extLst>
              <p:ext uri="{D42A27DB-BD31-4B8C-83A1-F6EECF244321}">
                <p14:modId xmlns:p14="http://schemas.microsoft.com/office/powerpoint/2010/main" val="556889008"/>
              </p:ext>
            </p:extLst>
          </p:nvPr>
        </p:nvGraphicFramePr>
        <p:xfrm>
          <a:off x="685800" y="2441053"/>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089031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27067D5-57CE-4DCD-8602-EAACF8B97AAA}"/>
              </a:ext>
            </a:extLst>
          </p:cNvPr>
          <p:cNvSpPr>
            <a:spLocks noGrp="1"/>
          </p:cNvSpPr>
          <p:nvPr>
            <p:ph type="title"/>
          </p:nvPr>
        </p:nvSpPr>
        <p:spPr/>
        <p:txBody>
          <a:bodyPr/>
          <a:lstStyle/>
          <a:p>
            <a:r>
              <a:rPr lang="en-US" dirty="0"/>
              <a:t>Procedure</a:t>
            </a:r>
            <a:br>
              <a:rPr lang="en-US" dirty="0"/>
            </a:br>
            <a:endParaRPr lang="en-US" dirty="0"/>
          </a:p>
        </p:txBody>
      </p:sp>
      <p:sp>
        <p:nvSpPr>
          <p:cNvPr id="3" name="Text Placeholder 2">
            <a:extLst>
              <a:ext uri="{FF2B5EF4-FFF2-40B4-BE49-F238E27FC236}">
                <a16:creationId xmlns:a16="http://schemas.microsoft.com/office/drawing/2014/main" id="{BD9672B5-B528-48B6-8BCA-A40124EF6C44}"/>
              </a:ext>
            </a:extLst>
          </p:cNvPr>
          <p:cNvSpPr>
            <a:spLocks noGrp="1"/>
          </p:cNvSpPr>
          <p:nvPr>
            <p:ph type="body" idx="1"/>
          </p:nvPr>
        </p:nvSpPr>
        <p:spPr>
          <a:xfrm>
            <a:off x="914410" y="2183804"/>
            <a:ext cx="5079992" cy="823912"/>
          </a:xfrm>
        </p:spPr>
        <p:txBody>
          <a:bodyPr>
            <a:normAutofit lnSpcReduction="10000"/>
          </a:bodyPr>
          <a:lstStyle/>
          <a:p>
            <a:r>
              <a:rPr lang="en-US" dirty="0"/>
              <a:t>Procedure: Changes in theta</a:t>
            </a:r>
          </a:p>
        </p:txBody>
      </p:sp>
      <p:sp>
        <p:nvSpPr>
          <p:cNvPr id="4" name="Content Placeholder 3">
            <a:extLst>
              <a:ext uri="{FF2B5EF4-FFF2-40B4-BE49-F238E27FC236}">
                <a16:creationId xmlns:a16="http://schemas.microsoft.com/office/drawing/2014/main" id="{D3FA513E-11DE-47F7-953F-20199DFBD5FB}"/>
              </a:ext>
            </a:extLst>
          </p:cNvPr>
          <p:cNvSpPr>
            <a:spLocks noGrp="1"/>
          </p:cNvSpPr>
          <p:nvPr>
            <p:ph sz="half" idx="2"/>
          </p:nvPr>
        </p:nvSpPr>
        <p:spPr/>
        <p:txBody>
          <a:bodyPr>
            <a:normAutofit fontScale="77500" lnSpcReduction="20000"/>
          </a:bodyPr>
          <a:lstStyle/>
          <a:p>
            <a:pPr marL="457184" indent="-457184">
              <a:buFont typeface="+mj-lt"/>
              <a:buAutoNum type="arabicPeriod"/>
            </a:pPr>
            <a:r>
              <a:rPr lang="en-US" dirty="0"/>
              <a:t>Find variable “sensitivity”. It is set to  1e1 on GitHub. </a:t>
            </a:r>
          </a:p>
          <a:p>
            <a:pPr marL="457184" indent="-457184">
              <a:buFont typeface="+mj-lt"/>
              <a:buAutoNum type="arabicPeriod"/>
            </a:pPr>
            <a:r>
              <a:rPr lang="en-US" dirty="0"/>
              <a:t>Set M1,L1,L2,M2=1 th2=th1 and th1 =90</a:t>
            </a:r>
          </a:p>
          <a:p>
            <a:pPr marL="457184" indent="-457184">
              <a:buFont typeface="+mj-lt"/>
              <a:buAutoNum type="arabicPeriod"/>
            </a:pPr>
            <a:r>
              <a:rPr lang="en-US" dirty="0"/>
              <a:t>Record how long it takes for the pendulums to diverge.</a:t>
            </a:r>
          </a:p>
          <a:p>
            <a:pPr marL="457184" indent="-457184">
              <a:buFont typeface="+mj-lt"/>
              <a:buAutoNum type="arabicPeriod"/>
            </a:pPr>
            <a:r>
              <a:rPr lang="en-US" dirty="0"/>
              <a:t>Repeat for sensitivity = 1e2, 1e3, 1e4, etc.</a:t>
            </a:r>
          </a:p>
          <a:p>
            <a:pPr marL="457184" indent="-457184">
              <a:buFont typeface="+mj-lt"/>
              <a:buAutoNum type="arabicPeriod"/>
            </a:pPr>
            <a:r>
              <a:rPr lang="en-US" dirty="0"/>
              <a:t>Eventually, the pendulums will no longer diverge. At this point, the experiment is over. </a:t>
            </a:r>
          </a:p>
          <a:p>
            <a:pPr marL="457184" indent="-457184">
              <a:buFont typeface="+mj-lt"/>
              <a:buAutoNum type="arabicPeriod"/>
            </a:pPr>
            <a:r>
              <a:rPr lang="en-US" dirty="0"/>
              <a:t>It is important to know that the last number represents the limit of your hardware, not the actual theoretical limit.</a:t>
            </a:r>
          </a:p>
        </p:txBody>
      </p:sp>
      <p:sp>
        <p:nvSpPr>
          <p:cNvPr id="5" name="Text Placeholder 4">
            <a:extLst>
              <a:ext uri="{FF2B5EF4-FFF2-40B4-BE49-F238E27FC236}">
                <a16:creationId xmlns:a16="http://schemas.microsoft.com/office/drawing/2014/main" id="{7FE8B833-2653-4572-8110-D5D3CA819C7D}"/>
              </a:ext>
            </a:extLst>
          </p:cNvPr>
          <p:cNvSpPr>
            <a:spLocks noGrp="1"/>
          </p:cNvSpPr>
          <p:nvPr>
            <p:ph type="body" sz="quarter" idx="3"/>
          </p:nvPr>
        </p:nvSpPr>
        <p:spPr/>
        <p:txBody>
          <a:bodyPr>
            <a:normAutofit lnSpcReduction="10000"/>
          </a:bodyPr>
          <a:lstStyle/>
          <a:p>
            <a:r>
              <a:rPr lang="en-US" dirty="0"/>
              <a:t>Procedure: Critical Angle pairs</a:t>
            </a:r>
          </a:p>
        </p:txBody>
      </p:sp>
      <p:sp>
        <p:nvSpPr>
          <p:cNvPr id="6" name="Content Placeholder 5">
            <a:extLst>
              <a:ext uri="{FF2B5EF4-FFF2-40B4-BE49-F238E27FC236}">
                <a16:creationId xmlns:a16="http://schemas.microsoft.com/office/drawing/2014/main" id="{B8ABD425-9225-44E8-A9CC-D24E5B9911A2}"/>
              </a:ext>
            </a:extLst>
          </p:cNvPr>
          <p:cNvSpPr>
            <a:spLocks noGrp="1"/>
          </p:cNvSpPr>
          <p:nvPr>
            <p:ph sz="quarter" idx="4"/>
          </p:nvPr>
        </p:nvSpPr>
        <p:spPr/>
        <p:txBody>
          <a:bodyPr>
            <a:normAutofit fontScale="62500" lnSpcReduction="20000"/>
          </a:bodyPr>
          <a:lstStyle/>
          <a:p>
            <a:pPr marL="457184" indent="-457184">
              <a:buFont typeface="+mj-lt"/>
              <a:buAutoNum type="arabicPeriod"/>
            </a:pPr>
            <a:r>
              <a:rPr lang="en-US" dirty="0"/>
              <a:t>Set Mass and length values to 1.</a:t>
            </a:r>
          </a:p>
          <a:p>
            <a:pPr marL="457184" indent="-457184">
              <a:buFont typeface="+mj-lt"/>
              <a:buAutoNum type="arabicPeriod"/>
            </a:pPr>
            <a:r>
              <a:rPr lang="en-US" dirty="0"/>
              <a:t>Set th2 = th1 and th1 = 90</a:t>
            </a:r>
          </a:p>
          <a:p>
            <a:pPr marL="457184" indent="-457184">
              <a:buFont typeface="+mj-lt"/>
              <a:buAutoNum type="arabicPeriod"/>
            </a:pPr>
            <a:r>
              <a:rPr lang="en-US" dirty="0"/>
              <a:t>Adjust th1 until system becomes chaotic.</a:t>
            </a:r>
          </a:p>
          <a:p>
            <a:pPr marL="914368" lvl="1" indent="-457184">
              <a:buFont typeface="+mj-lt"/>
              <a:buAutoNum type="arabicPeriod"/>
            </a:pPr>
            <a:r>
              <a:rPr lang="en-US" dirty="0"/>
              <a:t>It is recommended that binary search is used; try 90 if it’s still chaotic, set to half-way between 90 and 0. If it wasn’t chaotic set to half-way between 90 and 180. do this until the borderline between chaotic and non-chaotic is found. </a:t>
            </a:r>
          </a:p>
          <a:p>
            <a:pPr marL="457184" indent="-457184">
              <a:buFont typeface="+mj-lt"/>
              <a:buAutoNum type="arabicPeriod"/>
            </a:pPr>
            <a:r>
              <a:rPr lang="en-US" dirty="0"/>
              <a:t>Repeat steps 1-3 for th2 = 0, 30, 60, 90, etc.</a:t>
            </a:r>
          </a:p>
          <a:p>
            <a:pPr marL="457184" indent="-457184">
              <a:buFont typeface="+mj-lt"/>
              <a:buAutoNum type="arabicPeriod"/>
            </a:pPr>
            <a:r>
              <a:rPr lang="en-US" dirty="0"/>
              <a:t>Repeat procedure fixing th1 instead of th2</a:t>
            </a:r>
          </a:p>
          <a:p>
            <a:pPr marL="457184" indent="-457184">
              <a:buFont typeface="+mj-lt"/>
              <a:buAutoNum type="arabicPeriod"/>
            </a:pPr>
            <a:r>
              <a:rPr lang="en-US" dirty="0"/>
              <a:t>When th1 and th2 pairs are plotted, the curve represents the border between chaotic and normal.</a:t>
            </a:r>
          </a:p>
          <a:p>
            <a:pPr marL="457184" indent="-457184">
              <a:buFont typeface="+mj-lt"/>
              <a:buAutoNum type="arabicPeriod"/>
            </a:pPr>
            <a:r>
              <a:rPr lang="en-US" dirty="0"/>
              <a:t>Any pair of points on and outside of the curve are chaotic while points inside are normal motion.</a:t>
            </a:r>
          </a:p>
          <a:p>
            <a:pPr marL="457184" indent="-457184">
              <a:buFont typeface="+mj-lt"/>
              <a:buAutoNum type="arabicPeriod"/>
            </a:pPr>
            <a:endParaRPr lang="en-US" dirty="0"/>
          </a:p>
          <a:p>
            <a:endParaRPr lang="en-US" dirty="0"/>
          </a:p>
        </p:txBody>
      </p:sp>
      <p:sp>
        <p:nvSpPr>
          <p:cNvPr id="7" name="Title 1">
            <a:extLst>
              <a:ext uri="{FF2B5EF4-FFF2-40B4-BE49-F238E27FC236}">
                <a16:creationId xmlns:a16="http://schemas.microsoft.com/office/drawing/2014/main" id="{17024F10-8265-45E9-942F-76CC5FAA2196}"/>
              </a:ext>
            </a:extLst>
          </p:cNvPr>
          <p:cNvSpPr txBox="1">
            <a:spLocks/>
          </p:cNvSpPr>
          <p:nvPr/>
        </p:nvSpPr>
        <p:spPr>
          <a:xfrm>
            <a:off x="685799" y="836907"/>
            <a:ext cx="5304295" cy="1220493"/>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endParaRPr lang="en-US" sz="3200" dirty="0"/>
          </a:p>
        </p:txBody>
      </p:sp>
    </p:spTree>
    <p:extLst>
      <p:ext uri="{BB962C8B-B14F-4D97-AF65-F5344CB8AC3E}">
        <p14:creationId xmlns:p14="http://schemas.microsoft.com/office/powerpoint/2010/main" val="111064432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214</TotalTime>
  <Words>1628</Words>
  <Application>Microsoft Office PowerPoint</Application>
  <PresentationFormat>Widescreen</PresentationFormat>
  <Paragraphs>329</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Trebuchet MS</vt:lpstr>
      <vt:lpstr>Vapor Trail</vt:lpstr>
      <vt:lpstr>Chaos Theory Explored Through Double Pendulums </vt:lpstr>
      <vt:lpstr>Background</vt:lpstr>
      <vt:lpstr>PowerPoint Presentation</vt:lpstr>
      <vt:lpstr>Research</vt:lpstr>
      <vt:lpstr>Hypothesis</vt:lpstr>
      <vt:lpstr>Materials</vt:lpstr>
      <vt:lpstr>Variables</vt:lpstr>
      <vt:lpstr>PowerPoint Presentation</vt:lpstr>
      <vt:lpstr>Procedure </vt:lpstr>
      <vt:lpstr>Procedure (cont.)</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Chaos Theory Explored Through Double Pendulums </dc:title>
  <dc:creator>Minhtet Htoon</dc:creator>
  <cp:lastModifiedBy>Minhtet Htoon</cp:lastModifiedBy>
  <cp:revision>13</cp:revision>
  <cp:lastPrinted>2019-12-19T04:52:43Z</cp:lastPrinted>
  <dcterms:created xsi:type="dcterms:W3CDTF">2019-12-19T03:28:07Z</dcterms:created>
  <dcterms:modified xsi:type="dcterms:W3CDTF">2019-12-22T03:05:34Z</dcterms:modified>
</cp:coreProperties>
</file>