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tharani20@gmail.com" userId="4b871d716b1aaa7e" providerId="LiveId" clId="{0AF01D60-CBE1-4DC5-9A2E-2A85866CAF16}"/>
    <pc:docChg chg="custSel addSld modSld">
      <pc:chgData name="sivatharani20@gmail.com" userId="4b871d716b1aaa7e" providerId="LiveId" clId="{0AF01D60-CBE1-4DC5-9A2E-2A85866CAF16}" dt="2021-01-15T17:58:00.445" v="3027" actId="20577"/>
      <pc:docMkLst>
        <pc:docMk/>
      </pc:docMkLst>
      <pc:sldChg chg="modSp mod">
        <pc:chgData name="sivatharani20@gmail.com" userId="4b871d716b1aaa7e" providerId="LiveId" clId="{0AF01D60-CBE1-4DC5-9A2E-2A85866CAF16}" dt="2021-01-15T15:19:35.345" v="1876" actId="255"/>
        <pc:sldMkLst>
          <pc:docMk/>
          <pc:sldMk cId="3305324206" sldId="256"/>
        </pc:sldMkLst>
        <pc:spChg chg="mod">
          <ac:chgData name="sivatharani20@gmail.com" userId="4b871d716b1aaa7e" providerId="LiveId" clId="{0AF01D60-CBE1-4DC5-9A2E-2A85866CAF16}" dt="2021-01-15T15:19:35.345" v="1876" actId="255"/>
          <ac:spMkLst>
            <pc:docMk/>
            <pc:sldMk cId="3305324206" sldId="256"/>
            <ac:spMk id="2" creationId="{1BBED643-48AA-43A5-AB50-BE6C4310D65F}"/>
          </ac:spMkLst>
        </pc:spChg>
      </pc:sldChg>
      <pc:sldChg chg="modSp mod">
        <pc:chgData name="sivatharani20@gmail.com" userId="4b871d716b1aaa7e" providerId="LiveId" clId="{0AF01D60-CBE1-4DC5-9A2E-2A85866CAF16}" dt="2021-01-15T10:17:50.539" v="770" actId="20577"/>
        <pc:sldMkLst>
          <pc:docMk/>
          <pc:sldMk cId="2140742757" sldId="257"/>
        </pc:sldMkLst>
        <pc:spChg chg="mod">
          <ac:chgData name="sivatharani20@gmail.com" userId="4b871d716b1aaa7e" providerId="LiveId" clId="{0AF01D60-CBE1-4DC5-9A2E-2A85866CAF16}" dt="2021-01-15T10:17:50.539" v="770" actId="20577"/>
          <ac:spMkLst>
            <pc:docMk/>
            <pc:sldMk cId="2140742757" sldId="257"/>
            <ac:spMk id="3" creationId="{C99FED19-264F-4260-86C5-A024CC1AF4CA}"/>
          </ac:spMkLst>
        </pc:spChg>
      </pc:sldChg>
      <pc:sldChg chg="addSp delSp modSp new mod">
        <pc:chgData name="sivatharani20@gmail.com" userId="4b871d716b1aaa7e" providerId="LiveId" clId="{0AF01D60-CBE1-4DC5-9A2E-2A85866CAF16}" dt="2021-01-15T10:20:31.383" v="893"/>
        <pc:sldMkLst>
          <pc:docMk/>
          <pc:sldMk cId="1238699185" sldId="258"/>
        </pc:sldMkLst>
        <pc:spChg chg="add del mod">
          <ac:chgData name="sivatharani20@gmail.com" userId="4b871d716b1aaa7e" providerId="LiveId" clId="{0AF01D60-CBE1-4DC5-9A2E-2A85866CAF16}" dt="2021-01-15T10:18:18.662" v="771" actId="478"/>
          <ac:spMkLst>
            <pc:docMk/>
            <pc:sldMk cId="1238699185" sldId="258"/>
            <ac:spMk id="2" creationId="{117F87C0-3620-4337-9399-57DA420580C7}"/>
          </ac:spMkLst>
        </pc:spChg>
        <pc:spChg chg="add mod">
          <ac:chgData name="sivatharani20@gmail.com" userId="4b871d716b1aaa7e" providerId="LiveId" clId="{0AF01D60-CBE1-4DC5-9A2E-2A85866CAF16}" dt="2021-01-15T10:19:06.784" v="834" actId="20577"/>
          <ac:spMkLst>
            <pc:docMk/>
            <pc:sldMk cId="1238699185" sldId="258"/>
            <ac:spMk id="4" creationId="{CFD0D2C7-79A9-4EC1-85B6-F4A566919F0D}"/>
          </ac:spMkLst>
        </pc:spChg>
        <pc:spChg chg="add del mod">
          <ac:chgData name="sivatharani20@gmail.com" userId="4b871d716b1aaa7e" providerId="LiveId" clId="{0AF01D60-CBE1-4DC5-9A2E-2A85866CAF16}" dt="2021-01-15T10:20:31.383" v="893"/>
          <ac:spMkLst>
            <pc:docMk/>
            <pc:sldMk cId="1238699185" sldId="258"/>
            <ac:spMk id="6" creationId="{FE7EC5EB-1A01-4B3F-A040-BF7B7A179D4C}"/>
          </ac:spMkLst>
        </pc:spChg>
        <pc:picChg chg="add del mod">
          <ac:chgData name="sivatharani20@gmail.com" userId="4b871d716b1aaa7e" providerId="LiveId" clId="{0AF01D60-CBE1-4DC5-9A2E-2A85866CAF16}" dt="2021-01-15T10:09:03.840" v="768" actId="21"/>
          <ac:picMkLst>
            <pc:docMk/>
            <pc:sldMk cId="1238699185" sldId="258"/>
            <ac:picMk id="3" creationId="{50EFABEA-9331-44ED-93C9-80E47C5D1F1E}"/>
          </ac:picMkLst>
        </pc:picChg>
        <pc:picChg chg="add mod">
          <ac:chgData name="sivatharani20@gmail.com" userId="4b871d716b1aaa7e" providerId="LiveId" clId="{0AF01D60-CBE1-4DC5-9A2E-2A85866CAF16}" dt="2021-01-15T10:19:56.786" v="842" actId="1076"/>
          <ac:picMkLst>
            <pc:docMk/>
            <pc:sldMk cId="1238699185" sldId="258"/>
            <ac:picMk id="5" creationId="{D5842F1B-56E6-4A62-A864-B005A419A6C3}"/>
          </ac:picMkLst>
        </pc:picChg>
      </pc:sldChg>
      <pc:sldChg chg="addSp modSp new mod">
        <pc:chgData name="sivatharani20@gmail.com" userId="4b871d716b1aaa7e" providerId="LiveId" clId="{0AF01D60-CBE1-4DC5-9A2E-2A85866CAF16}" dt="2021-01-15T14:19:44.319" v="1417" actId="20577"/>
        <pc:sldMkLst>
          <pc:docMk/>
          <pc:sldMk cId="3000385998" sldId="259"/>
        </pc:sldMkLst>
        <pc:spChg chg="add mod">
          <ac:chgData name="sivatharani20@gmail.com" userId="4b871d716b1aaa7e" providerId="LiveId" clId="{0AF01D60-CBE1-4DC5-9A2E-2A85866CAF16}" dt="2021-01-15T14:19:44.319" v="1417" actId="20577"/>
          <ac:spMkLst>
            <pc:docMk/>
            <pc:sldMk cId="3000385998" sldId="259"/>
            <ac:spMk id="2" creationId="{F725A4CF-8C88-4670-90B8-32D990C30F3D}"/>
          </ac:spMkLst>
        </pc:spChg>
      </pc:sldChg>
      <pc:sldChg chg="addSp delSp modSp new mod">
        <pc:chgData name="sivatharani20@gmail.com" userId="4b871d716b1aaa7e" providerId="LiveId" clId="{0AF01D60-CBE1-4DC5-9A2E-2A85866CAF16}" dt="2021-01-15T14:47:02.643" v="1830" actId="21"/>
        <pc:sldMkLst>
          <pc:docMk/>
          <pc:sldMk cId="1654933461" sldId="260"/>
        </pc:sldMkLst>
        <pc:spChg chg="add mod">
          <ac:chgData name="sivatharani20@gmail.com" userId="4b871d716b1aaa7e" providerId="LiveId" clId="{0AF01D60-CBE1-4DC5-9A2E-2A85866CAF16}" dt="2021-01-15T14:46:46.542" v="1828" actId="113"/>
          <ac:spMkLst>
            <pc:docMk/>
            <pc:sldMk cId="1654933461" sldId="260"/>
            <ac:spMk id="2" creationId="{E5CDD40B-90D3-4926-974D-88F7495F0B19}"/>
          </ac:spMkLst>
        </pc:spChg>
        <pc:spChg chg="add mod">
          <ac:chgData name="sivatharani20@gmail.com" userId="4b871d716b1aaa7e" providerId="LiveId" clId="{0AF01D60-CBE1-4DC5-9A2E-2A85866CAF16}" dt="2021-01-15T14:38:37.095" v="1711" actId="20577"/>
          <ac:spMkLst>
            <pc:docMk/>
            <pc:sldMk cId="1654933461" sldId="260"/>
            <ac:spMk id="3" creationId="{7BE36E40-FE39-4709-BDFD-E54BB2F21192}"/>
          </ac:spMkLst>
        </pc:spChg>
        <pc:spChg chg="add del mod">
          <ac:chgData name="sivatharani20@gmail.com" userId="4b871d716b1aaa7e" providerId="LiveId" clId="{0AF01D60-CBE1-4DC5-9A2E-2A85866CAF16}" dt="2021-01-15T14:47:02.643" v="1830" actId="21"/>
          <ac:spMkLst>
            <pc:docMk/>
            <pc:sldMk cId="1654933461" sldId="260"/>
            <ac:spMk id="4" creationId="{9342DB53-86A2-4D34-B5C4-B4552E35C523}"/>
          </ac:spMkLst>
        </pc:spChg>
      </pc:sldChg>
      <pc:sldChg chg="addSp delSp modSp new mod">
        <pc:chgData name="sivatharani20@gmail.com" userId="4b871d716b1aaa7e" providerId="LiveId" clId="{0AF01D60-CBE1-4DC5-9A2E-2A85866CAF16}" dt="2021-01-15T15:20:56.604" v="1883" actId="20577"/>
        <pc:sldMkLst>
          <pc:docMk/>
          <pc:sldMk cId="836696218" sldId="261"/>
        </pc:sldMkLst>
        <pc:spChg chg="add del mod">
          <ac:chgData name="sivatharani20@gmail.com" userId="4b871d716b1aaa7e" providerId="LiveId" clId="{0AF01D60-CBE1-4DC5-9A2E-2A85866CAF16}" dt="2021-01-15T14:40:26.486" v="1733" actId="21"/>
          <ac:spMkLst>
            <pc:docMk/>
            <pc:sldMk cId="836696218" sldId="261"/>
            <ac:spMk id="2" creationId="{6DB861A4-C36D-42AA-BB9E-F8F61FBBE532}"/>
          </ac:spMkLst>
        </pc:spChg>
        <pc:spChg chg="add mod">
          <ac:chgData name="sivatharani20@gmail.com" userId="4b871d716b1aaa7e" providerId="LiveId" clId="{0AF01D60-CBE1-4DC5-9A2E-2A85866CAF16}" dt="2021-01-15T14:41:46.056" v="1793" actId="20577"/>
          <ac:spMkLst>
            <pc:docMk/>
            <pc:sldMk cId="836696218" sldId="261"/>
            <ac:spMk id="3" creationId="{87F99DF7-8B5A-419C-88F0-D275D949BC26}"/>
          </ac:spMkLst>
        </pc:spChg>
        <pc:spChg chg="add del mod">
          <ac:chgData name="sivatharani20@gmail.com" userId="4b871d716b1aaa7e" providerId="LiveId" clId="{0AF01D60-CBE1-4DC5-9A2E-2A85866CAF16}" dt="2021-01-15T14:41:55.308" v="1795" actId="21"/>
          <ac:spMkLst>
            <pc:docMk/>
            <pc:sldMk cId="836696218" sldId="261"/>
            <ac:spMk id="4" creationId="{16F3E0A2-6922-4B80-948F-9E996D8BD451}"/>
          </ac:spMkLst>
        </pc:spChg>
        <pc:spChg chg="add mod">
          <ac:chgData name="sivatharani20@gmail.com" userId="4b871d716b1aaa7e" providerId="LiveId" clId="{0AF01D60-CBE1-4DC5-9A2E-2A85866CAF16}" dt="2021-01-15T15:20:56.604" v="1883" actId="20577"/>
          <ac:spMkLst>
            <pc:docMk/>
            <pc:sldMk cId="836696218" sldId="261"/>
            <ac:spMk id="5" creationId="{53C93703-0AA7-4044-B455-4222C33CDA73}"/>
          </ac:spMkLst>
        </pc:spChg>
      </pc:sldChg>
      <pc:sldChg chg="addSp delSp modSp new mod">
        <pc:chgData name="sivatharani20@gmail.com" userId="4b871d716b1aaa7e" providerId="LiveId" clId="{0AF01D60-CBE1-4DC5-9A2E-2A85866CAF16}" dt="2021-01-15T15:31:12.275" v="2004" actId="20577"/>
        <pc:sldMkLst>
          <pc:docMk/>
          <pc:sldMk cId="2479695438" sldId="262"/>
        </pc:sldMkLst>
        <pc:spChg chg="add del mod">
          <ac:chgData name="sivatharani20@gmail.com" userId="4b871d716b1aaa7e" providerId="LiveId" clId="{0AF01D60-CBE1-4DC5-9A2E-2A85866CAF16}" dt="2021-01-15T15:19:18.933" v="1875"/>
          <ac:spMkLst>
            <pc:docMk/>
            <pc:sldMk cId="2479695438" sldId="262"/>
            <ac:spMk id="2" creationId="{C62C362C-4036-489B-B62E-43F1F5EFFD61}"/>
          </ac:spMkLst>
        </pc:spChg>
        <pc:spChg chg="add mod">
          <ac:chgData name="sivatharani20@gmail.com" userId="4b871d716b1aaa7e" providerId="LiveId" clId="{0AF01D60-CBE1-4DC5-9A2E-2A85866CAF16}" dt="2021-01-15T15:31:12.275" v="2004" actId="20577"/>
          <ac:spMkLst>
            <pc:docMk/>
            <pc:sldMk cId="2479695438" sldId="262"/>
            <ac:spMk id="3" creationId="{FC786083-043F-45F2-8876-D5AD77D0769E}"/>
          </ac:spMkLst>
        </pc:spChg>
      </pc:sldChg>
      <pc:sldChg chg="addSp modSp new mod">
        <pc:chgData name="sivatharani20@gmail.com" userId="4b871d716b1aaa7e" providerId="LiveId" clId="{0AF01D60-CBE1-4DC5-9A2E-2A85866CAF16}" dt="2021-01-15T17:31:50.770" v="2432" actId="20577"/>
        <pc:sldMkLst>
          <pc:docMk/>
          <pc:sldMk cId="3623111315" sldId="263"/>
        </pc:sldMkLst>
        <pc:spChg chg="add mod">
          <ac:chgData name="sivatharani20@gmail.com" userId="4b871d716b1aaa7e" providerId="LiveId" clId="{0AF01D60-CBE1-4DC5-9A2E-2A85866CAF16}" dt="2021-01-15T17:31:50.770" v="2432" actId="20577"/>
          <ac:spMkLst>
            <pc:docMk/>
            <pc:sldMk cId="3623111315" sldId="263"/>
            <ac:spMk id="2" creationId="{7DD20713-0874-4C72-A936-BEAAE7687255}"/>
          </ac:spMkLst>
        </pc:spChg>
        <pc:spChg chg="add mod">
          <ac:chgData name="sivatharani20@gmail.com" userId="4b871d716b1aaa7e" providerId="LiveId" clId="{0AF01D60-CBE1-4DC5-9A2E-2A85866CAF16}" dt="2021-01-15T15:41:42.410" v="2183" actId="20577"/>
          <ac:spMkLst>
            <pc:docMk/>
            <pc:sldMk cId="3623111315" sldId="263"/>
            <ac:spMk id="3" creationId="{4786297B-0719-49FE-BE59-15373AED2369}"/>
          </ac:spMkLst>
        </pc:spChg>
      </pc:sldChg>
      <pc:sldChg chg="addSp delSp modSp new mod">
        <pc:chgData name="sivatharani20@gmail.com" userId="4b871d716b1aaa7e" providerId="LiveId" clId="{0AF01D60-CBE1-4DC5-9A2E-2A85866CAF16}" dt="2021-01-15T17:31:58.748" v="2434" actId="20577"/>
        <pc:sldMkLst>
          <pc:docMk/>
          <pc:sldMk cId="2315459926" sldId="264"/>
        </pc:sldMkLst>
        <pc:spChg chg="add del mod">
          <ac:chgData name="sivatharani20@gmail.com" userId="4b871d716b1aaa7e" providerId="LiveId" clId="{0AF01D60-CBE1-4DC5-9A2E-2A85866CAF16}" dt="2021-01-15T17:13:05.427" v="2210" actId="478"/>
          <ac:spMkLst>
            <pc:docMk/>
            <pc:sldMk cId="2315459926" sldId="264"/>
            <ac:spMk id="2" creationId="{D6D278C1-1A4E-4103-B463-8688B8A31203}"/>
          </ac:spMkLst>
        </pc:spChg>
        <pc:spChg chg="add del mod">
          <ac:chgData name="sivatharani20@gmail.com" userId="4b871d716b1aaa7e" providerId="LiveId" clId="{0AF01D60-CBE1-4DC5-9A2E-2A85866CAF16}" dt="2021-01-15T17:13:47.024" v="2214"/>
          <ac:spMkLst>
            <pc:docMk/>
            <pc:sldMk cId="2315459926" sldId="264"/>
            <ac:spMk id="3" creationId="{270C6B21-5122-4AD1-B7CE-4057CE6D7A33}"/>
          </ac:spMkLst>
        </pc:spChg>
        <pc:spChg chg="add mod">
          <ac:chgData name="sivatharani20@gmail.com" userId="4b871d716b1aaa7e" providerId="LiveId" clId="{0AF01D60-CBE1-4DC5-9A2E-2A85866CAF16}" dt="2021-01-15T17:31:58.748" v="2434" actId="20577"/>
          <ac:spMkLst>
            <pc:docMk/>
            <pc:sldMk cId="2315459926" sldId="264"/>
            <ac:spMk id="4" creationId="{0C544E4C-CEB0-4FA3-A269-F572CCD2C0C5}"/>
          </ac:spMkLst>
        </pc:spChg>
      </pc:sldChg>
      <pc:sldChg chg="addSp delSp modSp new mod">
        <pc:chgData name="sivatharani20@gmail.com" userId="4b871d716b1aaa7e" providerId="LiveId" clId="{0AF01D60-CBE1-4DC5-9A2E-2A85866CAF16}" dt="2021-01-15T17:45:52.190" v="2611" actId="1076"/>
        <pc:sldMkLst>
          <pc:docMk/>
          <pc:sldMk cId="3330350596" sldId="265"/>
        </pc:sldMkLst>
        <pc:spChg chg="add del mod">
          <ac:chgData name="sivatharani20@gmail.com" userId="4b871d716b1aaa7e" providerId="LiveId" clId="{0AF01D60-CBE1-4DC5-9A2E-2A85866CAF16}" dt="2021-01-15T17:35:47.466" v="2438"/>
          <ac:spMkLst>
            <pc:docMk/>
            <pc:sldMk cId="3330350596" sldId="265"/>
            <ac:spMk id="2" creationId="{D3DE9024-B8DB-47B4-A8AD-CF33EE8D5E9A}"/>
          </ac:spMkLst>
        </pc:spChg>
        <pc:spChg chg="add mod">
          <ac:chgData name="sivatharani20@gmail.com" userId="4b871d716b1aaa7e" providerId="LiveId" clId="{0AF01D60-CBE1-4DC5-9A2E-2A85866CAF16}" dt="2021-01-15T17:45:52.190" v="2611" actId="1076"/>
          <ac:spMkLst>
            <pc:docMk/>
            <pc:sldMk cId="3330350596" sldId="265"/>
            <ac:spMk id="3" creationId="{34895D10-1322-432C-8463-5C6695E74368}"/>
          </ac:spMkLst>
        </pc:spChg>
        <pc:graphicFrameChg chg="add mod modGraphic">
          <ac:chgData name="sivatharani20@gmail.com" userId="4b871d716b1aaa7e" providerId="LiveId" clId="{0AF01D60-CBE1-4DC5-9A2E-2A85866CAF16}" dt="2021-01-15T17:45:34.826" v="2609" actId="1076"/>
          <ac:graphicFrameMkLst>
            <pc:docMk/>
            <pc:sldMk cId="3330350596" sldId="265"/>
            <ac:graphicFrameMk id="4" creationId="{5DD44829-FF53-493C-BEA6-84E64491E827}"/>
          </ac:graphicFrameMkLst>
        </pc:graphicFrameChg>
      </pc:sldChg>
      <pc:sldChg chg="addSp modSp new mod">
        <pc:chgData name="sivatharani20@gmail.com" userId="4b871d716b1aaa7e" providerId="LiveId" clId="{0AF01D60-CBE1-4DC5-9A2E-2A85866CAF16}" dt="2021-01-15T17:44:01.617" v="2597" actId="113"/>
        <pc:sldMkLst>
          <pc:docMk/>
          <pc:sldMk cId="532681666" sldId="266"/>
        </pc:sldMkLst>
        <pc:spChg chg="add mod">
          <ac:chgData name="sivatharani20@gmail.com" userId="4b871d716b1aaa7e" providerId="LiveId" clId="{0AF01D60-CBE1-4DC5-9A2E-2A85866CAF16}" dt="2021-01-15T17:42:56.919" v="2538" actId="1076"/>
          <ac:spMkLst>
            <pc:docMk/>
            <pc:sldMk cId="532681666" sldId="266"/>
            <ac:spMk id="2" creationId="{F0368E2A-2732-4A2B-B079-B06863B78A54}"/>
          </ac:spMkLst>
        </pc:spChg>
        <pc:spChg chg="add mod">
          <ac:chgData name="sivatharani20@gmail.com" userId="4b871d716b1aaa7e" providerId="LiveId" clId="{0AF01D60-CBE1-4DC5-9A2E-2A85866CAF16}" dt="2021-01-15T17:44:01.617" v="2597" actId="113"/>
          <ac:spMkLst>
            <pc:docMk/>
            <pc:sldMk cId="532681666" sldId="266"/>
            <ac:spMk id="3" creationId="{29EEF3D3-7A52-4F28-A611-E74E01EBB047}"/>
          </ac:spMkLst>
        </pc:spChg>
      </pc:sldChg>
      <pc:sldChg chg="addSp delSp modSp new mod">
        <pc:chgData name="sivatharani20@gmail.com" userId="4b871d716b1aaa7e" providerId="LiveId" clId="{0AF01D60-CBE1-4DC5-9A2E-2A85866CAF16}" dt="2021-01-15T17:50:35.394" v="2691"/>
        <pc:sldMkLst>
          <pc:docMk/>
          <pc:sldMk cId="2967345977" sldId="267"/>
        </pc:sldMkLst>
        <pc:spChg chg="add del mod">
          <ac:chgData name="sivatharani20@gmail.com" userId="4b871d716b1aaa7e" providerId="LiveId" clId="{0AF01D60-CBE1-4DC5-9A2E-2A85866CAF16}" dt="2021-01-15T17:44:41.937" v="2602"/>
          <ac:spMkLst>
            <pc:docMk/>
            <pc:sldMk cId="2967345977" sldId="267"/>
            <ac:spMk id="2" creationId="{14845361-195B-4906-B319-48C01D9B7D3E}"/>
          </ac:spMkLst>
        </pc:spChg>
        <pc:spChg chg="add del mod">
          <ac:chgData name="sivatharani20@gmail.com" userId="4b871d716b1aaa7e" providerId="LiveId" clId="{0AF01D60-CBE1-4DC5-9A2E-2A85866CAF16}" dt="2021-01-15T17:44:57.444" v="2604" actId="21"/>
          <ac:spMkLst>
            <pc:docMk/>
            <pc:sldMk cId="2967345977" sldId="267"/>
            <ac:spMk id="3" creationId="{C37E21C6-0353-4B90-9AE5-0800772E7746}"/>
          </ac:spMkLst>
        </pc:spChg>
        <pc:spChg chg="add del mod">
          <ac:chgData name="sivatharani20@gmail.com" userId="4b871d716b1aaa7e" providerId="LiveId" clId="{0AF01D60-CBE1-4DC5-9A2E-2A85866CAF16}" dt="2021-01-15T17:45:15.717" v="2607"/>
          <ac:spMkLst>
            <pc:docMk/>
            <pc:sldMk cId="2967345977" sldId="267"/>
            <ac:spMk id="4" creationId="{9324367A-AFC0-44FB-9729-6F4C5966A626}"/>
          </ac:spMkLst>
        </pc:spChg>
        <pc:spChg chg="add del mod">
          <ac:chgData name="sivatharani20@gmail.com" userId="4b871d716b1aaa7e" providerId="LiveId" clId="{0AF01D60-CBE1-4DC5-9A2E-2A85866CAF16}" dt="2021-01-15T17:47:37.427" v="2618" actId="21"/>
          <ac:spMkLst>
            <pc:docMk/>
            <pc:sldMk cId="2967345977" sldId="267"/>
            <ac:spMk id="5" creationId="{C6F41FF9-6601-4778-BB01-EE194A6C5A5A}"/>
          </ac:spMkLst>
        </pc:spChg>
        <pc:spChg chg="add del mod">
          <ac:chgData name="sivatharani20@gmail.com" userId="4b871d716b1aaa7e" providerId="LiveId" clId="{0AF01D60-CBE1-4DC5-9A2E-2A85866CAF16}" dt="2021-01-15T17:47:37.427" v="2618" actId="21"/>
          <ac:spMkLst>
            <pc:docMk/>
            <pc:sldMk cId="2967345977" sldId="267"/>
            <ac:spMk id="6" creationId="{349E6B64-30ED-4114-8342-DC4B706FB15E}"/>
          </ac:spMkLst>
        </pc:spChg>
        <pc:spChg chg="add mod">
          <ac:chgData name="sivatharani20@gmail.com" userId="4b871d716b1aaa7e" providerId="LiveId" clId="{0AF01D60-CBE1-4DC5-9A2E-2A85866CAF16}" dt="2021-01-15T17:47:46.221" v="2620" actId="688"/>
          <ac:spMkLst>
            <pc:docMk/>
            <pc:sldMk cId="2967345977" sldId="267"/>
            <ac:spMk id="7" creationId="{12B0496F-23CC-4AB5-8550-A6B582C21649}"/>
          </ac:spMkLst>
        </pc:spChg>
        <pc:spChg chg="add del mod">
          <ac:chgData name="sivatharani20@gmail.com" userId="4b871d716b1aaa7e" providerId="LiveId" clId="{0AF01D60-CBE1-4DC5-9A2E-2A85866CAF16}" dt="2021-01-15T17:48:09.278" v="2622" actId="21"/>
          <ac:spMkLst>
            <pc:docMk/>
            <pc:sldMk cId="2967345977" sldId="267"/>
            <ac:spMk id="8" creationId="{641061BD-1E85-4E11-99A4-4A3EE3B81C72}"/>
          </ac:spMkLst>
        </pc:spChg>
        <pc:spChg chg="add del mod">
          <ac:chgData name="sivatharani20@gmail.com" userId="4b871d716b1aaa7e" providerId="LiveId" clId="{0AF01D60-CBE1-4DC5-9A2E-2A85866CAF16}" dt="2021-01-15T17:48:27.119" v="2627"/>
          <ac:spMkLst>
            <pc:docMk/>
            <pc:sldMk cId="2967345977" sldId="267"/>
            <ac:spMk id="9" creationId="{58C65C9B-44B8-4368-B3EB-816B53AB7435}"/>
          </ac:spMkLst>
        </pc:spChg>
        <pc:spChg chg="add del mod">
          <ac:chgData name="sivatharani20@gmail.com" userId="4b871d716b1aaa7e" providerId="LiveId" clId="{0AF01D60-CBE1-4DC5-9A2E-2A85866CAF16}" dt="2021-01-15T17:48:27.116" v="2625" actId="21"/>
          <ac:spMkLst>
            <pc:docMk/>
            <pc:sldMk cId="2967345977" sldId="267"/>
            <ac:spMk id="10" creationId="{48B13310-F8ED-4DAE-BDA5-C454F241229B}"/>
          </ac:spMkLst>
        </pc:spChg>
        <pc:spChg chg="add del mod">
          <ac:chgData name="sivatharani20@gmail.com" userId="4b871d716b1aaa7e" providerId="LiveId" clId="{0AF01D60-CBE1-4DC5-9A2E-2A85866CAF16}" dt="2021-01-15T17:50:35.394" v="2691"/>
          <ac:spMkLst>
            <pc:docMk/>
            <pc:sldMk cId="2967345977" sldId="267"/>
            <ac:spMk id="11" creationId="{968CB969-1B56-44FE-8F38-69DF6B76D6A6}"/>
          </ac:spMkLst>
        </pc:spChg>
        <pc:spChg chg="add mod">
          <ac:chgData name="sivatharani20@gmail.com" userId="4b871d716b1aaa7e" providerId="LiveId" clId="{0AF01D60-CBE1-4DC5-9A2E-2A85866CAF16}" dt="2021-01-15T17:50:27.524" v="2688" actId="20577"/>
          <ac:spMkLst>
            <pc:docMk/>
            <pc:sldMk cId="2967345977" sldId="267"/>
            <ac:spMk id="12" creationId="{C0C6E132-56AF-4EE5-AA0F-541DA50738A5}"/>
          </ac:spMkLst>
        </pc:spChg>
      </pc:sldChg>
      <pc:sldChg chg="addSp modSp new mod">
        <pc:chgData name="sivatharani20@gmail.com" userId="4b871d716b1aaa7e" providerId="LiveId" clId="{0AF01D60-CBE1-4DC5-9A2E-2A85866CAF16}" dt="2021-01-15T17:55:30.963" v="2855" actId="1076"/>
        <pc:sldMkLst>
          <pc:docMk/>
          <pc:sldMk cId="3122095104" sldId="268"/>
        </pc:sldMkLst>
        <pc:spChg chg="add mod">
          <ac:chgData name="sivatharani20@gmail.com" userId="4b871d716b1aaa7e" providerId="LiveId" clId="{0AF01D60-CBE1-4DC5-9A2E-2A85866CAF16}" dt="2021-01-15T17:55:30.963" v="2855" actId="1076"/>
          <ac:spMkLst>
            <pc:docMk/>
            <pc:sldMk cId="3122095104" sldId="268"/>
            <ac:spMk id="2" creationId="{62F498F9-5E9B-4056-951B-8E55C25E8A67}"/>
          </ac:spMkLst>
        </pc:spChg>
      </pc:sldChg>
      <pc:sldChg chg="addSp delSp modSp new mod">
        <pc:chgData name="sivatharani20@gmail.com" userId="4b871d716b1aaa7e" providerId="LiveId" clId="{0AF01D60-CBE1-4DC5-9A2E-2A85866CAF16}" dt="2021-01-15T17:58:00.445" v="3027" actId="20577"/>
        <pc:sldMkLst>
          <pc:docMk/>
          <pc:sldMk cId="2545538339" sldId="269"/>
        </pc:sldMkLst>
        <pc:spChg chg="add del mod">
          <ac:chgData name="sivatharani20@gmail.com" userId="4b871d716b1aaa7e" providerId="LiveId" clId="{0AF01D60-CBE1-4DC5-9A2E-2A85866CAF16}" dt="2021-01-15T17:55:46.335" v="2858" actId="21"/>
          <ac:spMkLst>
            <pc:docMk/>
            <pc:sldMk cId="2545538339" sldId="269"/>
            <ac:spMk id="2" creationId="{1CB82F93-BEAD-4921-A65A-7C899482867F}"/>
          </ac:spMkLst>
        </pc:spChg>
        <pc:spChg chg="add mod">
          <ac:chgData name="sivatharani20@gmail.com" userId="4b871d716b1aaa7e" providerId="LiveId" clId="{0AF01D60-CBE1-4DC5-9A2E-2A85866CAF16}" dt="2021-01-15T17:58:00.445" v="3027" actId="20577"/>
          <ac:spMkLst>
            <pc:docMk/>
            <pc:sldMk cId="2545538339" sldId="269"/>
            <ac:spMk id="3" creationId="{64014C38-7F16-45D0-B858-4D7B5802C1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B1A6-EC60-4BDF-A88F-3DB83794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8BC6-30CC-491E-9BB4-062F45D01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2BB7-9D09-403B-94D1-79AD5722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D81E-3EFF-40D2-B786-E8A57E55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62728-417C-4786-9CD4-3F8FC260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6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5E7E-C7E9-4756-914D-1F688547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E26A0-1869-4C18-9349-1661A1A3A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FC2E-B6DE-49A8-AC88-F6CF0C89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DA85-B3EF-4B7F-B60C-1F0ED2BA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A9FE-178A-4F45-9A06-1C9C9496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6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DE7F6-7C3B-4D68-A1E8-2AA348C36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01846-1F5E-44AC-BB55-7FF926DBD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1A24C-A65E-401F-A995-7A3F298D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C6E1-A7C3-4706-9B61-65F9C08A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6442-FCCA-4118-B26C-44BFF3E9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0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FD-2D07-4284-AE1A-4996002E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27C2-0685-4450-A235-5C942397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9EF3-53DF-410A-B5EC-402DA37E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15DD-096E-4336-9DE0-9082AA8C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35D7-BC95-431D-B3F6-2DCD2816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2C09-FCC0-41CF-9338-E30325AD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07AB-634C-46D1-B496-A98995B1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3F4E-82EF-490C-8B00-B7205F04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90EE-4F02-45B5-9895-72F28C38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F467-F6CD-4120-BDEE-16A4560A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1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6A0D-88B7-4369-982F-4A4B29E3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5895-9E8D-43FA-AEA5-E027AB382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0A34E-F91D-4ECA-AEF3-205FCD4DF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568FE-B758-41E2-862E-BC439EF9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94584-F84F-46B9-A367-098F8B56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C25DC-E5DB-4F49-BDE8-7041DEF7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7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4E75-8378-4DD3-A6D4-7A3AAE5E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39D0-1334-405F-8C56-2571ED2D0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A5FF9-B035-4B6E-86E7-16681BB75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A6C81-C685-4FAC-B340-56860AD43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BCFB8-1A5C-44E6-A6EC-9026414A7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410DB-D069-4E86-AB15-5745DE10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6BB27-EA79-4976-8304-54027276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89E35-0ED7-46DB-AA71-5FE6B72F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8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68A9-A832-4247-B9E7-5B00B982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56451-AD77-477C-BA4B-7980D96F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5E72F-5ACD-467D-AAFC-EB7EA04A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9F6F0-DC33-4AF3-97F5-0D379C3B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DA925-216C-4969-839A-DF18949A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BA69B-0BD3-4D65-A78D-CC0F36B9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13095-1B53-40BD-9894-EA89AC9B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BC96-4880-4597-90F2-FCE2A8BD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7745-D789-491F-A6B9-5AE827C1E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8DE3E-F63B-4D02-AA19-C6230CED5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ABAB3-0969-4F21-84FA-C036C72C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0CE67-1388-4066-9BBD-680CBAC4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5E666-3952-452A-848D-6222580A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C069-D106-429C-9BB7-FAD7F8D2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1B7AB-BB25-4E19-A346-C7E1A7A6C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4769E-A623-4C3F-A046-60A8BC38C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B34B5-C8B6-4DA7-B5B0-AB3136A0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79F5-927C-46DC-AC0B-904780AC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38E72-3C6E-40A0-9E5E-C6369988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9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DF7F6-A0C2-41F2-9FF7-D05F213C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E0B4-BD77-4DCB-AFF2-ACA3039A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EB52-4CE1-43EE-8A58-8EED1DCF0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42BA-234D-4457-AB88-5E0D5F7E58C1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8FE1-D009-450C-A7B9-A28E2157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DFFB-8631-4DF8-973B-0B0D61441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726B-0981-416B-AECE-9A3B78EFD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1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D643-48AA-43A5-AB50-BE6C4310D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SIMPLE CALCULATOR</a:t>
            </a:r>
            <a:endParaRPr lang="en-IN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8018A-84DF-4EF1-8A2D-85D51E9FF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32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895D10-1322-432C-8463-5C6695E74368}"/>
              </a:ext>
            </a:extLst>
          </p:cNvPr>
          <p:cNvSpPr txBox="1"/>
          <p:nvPr/>
        </p:nvSpPr>
        <p:spPr>
          <a:xfrm>
            <a:off x="497840" y="902920"/>
            <a:ext cx="11694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4)Foreground and Background </a:t>
            </a:r>
            <a:r>
              <a:rPr lang="en-US" sz="4000" b="1" dirty="0" err="1"/>
              <a:t>colour</a:t>
            </a:r>
            <a:r>
              <a:rPr lang="en-US" sz="4000" b="1" dirty="0"/>
              <a:t>:</a:t>
            </a:r>
          </a:p>
          <a:p>
            <a:r>
              <a:rPr lang="en-US" sz="4000" dirty="0"/>
              <a:t>                     </a:t>
            </a:r>
            <a:endParaRPr lang="en-IN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D44829-FF53-493C-BEA6-84E64491E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1610"/>
              </p:ext>
            </p:extLst>
          </p:nvPr>
        </p:nvGraphicFramePr>
        <p:xfrm>
          <a:off x="782320" y="2387600"/>
          <a:ext cx="10449560" cy="2905760"/>
        </p:xfrm>
        <a:graphic>
          <a:graphicData uri="http://schemas.openxmlformats.org/drawingml/2006/table">
            <a:tbl>
              <a:tblPr/>
              <a:tblGrid>
                <a:gridCol w="5191760">
                  <a:extLst>
                    <a:ext uri="{9D8B030D-6E8A-4147-A177-3AD203B41FA5}">
                      <a16:colId xmlns:a16="http://schemas.microsoft.com/office/drawing/2014/main" val="40920199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65042239"/>
                    </a:ext>
                  </a:extLst>
                </a:gridCol>
              </a:tblGrid>
              <a:tr h="1459279">
                <a:tc>
                  <a:txBody>
                    <a:bodyPr/>
                    <a:lstStyle/>
                    <a:p>
                      <a:pPr algn="just"/>
                      <a:r>
                        <a:rPr lang="en-IN" sz="3600" dirty="0">
                          <a:effectLst/>
                        </a:rPr>
                        <a:t>foreground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600" dirty="0">
                          <a:effectLst/>
                        </a:rPr>
                        <a:t>Specifies the text foreground color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96039"/>
                  </a:ext>
                </a:extLst>
              </a:tr>
              <a:tr h="1446481">
                <a:tc>
                  <a:txBody>
                    <a:bodyPr/>
                    <a:lstStyle/>
                    <a:p>
                      <a:pPr algn="just"/>
                      <a:r>
                        <a:rPr lang="en-IN" sz="3600" dirty="0">
                          <a:effectLst/>
                        </a:rPr>
                        <a:t>background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600" dirty="0">
                          <a:effectLst/>
                        </a:rPr>
                        <a:t>Specifies the cell or item background color.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2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35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68E2A-2732-4A2B-B079-B06863B78A54}"/>
              </a:ext>
            </a:extLst>
          </p:cNvPr>
          <p:cNvSpPr txBox="1"/>
          <p:nvPr/>
        </p:nvSpPr>
        <p:spPr>
          <a:xfrm>
            <a:off x="487680" y="870862"/>
            <a:ext cx="1152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5)Button:</a:t>
            </a:r>
          </a:p>
          <a:p>
            <a:r>
              <a:rPr lang="en-US" sz="3600" b="1" dirty="0"/>
              <a:t>            </a:t>
            </a:r>
            <a:endParaRPr lang="en-IN" sz="3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EEF3D3-7A52-4F28-A611-E74E01EBB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886436"/>
            <a:ext cx="11074400" cy="35394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Button widget is used to add buttons in a Python application. These buttons can display text or images that convey the purpose of the buttons. You can attach a function or a method to a button which is called automatically when you click the button.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 = Button ( master, option=value, ... 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8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B0496F-23CC-4AB5-8550-A6B582C21649}"/>
              </a:ext>
            </a:extLst>
          </p:cNvPr>
          <p:cNvSpPr txBox="1"/>
          <p:nvPr/>
        </p:nvSpPr>
        <p:spPr>
          <a:xfrm rot="21446072">
            <a:off x="772160" y="1473200"/>
            <a:ext cx="1119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0C6E132-56AF-4EE5-AA0F-541DA5073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0" y="1280160"/>
            <a:ext cx="9692640" cy="46320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 = Button ( master, option=value, ... 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This represents the parent window.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Here is the list of most commonly used options for this widget. These options can be used as key-value pairs separated by commas.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4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498F9-5E9B-4056-951B-8E55C25E8A67}"/>
              </a:ext>
            </a:extLst>
          </p:cNvPr>
          <p:cNvSpPr txBox="1"/>
          <p:nvPr/>
        </p:nvSpPr>
        <p:spPr>
          <a:xfrm>
            <a:off x="1371600" y="1442720"/>
            <a:ext cx="11216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BG: </a:t>
            </a:r>
            <a:r>
              <a:rPr lang="en-US" sz="4400" dirty="0"/>
              <a:t>Normal background </a:t>
            </a:r>
            <a:r>
              <a:rPr lang="en-US" sz="4400" dirty="0" err="1"/>
              <a:t>colour</a:t>
            </a:r>
            <a:r>
              <a:rPr lang="en-US" sz="4400" dirty="0"/>
              <a:t>.</a:t>
            </a:r>
          </a:p>
          <a:p>
            <a:endParaRPr lang="en-US" sz="4400" b="1" dirty="0"/>
          </a:p>
          <a:p>
            <a:r>
              <a:rPr lang="en-US" sz="4400" b="1" dirty="0"/>
              <a:t>FG: </a:t>
            </a:r>
            <a:r>
              <a:rPr lang="en-US" sz="4400" dirty="0"/>
              <a:t>Normal foreground </a:t>
            </a:r>
            <a:r>
              <a:rPr lang="en-US" sz="4400" dirty="0" err="1"/>
              <a:t>colour</a:t>
            </a:r>
            <a:r>
              <a:rPr lang="en-US" sz="4400" dirty="0"/>
              <a:t>.</a:t>
            </a:r>
          </a:p>
          <a:p>
            <a:endParaRPr lang="en-US" sz="4400" b="1" dirty="0"/>
          </a:p>
          <a:p>
            <a:r>
              <a:rPr lang="en-US" sz="4400" b="1" dirty="0"/>
              <a:t>WIDTH: 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Width of the button in letters.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12209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014C38-7F16-45D0-B858-4D7B5802C18F}"/>
              </a:ext>
            </a:extLst>
          </p:cNvPr>
          <p:cNvSpPr txBox="1"/>
          <p:nvPr/>
        </p:nvSpPr>
        <p:spPr>
          <a:xfrm>
            <a:off x="3393440" y="2125881"/>
            <a:ext cx="8097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Done by:</a:t>
            </a:r>
          </a:p>
          <a:p>
            <a:r>
              <a:rPr lang="en-US" sz="4000" b="1" dirty="0"/>
              <a:t>                 </a:t>
            </a:r>
            <a:r>
              <a:rPr lang="en-US" sz="4000" b="1" u="sng" dirty="0" err="1"/>
              <a:t>M.N.Tharani</a:t>
            </a:r>
            <a:endParaRPr lang="en-US" sz="4000" b="1" u="sng" dirty="0"/>
          </a:p>
          <a:p>
            <a:r>
              <a:rPr lang="en-US" sz="4000" b="1" dirty="0"/>
              <a:t>                 </a:t>
            </a:r>
            <a:r>
              <a:rPr lang="en-US" sz="4000" b="1" dirty="0" err="1"/>
              <a:t>CSE,Section</a:t>
            </a:r>
            <a:r>
              <a:rPr lang="en-US" sz="4000" b="1" dirty="0"/>
              <a:t> 1</a:t>
            </a:r>
          </a:p>
          <a:p>
            <a:r>
              <a:rPr lang="en-US" sz="4000" b="1" dirty="0"/>
              <a:t>                 20cs056.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54553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FED19-264F-4260-86C5-A024CC1AF4CA}"/>
              </a:ext>
            </a:extLst>
          </p:cNvPr>
          <p:cNvSpPr txBox="1"/>
          <p:nvPr/>
        </p:nvSpPr>
        <p:spPr>
          <a:xfrm>
            <a:off x="537839" y="408372"/>
            <a:ext cx="11116322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</a:t>
            </a:r>
            <a:r>
              <a:rPr lang="en-IN" sz="4400" b="1" dirty="0"/>
              <a:t>NPUT:</a:t>
            </a:r>
            <a:endParaRPr lang="en-IN" b="1" dirty="0"/>
          </a:p>
          <a:p>
            <a:r>
              <a:rPr lang="en-IN" sz="3600" b="1" dirty="0"/>
              <a:t>          </a:t>
            </a:r>
            <a:r>
              <a:rPr lang="en-IN" sz="3600" dirty="0"/>
              <a:t>The expected input is to enter the text expression and the text expression will be a floating point number or integer number . These are the inputs which are given for this simple calculator.</a:t>
            </a:r>
          </a:p>
          <a:p>
            <a:endParaRPr lang="en-IN" sz="3600" dirty="0"/>
          </a:p>
          <a:p>
            <a:r>
              <a:rPr lang="en-IN" sz="4400" b="1" dirty="0"/>
              <a:t>OUTPUT:</a:t>
            </a:r>
          </a:p>
          <a:p>
            <a:r>
              <a:rPr lang="en-IN" sz="4400" b="1" dirty="0"/>
              <a:t>            </a:t>
            </a:r>
            <a:r>
              <a:rPr lang="en-IN" sz="3600" dirty="0"/>
              <a:t>The output is expected to process the input given and return the result in the form of integer or floating point number. </a:t>
            </a:r>
            <a:endParaRPr lang="en-IN" sz="4400" b="1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b="1" dirty="0"/>
          </a:p>
          <a:p>
            <a:endParaRPr lang="en-IN" sz="4400" dirty="0"/>
          </a:p>
          <a:p>
            <a:endParaRPr lang="en-IN" sz="3600" dirty="0"/>
          </a:p>
          <a:p>
            <a:endParaRPr lang="en-IN" b="1" dirty="0"/>
          </a:p>
          <a:p>
            <a:endParaRPr lang="en-IN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074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0D2C7-79A9-4EC1-85B6-F4A566919F0D}"/>
              </a:ext>
            </a:extLst>
          </p:cNvPr>
          <p:cNvSpPr txBox="1"/>
          <p:nvPr/>
        </p:nvSpPr>
        <p:spPr>
          <a:xfrm>
            <a:off x="896645" y="772357"/>
            <a:ext cx="1060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expected output should be like:</a:t>
            </a:r>
          </a:p>
          <a:p>
            <a:r>
              <a:rPr lang="en-US" sz="3600" dirty="0"/>
              <a:t>                       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42F1B-56E6-4A62-A864-B005A419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89" y="1815943"/>
            <a:ext cx="4530478" cy="30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9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5A4CF-8C88-4670-90B8-32D990C30F3D}"/>
              </a:ext>
            </a:extLst>
          </p:cNvPr>
          <p:cNvSpPr txBox="1"/>
          <p:nvPr/>
        </p:nvSpPr>
        <p:spPr>
          <a:xfrm>
            <a:off x="594804" y="763480"/>
            <a:ext cx="1131902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LITERATURE SURVEY:</a:t>
            </a:r>
          </a:p>
          <a:p>
            <a:r>
              <a:rPr lang="en-US" sz="4400" b="1" dirty="0"/>
              <a:t>                  </a:t>
            </a:r>
            <a:r>
              <a:rPr lang="en-US" sz="3600" dirty="0"/>
              <a:t>This program creates a GUI calculator with number buttons and specifics operation buttons like Addition, Subtraction, Multiplication and Division. </a:t>
            </a:r>
          </a:p>
          <a:p>
            <a:endParaRPr lang="en-US" sz="3600" dirty="0"/>
          </a:p>
          <a:p>
            <a:r>
              <a:rPr lang="en-US" sz="3600" dirty="0"/>
              <a:t>            GUI windows can be generated using </a:t>
            </a:r>
            <a:r>
              <a:rPr lang="en-US" sz="3600" b="1" dirty="0" err="1"/>
              <a:t>tkinter</a:t>
            </a:r>
            <a:r>
              <a:rPr lang="en-US" sz="3600" b="1" dirty="0"/>
              <a:t> </a:t>
            </a:r>
            <a:r>
              <a:rPr lang="en-US" sz="3600" dirty="0"/>
              <a:t>module.</a:t>
            </a:r>
          </a:p>
          <a:p>
            <a:r>
              <a:rPr lang="en-US" sz="3600" dirty="0"/>
              <a:t>Also to attain the expected output some pre defined function and user defined functions.</a:t>
            </a:r>
          </a:p>
          <a:p>
            <a:endParaRPr lang="en-US" sz="3600" b="1" dirty="0"/>
          </a:p>
          <a:p>
            <a:r>
              <a:rPr lang="en-US" sz="3600" b="1" dirty="0"/>
              <a:t>                 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00038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DD40B-90D3-4926-974D-88F7495F0B19}"/>
              </a:ext>
            </a:extLst>
          </p:cNvPr>
          <p:cNvSpPr txBox="1"/>
          <p:nvPr/>
        </p:nvSpPr>
        <p:spPr>
          <a:xfrm>
            <a:off x="597764" y="323166"/>
            <a:ext cx="10866268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TOOLS:</a:t>
            </a:r>
          </a:p>
          <a:p>
            <a:r>
              <a:rPr lang="en-US" sz="4400" dirty="0"/>
              <a:t>         Python idle 3.9.0 is going to be used to develop this simple calculator.</a:t>
            </a:r>
          </a:p>
          <a:p>
            <a:endParaRPr lang="en-US" sz="3600" dirty="0"/>
          </a:p>
          <a:p>
            <a:r>
              <a:rPr lang="en-US" sz="3600" i="0" dirty="0">
                <a:solidFill>
                  <a:srgbClr val="222222"/>
                </a:solidFill>
                <a:effectLst/>
                <a:latin typeface="Lucida Grande"/>
              </a:rPr>
              <a:t>IDLE has two main window types, the Shell window and the Editor window. It is possible to have multiple editor windows simultaneously.</a:t>
            </a:r>
            <a:endParaRPr lang="en-US" sz="3600" dirty="0"/>
          </a:p>
          <a:p>
            <a:r>
              <a:rPr lang="en-US" sz="3600" dirty="0"/>
              <a:t>           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            </a:t>
            </a:r>
          </a:p>
          <a:p>
            <a:r>
              <a:rPr lang="en-US" sz="3600" dirty="0"/>
              <a:t>         </a:t>
            </a:r>
          </a:p>
          <a:p>
            <a:endParaRPr lang="en-US" sz="3600" dirty="0"/>
          </a:p>
          <a:p>
            <a:r>
              <a:rPr lang="en-US" sz="3600" dirty="0"/>
              <a:t>              </a:t>
            </a:r>
            <a:endParaRPr lang="en-IN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BE36E40-FE39-4709-BDFD-E54BB2F21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3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F99DF7-8B5A-419C-88F0-D275D949BC26}"/>
              </a:ext>
            </a:extLst>
          </p:cNvPr>
          <p:cNvSpPr txBox="1"/>
          <p:nvPr/>
        </p:nvSpPr>
        <p:spPr>
          <a:xfrm>
            <a:off x="807868" y="639192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Features in python idle3.9.0:</a:t>
            </a:r>
          </a:p>
          <a:p>
            <a:r>
              <a:rPr lang="en-US" sz="3600" b="1" dirty="0"/>
              <a:t>                         </a:t>
            </a:r>
            <a:endParaRPr lang="en-IN" sz="36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C93703-0AA7-4044-B455-4222C33C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958" y="1324467"/>
            <a:ext cx="9055225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coded in 100% pure Python,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GUI toolkit.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cross-platform: works mostly the same on Windows, Unix, and macOS.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Python shell window (interactive interpreter) with colorizing of code input, output, and error messages.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multi-window </a:t>
            </a:r>
            <a:r>
              <a:rPr lang="en-US" altLang="en-US" sz="2400" dirty="0">
                <a:solidFill>
                  <a:srgbClr val="222222"/>
                </a:solidFill>
                <a:latin typeface="Lucida Grande"/>
              </a:rPr>
              <a:t>search within any window, replace within editor windows, and search through multiple files (grep).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Lucida Grande"/>
              </a:rPr>
              <a:t>debugger with persistent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text editor with multiple undo, Python colorizing, smart indent, call tips, auto completion, and other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breakpoints, stepping, and viewing of global and local namespaces.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configuration, browsers, and other dialogs.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9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786083-043F-45F2-8876-D5AD77D0769E}"/>
              </a:ext>
            </a:extLst>
          </p:cNvPr>
          <p:cNvSpPr txBox="1"/>
          <p:nvPr/>
        </p:nvSpPr>
        <p:spPr>
          <a:xfrm>
            <a:off x="381740" y="497150"/>
            <a:ext cx="114433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Tkinter</a:t>
            </a:r>
            <a:r>
              <a:rPr lang="en-US" sz="3600" dirty="0"/>
              <a:t> module is used for GUI in python.</a:t>
            </a:r>
          </a:p>
          <a:p>
            <a:endParaRPr lang="en-US" sz="3600" dirty="0"/>
          </a:p>
          <a:p>
            <a:r>
              <a:rPr lang="en-US" sz="4400" dirty="0"/>
              <a:t>1)</a:t>
            </a:r>
            <a:r>
              <a:rPr lang="en-US" sz="4400" dirty="0" err="1"/>
              <a:t>Tkinter</a:t>
            </a:r>
            <a:r>
              <a:rPr lang="en-US" sz="4400" dirty="0"/>
              <a:t> module:</a:t>
            </a:r>
          </a:p>
          <a:p>
            <a:r>
              <a:rPr lang="en-US" sz="4400" dirty="0"/>
              <a:t>             </a:t>
            </a:r>
            <a:r>
              <a:rPr lang="en-US" sz="3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the standard GUI library for </a:t>
            </a:r>
            <a:r>
              <a:rPr lang="en-US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when combined with </a:t>
            </a:r>
            <a:r>
              <a:rPr lang="en-US" sz="3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provides a fast and easy way to create GUI </a:t>
            </a:r>
            <a:r>
              <a:rPr lang="en-US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3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provides a powerful object-oriented interface to the Tk GUI toolkit.</a:t>
            </a:r>
            <a:endParaRPr lang="en-US" sz="3600" dirty="0"/>
          </a:p>
          <a:p>
            <a:r>
              <a:rPr lang="en-US" sz="3600" dirty="0"/>
              <a:t>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7969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20713-0874-4C72-A936-BEAAE7687255}"/>
              </a:ext>
            </a:extLst>
          </p:cNvPr>
          <p:cNvSpPr txBox="1"/>
          <p:nvPr/>
        </p:nvSpPr>
        <p:spPr>
          <a:xfrm>
            <a:off x="618477" y="399495"/>
            <a:ext cx="10955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2)Set variable:</a:t>
            </a:r>
          </a:p>
          <a:p>
            <a:r>
              <a:rPr lang="en-US" sz="4400" dirty="0"/>
              <a:t>             </a:t>
            </a:r>
            <a:endParaRPr lang="en-IN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86297B-0719-49FE-BE59-15373AED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00" y="1122770"/>
            <a:ext cx="9480760" cy="502948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In Python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- the ‘.set()’ method is used to set and change the value stored within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Variable - they are similar to Python variables.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They are strongly typed (you have to build an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36466"/>
                </a:solidFill>
                <a:effectLst/>
                <a:latin typeface="Consolas" panose="020B0609020204030204" pitchFamily="49" charset="0"/>
              </a:rPr>
              <a:t>IntegerVar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36466"/>
                </a:solidFill>
                <a:effectLst/>
                <a:latin typeface="Consolas" panose="020B0609020204030204" pitchFamily="49" charset="0"/>
              </a:rPr>
              <a:t>FloatVar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36466"/>
                </a:solidFill>
                <a:effectLst/>
                <a:latin typeface="Consolas" panose="020B0609020204030204" pitchFamily="49" charset="0"/>
              </a:rPr>
              <a:t>StringVar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36466"/>
                </a:solidFill>
                <a:effectLst/>
                <a:latin typeface="Consolas" panose="020B0609020204030204" pitchFamily="49" charset="0"/>
              </a:rPr>
              <a:t>BooleanVar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), and can only store the appropriate data in those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The are changed using the set method 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Syntax: </a:t>
            </a:r>
            <a:r>
              <a:rPr lang="en-US" altLang="en-US" sz="2400" b="1" dirty="0">
                <a:solidFill>
                  <a:srgbClr val="636466"/>
                </a:solidFill>
                <a:latin typeface="Consolas" panose="020B0609020204030204" pitchFamily="49" charset="0"/>
              </a:rPr>
              <a:t>&lt;Variable&gt;.set(value)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2828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You can’t store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64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 in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You can use the trace method on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Variable to ensure a function is called when the variable is changed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You can (and in some cases must) attach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variables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widgets to control the data that they display or capture.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544E4C-CEB0-4FA3-A269-F572CCD2C0C5}"/>
              </a:ext>
            </a:extLst>
          </p:cNvPr>
          <p:cNvSpPr txBox="1"/>
          <p:nvPr/>
        </p:nvSpPr>
        <p:spPr>
          <a:xfrm>
            <a:off x="660400" y="629920"/>
            <a:ext cx="110134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Windows can be created using </a:t>
            </a:r>
            <a:r>
              <a:rPr lang="en-US" sz="4000" dirty="0" err="1"/>
              <a:t>tk</a:t>
            </a:r>
            <a:r>
              <a:rPr lang="en-US" sz="4000" dirty="0"/>
              <a:t>() function and title of the window can be created by using title().</a:t>
            </a:r>
          </a:p>
          <a:p>
            <a:r>
              <a:rPr lang="en-US" sz="4800" b="1" dirty="0"/>
              <a:t>3)WIDTH:</a:t>
            </a:r>
          </a:p>
          <a:p>
            <a:r>
              <a:rPr lang="en-US" sz="4800" dirty="0"/>
              <a:t>        </a:t>
            </a:r>
            <a:r>
              <a:rPr lang="en-US" sz="3600" dirty="0"/>
              <a:t>Width is used to set the size of the window or button.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Lucida Grande"/>
              </a:rPr>
              <a:t> If specified width is greater than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Lucida Grande"/>
              </a:rPr>
              <a:t>zero,it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Lucida Grande"/>
              </a:rPr>
              <a:t> specifies how much space, in character widths, to allocate for the text label, if less than zero, specifies a minimum width. If zero or unspecified, the natural width of the text label is used.</a:t>
            </a:r>
            <a:endParaRPr lang="en-US" sz="36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1545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748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Arial</vt:lpstr>
      <vt:lpstr>Arial</vt:lpstr>
      <vt:lpstr>Calibri</vt:lpstr>
      <vt:lpstr>Calibri Light</vt:lpstr>
      <vt:lpstr>Consolas</vt:lpstr>
      <vt:lpstr>Courier New</vt:lpstr>
      <vt:lpstr>Lucida Grande</vt:lpstr>
      <vt:lpstr>Office Theme</vt:lpstr>
      <vt:lpstr>SIMPLE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CALCULATOR</dc:title>
  <dc:creator>sivatharani20@gmail.com</dc:creator>
  <cp:lastModifiedBy>sivatharani20@gmail.com</cp:lastModifiedBy>
  <cp:revision>19</cp:revision>
  <dcterms:created xsi:type="dcterms:W3CDTF">2021-01-15T05:50:04Z</dcterms:created>
  <dcterms:modified xsi:type="dcterms:W3CDTF">2021-01-15T18:01:30Z</dcterms:modified>
</cp:coreProperties>
</file>