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85" r:id="rId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5" autoAdjust="0"/>
    <p:restoredTop sz="95775" autoAdjust="0"/>
  </p:normalViewPr>
  <p:slideViewPr>
    <p:cSldViewPr snapToGrid="0">
      <p:cViewPr varScale="1">
        <p:scale>
          <a:sx n="126" d="100"/>
          <a:sy n="126" d="100"/>
        </p:scale>
        <p:origin x="304" y="200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252438-D667-4C38-BF75-FE2529BF7A1D}" type="datetime1">
              <a:rPr lang="en-GB" smtClean="0"/>
              <a:t>21/09/2023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6C6B-D6BA-4B99-A9D8-61BDEA902623}" type="datetime1">
              <a:rPr lang="en-GB" smtClean="0"/>
              <a:pPr/>
              <a:t>21/09/2023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9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3497F88-F998-41A5-BC0A-E2A29362C110}" type="datetime1">
              <a:rPr lang="en-GB" smtClean="0"/>
              <a:t>21/09/2023</a:t>
            </a:fld>
            <a:endParaRPr lang="en-GB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add title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182D509-9528-4261-83F4-67DE45097B71}" type="datetime1">
              <a:rPr lang="en-GB" noProof="0" smtClean="0"/>
              <a:t>21/09/2023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BC12EAE-6163-46B0-965C-FF1F9535DB54}" type="datetime1">
              <a:rPr lang="en-GB" noProof="0" smtClean="0"/>
              <a:t>21/09/2023</a:t>
            </a:fld>
            <a:endParaRPr lang="en-GB" noProof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7F6B3C-B259-4C25-8B1A-5E5583912D40}" type="datetime1">
              <a:rPr lang="en-GB" noProof="0" smtClean="0"/>
              <a:t>21/09/2023</a:t>
            </a:fld>
            <a:endParaRPr lang="en-GB" noProof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FE58C8-5EFC-4EA4-ADE6-76CFBA08C1D9}" type="datetime1">
              <a:rPr lang="en-GB" noProof="0" smtClean="0"/>
              <a:t>21/09/2023</a:t>
            </a:fld>
            <a:endParaRPr lang="en-GB" noProof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8218FD1-0D8C-44DA-BDCB-F602AF0F2A77}" type="datetime1">
              <a:rPr lang="en-GB" noProof="0" smtClean="0"/>
              <a:t>21/09/2023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8D97C3D-3189-471F-B6F0-BAF2DE1A9F28}" type="datetime1">
              <a:rPr lang="en-GB" noProof="0" smtClean="0"/>
              <a:t>21/09/2023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2CC581-0E81-499A-8A7A-9F28C5DB5D31}" type="datetime1">
              <a:rPr lang="en-GB" noProof="0" smtClean="0"/>
              <a:t>21/09/2023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5A1939-91BF-40FE-B9AD-CBB20D475D42}" type="datetime1">
              <a:rPr lang="en-GB" noProof="0" smtClean="0"/>
              <a:t>21/09/2023</a:t>
            </a:fld>
            <a:endParaRPr lang="en-GB" noProof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F0773E1-7C4B-4C59-BEC6-FC5196EB0414}" type="datetime1">
              <a:rPr lang="en-GB" noProof="0" smtClean="0"/>
              <a:t>21/09/2023</a:t>
            </a:fld>
            <a:endParaRPr lang="en-GB" noProof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7455E70-3AD3-40C3-B441-2AA3E33898D9}" type="datetime1">
              <a:rPr lang="en-GB" noProof="0" smtClean="0"/>
              <a:t>21/09/2023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00" y="876299"/>
            <a:ext cx="6096000" cy="2242441"/>
          </a:xfrm>
        </p:spPr>
        <p:txBody>
          <a:bodyPr rtlCol="0">
            <a:normAutofit/>
          </a:bodyPr>
          <a:lstStyle/>
          <a:p>
            <a:pPr rtl="0"/>
            <a:r>
              <a:rPr lang="en-GB" sz="4800" dirty="0" err="1">
                <a:solidFill>
                  <a:schemeClr val="bg1"/>
                </a:solidFill>
              </a:rPr>
              <a:t>Tharuka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Kasthuriarachchige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6306" y="2477336"/>
            <a:ext cx="5725966" cy="1921044"/>
          </a:xfrm>
        </p:spPr>
        <p:txBody>
          <a:bodyPr rtlCol="0"/>
          <a:lstStyle/>
          <a:p>
            <a:pPr rtl="0"/>
            <a:r>
              <a:rPr lang="en-GB" b="0" i="0" u="none" strike="noStrike" dirty="0">
                <a:solidFill>
                  <a:schemeClr val="bg1"/>
                </a:solidFill>
                <a:effectLst/>
                <a:cs typeface="Al Bayan Plain" pitchFamily="2" charset="-78"/>
              </a:rPr>
              <a:t>PHD Student, BTH</a:t>
            </a:r>
          </a:p>
          <a:p>
            <a:pPr rtl="0"/>
            <a:r>
              <a:rPr lang="en-GB" b="0" i="0" u="none" strike="noStrike" dirty="0">
                <a:solidFill>
                  <a:schemeClr val="bg1"/>
                </a:solidFill>
                <a:effectLst/>
                <a:cs typeface="Al Bayan Plain" pitchFamily="2" charset="-78"/>
              </a:rPr>
              <a:t>Theme D</a:t>
            </a:r>
          </a:p>
          <a:p>
            <a:pPr rtl="0"/>
            <a:br>
              <a:rPr lang="en-GB" b="0" i="0" u="none" strike="noStrike" dirty="0">
                <a:solidFill>
                  <a:schemeClr val="bg1"/>
                </a:solidFill>
                <a:effectLst/>
                <a:cs typeface="Al Bayan Plain" pitchFamily="2" charset="-78"/>
              </a:rPr>
            </a:br>
            <a:r>
              <a:rPr lang="en-GB" b="0" i="0" u="none" strike="noStrike" dirty="0">
                <a:solidFill>
                  <a:schemeClr val="bg1"/>
                </a:solidFill>
                <a:effectLst/>
                <a:cs typeface="Al Bayan Plain" pitchFamily="2" charset="-78"/>
              </a:rPr>
              <a:t>Current Research Area : Federated Learning</a:t>
            </a:r>
          </a:p>
          <a:p>
            <a:pPr rtl="0"/>
            <a:endParaRPr lang="en-GB" b="0" i="0" u="none" strike="noStrike" dirty="0">
              <a:solidFill>
                <a:schemeClr val="bg1"/>
              </a:solidFill>
              <a:effectLst/>
              <a:cs typeface="Al Bayan Plain" pitchFamily="2" charset="-78"/>
            </a:endParaRPr>
          </a:p>
        </p:txBody>
      </p:sp>
      <p:pic>
        <p:nvPicPr>
          <p:cNvPr id="6" name="Picture Placeholder 5" descr="A person wearing a graduation cap and gown holding a bouquet of flowers&#10;&#10;Description automatically generated">
            <a:extLst>
              <a:ext uri="{FF2B5EF4-FFF2-40B4-BE49-F238E27FC236}">
                <a16:creationId xmlns:a16="http://schemas.microsoft.com/office/drawing/2014/main" id="{916D690E-0E9B-32D2-6649-8BA7852BCF8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alphaModFix amt="70000"/>
          </a:blip>
          <a:srcRect t="6549" b="16379"/>
          <a:stretch/>
        </p:blipFill>
        <p:spPr>
          <a:xfrm>
            <a:off x="6447700" y="300942"/>
            <a:ext cx="4941887" cy="5078437"/>
          </a:xfr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D6D76F34-980B-4388-B6BA-46CACDF7A85F}" type="datetime1">
              <a:rPr lang="en-GB" smtClean="0"/>
              <a:t>21/09/2023</a:t>
            </a:fld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5" name="Graphic 4" descr="Female Profile outline">
            <a:extLst>
              <a:ext uri="{FF2B5EF4-FFF2-40B4-BE49-F238E27FC236}">
                <a16:creationId xmlns:a16="http://schemas.microsoft.com/office/drawing/2014/main" id="{E9AB5A7A-1499-4D19-2A47-297611F82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9630" y="2439057"/>
            <a:ext cx="1907277" cy="190727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A2D395-6708-AF3E-B892-710314C6767D}"/>
              </a:ext>
            </a:extLst>
          </p:cNvPr>
          <p:cNvSpPr/>
          <p:nvPr/>
        </p:nvSpPr>
        <p:spPr>
          <a:xfrm>
            <a:off x="4364478" y="2198184"/>
            <a:ext cx="2337582" cy="233758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9F6E2-6ACD-A162-8F97-CF734F6F7408}"/>
              </a:ext>
            </a:extLst>
          </p:cNvPr>
          <p:cNvSpPr txBox="1"/>
          <p:nvPr/>
        </p:nvSpPr>
        <p:spPr>
          <a:xfrm>
            <a:off x="1055078" y="709037"/>
            <a:ext cx="3880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Personal Profile</a:t>
            </a:r>
          </a:p>
          <a:p>
            <a:pPr algn="r"/>
            <a:endParaRPr lang="en-LK" dirty="0"/>
          </a:p>
          <a:p>
            <a:pPr algn="r"/>
            <a:r>
              <a:rPr lang="en-LK" sz="2000" dirty="0">
                <a:latin typeface="Arabic Typesetting" panose="020F0502020204030204" pitchFamily="34" charset="0"/>
                <a:cs typeface="Arabic Typesetting" panose="020F0502020204030204" pitchFamily="34" charset="0"/>
              </a:rPr>
              <a:t>Blogger.</a:t>
            </a:r>
          </a:p>
          <a:p>
            <a:pPr algn="r"/>
            <a:r>
              <a:rPr lang="en-LK" sz="2000">
                <a:latin typeface="Arabic Typesetting" panose="020F0502020204030204" pitchFamily="34" charset="0"/>
                <a:cs typeface="Arabic Typesetting" panose="020F0502020204030204" pitchFamily="34" charset="0"/>
              </a:rPr>
              <a:t>Active </a:t>
            </a:r>
            <a:r>
              <a:rPr lang="en-US" sz="2000" dirty="0">
                <a:latin typeface="Arabic Typesetting" panose="020F0502020204030204" pitchFamily="34" charset="0"/>
                <a:cs typeface="Arabic Typesetting" panose="020F0502020204030204" pitchFamily="34" charset="0"/>
              </a:rPr>
              <a:t>open-source</a:t>
            </a:r>
            <a:r>
              <a:rPr lang="en-LK" sz="2000">
                <a:latin typeface="Arabic Typesetting" panose="020F0502020204030204" pitchFamily="34" charset="0"/>
                <a:cs typeface="Arabic Typesetting" panose="020F0502020204030204" pitchFamily="34" charset="0"/>
              </a:rPr>
              <a:t> </a:t>
            </a:r>
            <a:r>
              <a:rPr lang="en-LK" sz="2000" dirty="0">
                <a:latin typeface="Arabic Typesetting" panose="020F0502020204030204" pitchFamily="34" charset="0"/>
                <a:cs typeface="Arabic Typesetting" panose="020F0502020204030204" pitchFamily="34" charset="0"/>
              </a:rPr>
              <a:t>contributor.</a:t>
            </a:r>
          </a:p>
          <a:p>
            <a:pPr algn="r"/>
            <a:r>
              <a:rPr lang="en-LK" sz="2000" dirty="0">
                <a:latin typeface="Arabic Typesetting" panose="020F0502020204030204" pitchFamily="34" charset="0"/>
                <a:cs typeface="Arabic Typesetting" panose="020F0502020204030204" pitchFamily="34" charset="0"/>
              </a:rPr>
              <a:t>Looking forward </a:t>
            </a:r>
            <a:r>
              <a:rPr lang="en-LK" sz="2000">
                <a:latin typeface="Arabic Typesetting" panose="020F0502020204030204" pitchFamily="34" charset="0"/>
                <a:cs typeface="Arabic Typesetting" panose="020F0502020204030204" pitchFamily="34" charset="0"/>
              </a:rPr>
              <a:t>to </a:t>
            </a:r>
            <a:r>
              <a:rPr lang="en-US" sz="2000" dirty="0">
                <a:latin typeface="Arabic Typesetting" panose="020F0502020204030204" pitchFamily="34" charset="0"/>
                <a:cs typeface="Arabic Typesetting" panose="020F0502020204030204" pitchFamily="34" charset="0"/>
              </a:rPr>
              <a:t>enhancing my</a:t>
            </a:r>
            <a:r>
              <a:rPr lang="en-LK" sz="2000">
                <a:latin typeface="Arabic Typesetting" panose="020F0502020204030204" pitchFamily="34" charset="0"/>
                <a:cs typeface="Arabic Typesetting" panose="020F0502020204030204" pitchFamily="34" charset="0"/>
              </a:rPr>
              <a:t> </a:t>
            </a:r>
            <a:r>
              <a:rPr lang="en-LK" sz="2000" dirty="0">
                <a:latin typeface="Arabic Typesetting" panose="020F0502020204030204" pitchFamily="34" charset="0"/>
                <a:cs typeface="Arabic Typesetting" panose="020F0502020204030204" pitchFamily="34" charset="0"/>
              </a:rPr>
              <a:t>knowledge.</a:t>
            </a:r>
          </a:p>
          <a:p>
            <a:pPr algn="r"/>
            <a:endParaRPr lang="en-LK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835B1-7BB3-F79D-537E-8D0BD73DC310}"/>
              </a:ext>
            </a:extLst>
          </p:cNvPr>
          <p:cNvSpPr txBox="1"/>
          <p:nvPr/>
        </p:nvSpPr>
        <p:spPr>
          <a:xfrm>
            <a:off x="6751321" y="709037"/>
            <a:ext cx="36025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Work Experience</a:t>
            </a:r>
          </a:p>
          <a:p>
            <a:endParaRPr lang="en-LK" sz="2000" dirty="0"/>
          </a:p>
          <a:p>
            <a:pPr algn="r"/>
            <a:r>
              <a:rPr lang="en-LK" sz="2000" dirty="0">
                <a:latin typeface="Arabic Typesetting" panose="020F0502020204030204" pitchFamily="34" charset="0"/>
                <a:cs typeface="Arabic Typesetting" panose="020F0502020204030204" pitchFamily="34" charset="0"/>
              </a:rPr>
              <a:t>4 years experience in the industry..</a:t>
            </a:r>
          </a:p>
          <a:p>
            <a:pPr algn="r"/>
            <a:r>
              <a:rPr lang="en-LK" sz="2000" dirty="0">
                <a:latin typeface="Arabic Typesetting" panose="020F0502020204030204" pitchFamily="34" charset="0"/>
                <a:cs typeface="Arabic Typesetting" panose="020F0502020204030204" pitchFamily="34" charset="0"/>
              </a:rPr>
              <a:t>Working experience in machine learning, deep learning, and natural language processing. </a:t>
            </a:r>
            <a:endParaRPr lang="en-LK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164E06-A6E5-70D3-F35F-4872D348D6B2}"/>
              </a:ext>
            </a:extLst>
          </p:cNvPr>
          <p:cNvSpPr txBox="1"/>
          <p:nvPr/>
        </p:nvSpPr>
        <p:spPr>
          <a:xfrm>
            <a:off x="4672816" y="4832082"/>
            <a:ext cx="2744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Hobbies</a:t>
            </a:r>
          </a:p>
          <a:p>
            <a:endParaRPr lang="en-LK" dirty="0"/>
          </a:p>
          <a:p>
            <a:r>
              <a:rPr lang="en-LK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Reading</a:t>
            </a:r>
          </a:p>
          <a:p>
            <a:r>
              <a:rPr lang="en-LK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Blogging tech stuffs</a:t>
            </a:r>
          </a:p>
          <a:p>
            <a:r>
              <a:rPr lang="en-LK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Swimming </a:t>
            </a:r>
            <a:r>
              <a:rPr lang="en-LK" sz="2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and </a:t>
            </a:r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traveling</a:t>
            </a:r>
            <a:endParaRPr lang="en-LK" sz="2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416457-9407-5C22-4327-BAB024C4ED78}"/>
              </a:ext>
            </a:extLst>
          </p:cNvPr>
          <p:cNvSpPr txBox="1"/>
          <p:nvPr/>
        </p:nvSpPr>
        <p:spPr>
          <a:xfrm>
            <a:off x="7708798" y="3366975"/>
            <a:ext cx="4255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Education</a:t>
            </a:r>
          </a:p>
          <a:p>
            <a:endParaRPr lang="en-LK" dirty="0"/>
          </a:p>
          <a:p>
            <a:r>
              <a:rPr lang="en-LK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Msc in Big Data Anyalitics</a:t>
            </a:r>
          </a:p>
          <a:p>
            <a:r>
              <a:rPr lang="en-LK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(Robert Gordon University, Scotland)</a:t>
            </a:r>
          </a:p>
          <a:p>
            <a:endParaRPr lang="en-LK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LK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Bsc (Hons) in Computer Science</a:t>
            </a:r>
          </a:p>
          <a:p>
            <a:r>
              <a:rPr lang="en-LK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University of Jaffna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A8386A-E903-5D8D-3BC1-1E6770A66991}"/>
              </a:ext>
            </a:extLst>
          </p:cNvPr>
          <p:cNvSpPr txBox="1"/>
          <p:nvPr/>
        </p:nvSpPr>
        <p:spPr>
          <a:xfrm>
            <a:off x="450166" y="3479026"/>
            <a:ext cx="35566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Skills</a:t>
            </a:r>
          </a:p>
          <a:p>
            <a:endParaRPr lang="en-LK" dirty="0"/>
          </a:p>
          <a:p>
            <a:r>
              <a:rPr lang="en-LK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Python programming language</a:t>
            </a:r>
          </a:p>
          <a:p>
            <a:r>
              <a:rPr lang="en-LK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Machine learning</a:t>
            </a:r>
          </a:p>
          <a:p>
            <a:r>
              <a:rPr lang="en-LK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Deep learning</a:t>
            </a:r>
          </a:p>
          <a:p>
            <a:r>
              <a:rPr lang="en-LK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Distributed AI</a:t>
            </a:r>
          </a:p>
          <a:p>
            <a:r>
              <a:rPr lang="en-LK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Natural Language processing</a:t>
            </a:r>
          </a:p>
          <a:p>
            <a:r>
              <a:rPr lang="en-LK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Big Data Programming</a:t>
            </a:r>
          </a:p>
        </p:txBody>
      </p:sp>
      <p:pic>
        <p:nvPicPr>
          <p:cNvPr id="31" name="Graphic 30" descr="Work from home desk with solid fill">
            <a:extLst>
              <a:ext uri="{FF2B5EF4-FFF2-40B4-BE49-F238E27FC236}">
                <a16:creationId xmlns:a16="http://schemas.microsoft.com/office/drawing/2014/main" id="{661F7EC4-E9CA-9502-A34E-C95133D90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8250" y="509472"/>
            <a:ext cx="914400" cy="914400"/>
          </a:xfrm>
          <a:prstGeom prst="rect">
            <a:avLst/>
          </a:prstGeom>
        </p:spPr>
      </p:pic>
      <p:pic>
        <p:nvPicPr>
          <p:cNvPr id="33" name="Graphic 32" descr="Graduation cap with solid fill">
            <a:extLst>
              <a:ext uri="{FF2B5EF4-FFF2-40B4-BE49-F238E27FC236}">
                <a16:creationId xmlns:a16="http://schemas.microsoft.com/office/drawing/2014/main" id="{E2FF705D-C2B1-1DA3-1A40-A589E2F5DE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71317" y="2971799"/>
            <a:ext cx="914400" cy="914400"/>
          </a:xfrm>
          <a:prstGeom prst="rect">
            <a:avLst/>
          </a:prstGeom>
        </p:spPr>
      </p:pic>
      <p:pic>
        <p:nvPicPr>
          <p:cNvPr id="35" name="Graphic 34" descr="Mountain scene outline">
            <a:extLst>
              <a:ext uri="{FF2B5EF4-FFF2-40B4-BE49-F238E27FC236}">
                <a16:creationId xmlns:a16="http://schemas.microsoft.com/office/drawing/2014/main" id="{6A9113A1-835D-D2B6-832B-3B56ABD51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4638760"/>
            <a:ext cx="914400" cy="914400"/>
          </a:xfrm>
          <a:prstGeom prst="rect">
            <a:avLst/>
          </a:prstGeom>
        </p:spPr>
      </p:pic>
      <p:pic>
        <p:nvPicPr>
          <p:cNvPr id="37" name="Graphic 36" descr="Web design with solid fill">
            <a:extLst>
              <a:ext uri="{FF2B5EF4-FFF2-40B4-BE49-F238E27FC236}">
                <a16:creationId xmlns:a16="http://schemas.microsoft.com/office/drawing/2014/main" id="{67033ED1-BFFA-6786-6E78-DD4E31CEA9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4950" y="3206492"/>
            <a:ext cx="914400" cy="914400"/>
          </a:xfrm>
          <a:prstGeom prst="rect">
            <a:avLst/>
          </a:prstGeom>
        </p:spPr>
      </p:pic>
      <p:pic>
        <p:nvPicPr>
          <p:cNvPr id="39" name="Graphic 38" descr="Person with idea outline">
            <a:extLst>
              <a:ext uri="{FF2B5EF4-FFF2-40B4-BE49-F238E27FC236}">
                <a16:creationId xmlns:a16="http://schemas.microsoft.com/office/drawing/2014/main" id="{AD35EE95-3899-BE2B-B2B5-2971591969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6550" y="3441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80_TF16411245_Win32" id="{33C70362-BA4B-4895-927F-CB48CBF7D6C5}" vid="{56BF4597-7B40-4E55-A252-C139064E89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{A0B45B08-BFD4-3241-A9C0-B36EDE3C82E8}tf10001120</Template>
  <TotalTime>3046</TotalTime>
  <Words>109</Words>
  <Application>Microsoft Macintosh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Arabic Typesetting</vt:lpstr>
      <vt:lpstr>Arial</vt:lpstr>
      <vt:lpstr>Biome Light</vt:lpstr>
      <vt:lpstr>Calibri</vt:lpstr>
      <vt:lpstr>Office Theme</vt:lpstr>
      <vt:lpstr>Tharuka Kasthuriarachchige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Tharuka Kasthuriarachchige</dc:title>
  <dc:creator>THARUKA KASTHURI ARACHCHIGE (2016633)</dc:creator>
  <cp:lastModifiedBy>Tharuka Kasthuriarachchige</cp:lastModifiedBy>
  <cp:revision>3</cp:revision>
  <dcterms:created xsi:type="dcterms:W3CDTF">2023-01-18T18:31:45Z</dcterms:created>
  <dcterms:modified xsi:type="dcterms:W3CDTF">2023-09-21T08:56:36Z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