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75" r:id="rId3"/>
    <p:sldId id="260" r:id="rId4"/>
    <p:sldId id="261" r:id="rId5"/>
    <p:sldId id="266" r:id="rId6"/>
    <p:sldId id="265" r:id="rId7"/>
    <p:sldId id="269" r:id="rId8"/>
    <p:sldId id="270" r:id="rId9"/>
    <p:sldId id="268" r:id="rId10"/>
    <p:sldId id="267" r:id="rId11"/>
    <p:sldId id="264" r:id="rId12"/>
    <p:sldId id="272" r:id="rId13"/>
    <p:sldId id="271" r:id="rId14"/>
    <p:sldId id="274" r:id="rId15"/>
    <p:sldId id="273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" y="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3F5708-3CE1-4F99-88F2-4ACE14F2BDE0}"/>
              </a:ext>
            </a:extLst>
          </p:cNvPr>
          <p:cNvSpPr/>
          <p:nvPr/>
        </p:nvSpPr>
        <p:spPr>
          <a:xfrm>
            <a:off x="2719569" y="2387084"/>
            <a:ext cx="3704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 SHARING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5D859F-F498-4802-9391-1312211C752E}"/>
              </a:ext>
            </a:extLst>
          </p:cNvPr>
          <p:cNvSpPr/>
          <p:nvPr/>
        </p:nvSpPr>
        <p:spPr>
          <a:xfrm>
            <a:off x="2064145" y="3075806"/>
            <a:ext cx="49503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rgbClr val="00B0F0"/>
                </a:solidFill>
                <a:latin typeface="Showcard Gothic" panose="04020904020102020604" pitchFamily="82" charset="0"/>
              </a:rPr>
              <a:t>Q </a:t>
            </a:r>
            <a:r>
              <a:rPr lang="en-US" sz="8000" b="1" dirty="0">
                <a:latin typeface="Showcard Gothic" panose="04020904020102020604" pitchFamily="82" charset="0"/>
              </a:rPr>
              <a:t>- </a:t>
            </a:r>
            <a:r>
              <a:rPr lang="en-US" sz="8000" b="1" dirty="0">
                <a:solidFill>
                  <a:srgbClr val="002060"/>
                </a:solidFill>
                <a:latin typeface="Showcard Gothic" panose="04020904020102020604" pitchFamily="82" charset="0"/>
              </a:rPr>
              <a:t>Share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AFA9D-A773-413E-9E74-E34DED577636}"/>
              </a:ext>
            </a:extLst>
          </p:cNvPr>
          <p:cNvSpPr/>
          <p:nvPr/>
        </p:nvSpPr>
        <p:spPr>
          <a:xfrm>
            <a:off x="3719842" y="4779514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Group No. 03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66C04-9BA8-4499-BC28-46A650156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245"/>
            <a:ext cx="7567532" cy="29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1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9A43-A68B-45E9-A463-E7297308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Interfaces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E0B808-4CD4-458E-B036-7B65E542A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347614"/>
            <a:ext cx="4506101" cy="3026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F2FFF7-B20C-41CF-92C4-931A7AE0D57C}"/>
              </a:ext>
            </a:extLst>
          </p:cNvPr>
          <p:cNvSpPr txBox="1"/>
          <p:nvPr/>
        </p:nvSpPr>
        <p:spPr>
          <a:xfrm>
            <a:off x="467544" y="192367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interface of </a:t>
            </a:r>
            <a:r>
              <a:rPr lang="en-US" dirty="0" err="1"/>
              <a:t>theconnecting</a:t>
            </a:r>
            <a:r>
              <a:rPr lang="en-US" dirty="0"/>
              <a:t>  of the users</a:t>
            </a:r>
          </a:p>
        </p:txBody>
      </p:sp>
    </p:spTree>
    <p:extLst>
      <p:ext uri="{BB962C8B-B14F-4D97-AF65-F5344CB8AC3E}">
        <p14:creationId xmlns:p14="http://schemas.microsoft.com/office/powerpoint/2010/main" val="15925844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9A43-A68B-45E9-A463-E7297308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Interfaces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2FFF7-B20C-41CF-92C4-931A7AE0D57C}"/>
              </a:ext>
            </a:extLst>
          </p:cNvPr>
          <p:cNvSpPr txBox="1"/>
          <p:nvPr/>
        </p:nvSpPr>
        <p:spPr>
          <a:xfrm>
            <a:off x="179512" y="192367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interface of the</a:t>
            </a:r>
            <a:r>
              <a:rPr lang="en-US" b="1" dirty="0"/>
              <a:t> </a:t>
            </a:r>
            <a:r>
              <a:rPr lang="en-GB" dirty="0"/>
              <a:t>Successful </a:t>
            </a:r>
          </a:p>
          <a:p>
            <a:r>
              <a:rPr lang="en-GB" dirty="0"/>
              <a:t>Sent of an file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951E72-DBE3-4EA9-8EA8-FD09FEA43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347614"/>
            <a:ext cx="6390224" cy="3384376"/>
          </a:xfrm>
        </p:spPr>
      </p:pic>
    </p:spTree>
    <p:extLst>
      <p:ext uri="{BB962C8B-B14F-4D97-AF65-F5344CB8AC3E}">
        <p14:creationId xmlns:p14="http://schemas.microsoft.com/office/powerpoint/2010/main" val="3618509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9A43-A68B-45E9-A463-E7297308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Interfaces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2FFF7-B20C-41CF-92C4-931A7AE0D57C}"/>
              </a:ext>
            </a:extLst>
          </p:cNvPr>
          <p:cNvSpPr txBox="1"/>
          <p:nvPr/>
        </p:nvSpPr>
        <p:spPr>
          <a:xfrm>
            <a:off x="467544" y="192367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interface of the </a:t>
            </a:r>
          </a:p>
          <a:p>
            <a:r>
              <a:rPr lang="en-GB" dirty="0"/>
              <a:t>File sharing history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8D2DF7-461E-4220-805A-5E99ABD43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9582"/>
            <a:ext cx="5184576" cy="3910106"/>
          </a:xfrm>
        </p:spPr>
      </p:pic>
    </p:spTree>
    <p:extLst>
      <p:ext uri="{BB962C8B-B14F-4D97-AF65-F5344CB8AC3E}">
        <p14:creationId xmlns:p14="http://schemas.microsoft.com/office/powerpoint/2010/main" val="38148433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089EE5-1FF5-46AB-B0C1-344167A78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3478"/>
            <a:ext cx="4759924" cy="4892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DCAE9-0EA8-44E3-A422-524F9147EC65}"/>
              </a:ext>
            </a:extLst>
          </p:cNvPr>
          <p:cNvSpPr txBox="1"/>
          <p:nvPr/>
        </p:nvSpPr>
        <p:spPr>
          <a:xfrm rot="19921800">
            <a:off x="21602" y="1831710"/>
            <a:ext cx="222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73B49-C4B7-4D1F-988B-13B4C633808B}"/>
              </a:ext>
            </a:extLst>
          </p:cNvPr>
          <p:cNvSpPr txBox="1"/>
          <p:nvPr/>
        </p:nvSpPr>
        <p:spPr>
          <a:xfrm rot="19921800">
            <a:off x="6995217" y="1831709"/>
            <a:ext cx="181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79672787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E9D53-6694-4E2F-A78A-103EAC356B09}"/>
              </a:ext>
            </a:extLst>
          </p:cNvPr>
          <p:cNvSpPr txBox="1"/>
          <p:nvPr/>
        </p:nvSpPr>
        <p:spPr>
          <a:xfrm>
            <a:off x="2123728" y="3219822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ekton Pro Ext" panose="020F06050202080209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436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F031-F2FE-4882-8107-FAC37BDF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Team Members</a:t>
            </a: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B3EF-FD93-45E7-9E3E-4415BF5C872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 N K Gamage 			SE/2013/014</a:t>
            </a:r>
          </a:p>
          <a:p>
            <a:r>
              <a:rPr lang="en-US" sz="20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 </a:t>
            </a:r>
            <a:r>
              <a:rPr lang="en-US" sz="2000" dirty="0" err="1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</a:t>
            </a:r>
            <a:r>
              <a:rPr lang="en-US" sz="20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 Pramuditha		SE/2013/030</a:t>
            </a:r>
          </a:p>
          <a:p>
            <a:r>
              <a:rPr lang="en-US" sz="20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 S </a:t>
            </a:r>
            <a:r>
              <a:rPr lang="en-US" sz="2000" dirty="0" err="1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</a:t>
            </a:r>
            <a:r>
              <a:rPr lang="en-US" sz="20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Premasiri</a:t>
            </a:r>
            <a:r>
              <a:rPr lang="en-US" sz="20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SE/2013/031</a:t>
            </a:r>
          </a:p>
          <a:p>
            <a:r>
              <a:rPr lang="en-US" sz="20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 W R </a:t>
            </a:r>
            <a:r>
              <a:rPr lang="en-US" sz="2000" dirty="0" err="1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Sandamal</a:t>
            </a:r>
            <a:r>
              <a:rPr lang="en-US" sz="20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SE/2013/037</a:t>
            </a:r>
          </a:p>
          <a:p>
            <a:r>
              <a:rPr lang="en-US" sz="20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 H T V </a:t>
            </a:r>
            <a:r>
              <a:rPr lang="en-US" sz="2000" dirty="0" err="1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Sarathchandra</a:t>
            </a:r>
            <a:r>
              <a:rPr lang="en-US" sz="20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SE/2013/038</a:t>
            </a:r>
          </a:p>
          <a:p>
            <a:r>
              <a:rPr lang="en-US" sz="20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 M </a:t>
            </a:r>
            <a:r>
              <a:rPr lang="en-US" sz="2000" dirty="0" err="1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</a:t>
            </a:r>
            <a:r>
              <a:rPr lang="en-US" sz="20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Menaka</a:t>
            </a:r>
            <a:r>
              <a:rPr lang="en-US" sz="2000" dirty="0">
                <a:solidFill>
                  <a:srgbClr val="00206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SE/2014/062</a:t>
            </a:r>
            <a:endParaRPr lang="en-GB" sz="2000" dirty="0">
              <a:solidFill>
                <a:srgbClr val="00206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7563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DE27-ACF3-42C4-9339-1D804411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 System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3898D4-A4CF-4A30-ABB8-6826AAFB8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7864" y="1995686"/>
            <a:ext cx="2310710" cy="23883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A2E0A-5DED-427E-9F9C-1ACDD187A7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840" y="1275606"/>
            <a:ext cx="8990656" cy="2995737"/>
          </a:xfrm>
        </p:spPr>
        <p:txBody>
          <a:bodyPr/>
          <a:lstStyle/>
          <a:p>
            <a:r>
              <a:rPr lang="en-GB" sz="1800" dirty="0"/>
              <a:t>Peer-to-peer (P2P) computing or networking is a distributed application architecture that partitions tasks or workloads between peers</a:t>
            </a:r>
          </a:p>
        </p:txBody>
      </p:sp>
    </p:spTree>
    <p:extLst>
      <p:ext uri="{BB962C8B-B14F-4D97-AF65-F5344CB8AC3E}">
        <p14:creationId xmlns:p14="http://schemas.microsoft.com/office/powerpoint/2010/main" val="2406596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9A43-A68B-45E9-A463-E7297308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Interfaces</a:t>
            </a:r>
            <a:endParaRPr lang="en-GB" dirty="0">
              <a:latin typeface="Candara" panose="020E0502030303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A40FFF-9108-4290-A1CD-B563B341B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919264"/>
            <a:ext cx="4345138" cy="3940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55ADC-FA66-4D12-809F-4AF9818511CC}"/>
              </a:ext>
            </a:extLst>
          </p:cNvPr>
          <p:cNvSpPr txBox="1"/>
          <p:nvPr/>
        </p:nvSpPr>
        <p:spPr>
          <a:xfrm>
            <a:off x="395536" y="185167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interface of the </a:t>
            </a:r>
          </a:p>
          <a:p>
            <a:r>
              <a:rPr lang="en-GB" dirty="0"/>
              <a:t>Application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752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9A43-A68B-45E9-A463-E7297308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Interfaces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06533F-E909-418F-B5B2-B14F009C9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7614"/>
            <a:ext cx="4776207" cy="29520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F0960-8EFD-45DC-8E42-A44ABE46C5F8}"/>
              </a:ext>
            </a:extLst>
          </p:cNvPr>
          <p:cNvSpPr txBox="1"/>
          <p:nvPr/>
        </p:nvSpPr>
        <p:spPr>
          <a:xfrm>
            <a:off x="539552" y="217729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interface </a:t>
            </a:r>
          </a:p>
          <a:p>
            <a:r>
              <a:rPr lang="en-US" dirty="0"/>
              <a:t>of </a:t>
            </a:r>
            <a:r>
              <a:rPr lang="en-GB" dirty="0"/>
              <a:t>Client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39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9A43-A68B-45E9-A463-E7297308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F0960-8EFD-45DC-8E42-A44ABE46C5F8}"/>
              </a:ext>
            </a:extLst>
          </p:cNvPr>
          <p:cNvSpPr txBox="1"/>
          <p:nvPr/>
        </p:nvSpPr>
        <p:spPr>
          <a:xfrm>
            <a:off x="35496" y="217729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interface of the </a:t>
            </a:r>
          </a:p>
          <a:p>
            <a:r>
              <a:rPr lang="en-GB" dirty="0"/>
              <a:t>File Shearing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DC6B98-7973-4B52-B164-5F7472034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63638"/>
            <a:ext cx="5379508" cy="30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4222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9A43-A68B-45E9-A463-E7297308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F0960-8EFD-45DC-8E42-A44ABE46C5F8}"/>
              </a:ext>
            </a:extLst>
          </p:cNvPr>
          <p:cNvSpPr txBox="1"/>
          <p:nvPr/>
        </p:nvSpPr>
        <p:spPr>
          <a:xfrm>
            <a:off x="467544" y="213970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interface of</a:t>
            </a:r>
          </a:p>
          <a:p>
            <a:r>
              <a:rPr lang="en-US" dirty="0"/>
              <a:t>the </a:t>
            </a:r>
            <a:r>
              <a:rPr lang="en-GB" dirty="0"/>
              <a:t>Connected Users </a:t>
            </a:r>
          </a:p>
          <a:p>
            <a:r>
              <a:rPr lang="en-GB" dirty="0"/>
              <a:t>and Chat with all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70D405-C02C-479C-8ED5-B9F186150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47614"/>
            <a:ext cx="5112568" cy="3132199"/>
          </a:xfrm>
        </p:spPr>
      </p:pic>
    </p:spTree>
    <p:extLst>
      <p:ext uri="{BB962C8B-B14F-4D97-AF65-F5344CB8AC3E}">
        <p14:creationId xmlns:p14="http://schemas.microsoft.com/office/powerpoint/2010/main" val="1562340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9A43-A68B-45E9-A463-E7297308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Interfaces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F0960-8EFD-45DC-8E42-A44ABE46C5F8}"/>
              </a:ext>
            </a:extLst>
          </p:cNvPr>
          <p:cNvSpPr txBox="1"/>
          <p:nvPr/>
        </p:nvSpPr>
        <p:spPr>
          <a:xfrm>
            <a:off x="395536" y="264375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interface of </a:t>
            </a:r>
          </a:p>
          <a:p>
            <a:r>
              <a:rPr lang="en-US" dirty="0"/>
              <a:t>the Send File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F8D079-CE84-4C24-9484-5CA069B90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7614"/>
            <a:ext cx="5253867" cy="3528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7541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9A43-A68B-45E9-A463-E7297308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Interfaces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06533F-E909-418F-B5B2-B14F009C9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7614"/>
            <a:ext cx="4776207" cy="29520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F0960-8EFD-45DC-8E42-A44ABE46C5F8}"/>
              </a:ext>
            </a:extLst>
          </p:cNvPr>
          <p:cNvSpPr txBox="1"/>
          <p:nvPr/>
        </p:nvSpPr>
        <p:spPr>
          <a:xfrm>
            <a:off x="251520" y="217729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user login interface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2103853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132</Words>
  <Application>Microsoft Office PowerPoint</Application>
  <PresentationFormat>On-screen Show (16:9)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Adobe Gothic Std B</vt:lpstr>
      <vt:lpstr>맑은 고딕</vt:lpstr>
      <vt:lpstr>Arial</vt:lpstr>
      <vt:lpstr>Book Antiqua</vt:lpstr>
      <vt:lpstr>Calibri</vt:lpstr>
      <vt:lpstr>Candara</vt:lpstr>
      <vt:lpstr>Comic Sans MS</vt:lpstr>
      <vt:lpstr>Showcard Gothic</vt:lpstr>
      <vt:lpstr>Tekton Pro Ext</vt:lpstr>
      <vt:lpstr>Office Theme</vt:lpstr>
      <vt:lpstr>Custom Design</vt:lpstr>
      <vt:lpstr>PowerPoint Presentation</vt:lpstr>
      <vt:lpstr>Team Members</vt:lpstr>
      <vt:lpstr>Peer to Peer System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paul sank</cp:lastModifiedBy>
  <cp:revision>49</cp:revision>
  <dcterms:created xsi:type="dcterms:W3CDTF">2014-04-01T16:27:38Z</dcterms:created>
  <dcterms:modified xsi:type="dcterms:W3CDTF">2017-07-28T08:33:26Z</dcterms:modified>
</cp:coreProperties>
</file>