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375D-F315-E969-1400-2B0BEA5B6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91FC6-E8E6-CAC3-161F-6BB80219F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0A6E8-D990-6100-0FF5-98AD6178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74D8-7CFC-4924-888E-50EC87650DA3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FB7B1-8C0C-3234-A558-E43DF19D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3922-C025-AFC0-903F-D9A3CCF2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44F-48EE-4C09-B887-F59337E4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0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CDAD-E27B-8FC6-3CDC-C0D9B68B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E2629-35EC-068A-447D-B4789F77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A2F73-DCC4-CD7F-CAC8-58BAFF08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74D8-7CFC-4924-888E-50EC87650DA3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E6532-6DE6-0FBB-D6B7-F7DD4D3E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46F57-511E-110B-E060-C0B3C9CE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44F-48EE-4C09-B887-F59337E4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C1047-73C9-017E-1149-E1A29ADE6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597F1-1AA9-FB55-647F-BC947CEE6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8248-40AE-7302-866C-6EF12F79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74D8-7CFC-4924-888E-50EC87650DA3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F9A7A-9393-5695-747A-C785EBCD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35F97-D064-4703-CFA1-F2C75312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44F-48EE-4C09-B887-F59337E4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8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5B79-F1ED-6965-A169-C84AE8EA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4A95E-058D-E98D-460D-BF05D2D4E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0F1D9-92F9-5D56-20A2-461B0C43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74D8-7CFC-4924-888E-50EC87650DA3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05A34-851C-1800-82D9-CF97BF82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5C87-1FDE-1CFA-503F-4BDD6FE0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44F-48EE-4C09-B887-F59337E4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7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2DD2-8F2C-7D23-1CB8-655773FD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EEDD7-AA07-E428-0E2E-3773B02C3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B29A2-8BF5-F4F8-CEAD-EACA02CC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74D8-7CFC-4924-888E-50EC87650DA3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2C46-68F0-B8F6-2129-4B7124AF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75391-3ED1-9009-D67A-E6B6C0DD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44F-48EE-4C09-B887-F59337E4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1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A81A-F04F-621D-6435-1BA57101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6C50-0F37-D0A8-BD63-88D233EFF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CD640-57AB-A721-D771-C390AEDB8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399C5-C8C5-5E3A-8451-562FECDA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74D8-7CFC-4924-888E-50EC87650DA3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44F4B-0E35-18C3-E8FB-D185CFC2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66531-CB63-C757-C140-A2BDBEBA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44F-48EE-4C09-B887-F59337E4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2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10C1-19A8-A0EF-2BDD-CCCE1077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178AE-C689-D0E9-B07E-F08D117F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619EC-B4C1-CB52-6303-9C6248E36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404FC-4665-E00F-ED9E-0947923D0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625B7-434B-4131-CB02-5D4250808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B5706-30DE-4227-30EA-A98FB99C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74D8-7CFC-4924-888E-50EC87650DA3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87E6E-2012-328D-EB74-1711AE98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CA759-79CD-1C3B-3A19-4C48F49E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44F-48EE-4C09-B887-F59337E4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5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41CD-B19F-280C-BE52-DC7FB107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5BFC6-1DD7-FBF8-C682-EB365593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74D8-7CFC-4924-888E-50EC87650DA3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80D88-5F8F-9483-0A90-659DCCB4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6FBC9-17D2-F04C-EE00-87B0244B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44F-48EE-4C09-B887-F59337E4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5F534-F541-2DC2-4166-3EE926B2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74D8-7CFC-4924-888E-50EC87650DA3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69DE1-4F98-2DC3-A496-9D8DAB2F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1CDFC-4145-8CFB-1390-69434F23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44F-48EE-4C09-B887-F59337E4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FEAB-C9DF-E958-4990-67D44EA0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8105-CD3C-5EB1-BAE5-51D6FC821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22344-BA69-3423-9AB2-0D9B0B2B3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E08A8-5E67-F309-1EF9-6390B5AB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74D8-7CFC-4924-888E-50EC87650DA3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9A4E9-65CD-048C-FA4F-7337F469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33B35-EAA6-CFCE-554E-51B04814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44F-48EE-4C09-B887-F59337E4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6523-CE95-0DDE-923A-5F931163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5C2ED-919A-81D0-D89B-5634DE22C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4F87F-D711-58E1-4B75-308969D1A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AECCE-DBF8-70C4-A7FF-417562E0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74D8-7CFC-4924-888E-50EC87650DA3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E854E-8782-50B4-B4A0-C0734D38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38158-3909-6ABE-2314-AB08B452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44F-48EE-4C09-B887-F59337E4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6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429A9-F42F-D5FF-3E08-A457CA21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185A-1957-11DF-8B66-B1E292610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506DA-26EB-0C27-EEB0-C4F9B1AA1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B74D8-7CFC-4924-888E-50EC87650DA3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0C2FA-6547-6924-F6E7-A2A33DD83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F236D-8A13-DB46-4137-18F23D38A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7C644F-48EE-4C09-B887-F59337E4F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71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THARUNKUMAR</dc:creator>
  <cp:lastModifiedBy>THARUNKUMAR</cp:lastModifiedBy>
  <cp:revision>1</cp:revision>
  <dcterms:created xsi:type="dcterms:W3CDTF">2025-09-28T15:41:07Z</dcterms:created>
  <dcterms:modified xsi:type="dcterms:W3CDTF">2025-09-28T15:41:43Z</dcterms:modified>
</cp:coreProperties>
</file>