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huggingface.co/spaces/TharunRavi/Scientific-paper-discover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342" y="2234184"/>
            <a:ext cx="8825658" cy="3329581"/>
          </a:xfrm>
        </p:spPr>
        <p:txBody>
          <a:bodyPr/>
          <a:lstStyle/>
          <a:p>
            <a:pPr algn="just"/>
            <a:r>
              <a:rPr lang="en-US" sz="5400" dirty="0" err="1" smtClean="0"/>
              <a:t>Scientifc</a:t>
            </a:r>
            <a:r>
              <a:rPr lang="en-US" sz="5400" dirty="0" smtClean="0"/>
              <a:t> Paper Discovery using </a:t>
            </a:r>
            <a:r>
              <a:rPr lang="en-US" sz="5400" dirty="0" err="1" smtClean="0"/>
              <a:t>arXiv</a:t>
            </a:r>
            <a:r>
              <a:rPr lang="en-US" sz="5400" dirty="0" smtClean="0"/>
              <a:t> – </a:t>
            </a:r>
            <a:r>
              <a:rPr lang="en-US" sz="5400" dirty="0" err="1" smtClean="0"/>
              <a:t>Tharun</a:t>
            </a:r>
            <a:r>
              <a:rPr lang="en-US" sz="5400" dirty="0" smtClean="0"/>
              <a:t> Ravi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4342" y="5664348"/>
            <a:ext cx="8825658" cy="8614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Hugging face : </a:t>
            </a:r>
            <a:r>
              <a:rPr lang="en-US" dirty="0" smtClean="0"/>
              <a:t>					</a:t>
            </a:r>
            <a:r>
              <a:rPr lang="en-US" dirty="0">
                <a:hlinkClick r:id="rId2"/>
              </a:rPr>
              <a:t>https://huggingface.co/spaces/TharunRavi/Scientific-paper-discovery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42" y="385646"/>
            <a:ext cx="9167283" cy="329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8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delivers a powerful and user-friendly platform for discovering, retrieving, and understanding scientific papers from </a:t>
            </a:r>
            <a:r>
              <a:rPr lang="en-US" dirty="0" err="1"/>
              <a:t>arXiv</a:t>
            </a:r>
            <a:r>
              <a:rPr lang="en-US" dirty="0"/>
              <a:t> using Retrieval-Augmented Generation (RAG). With live fetching, summarization, and evaluation — it simplifies the literature review process and empowers researchers with quick, insightful overviews.</a:t>
            </a:r>
          </a:p>
        </p:txBody>
      </p:sp>
    </p:spTree>
    <p:extLst>
      <p:ext uri="{BB962C8B-B14F-4D97-AF65-F5344CB8AC3E}">
        <p14:creationId xmlns:p14="http://schemas.microsoft.com/office/powerpoint/2010/main" val="293169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arXiv</a:t>
            </a:r>
            <a:r>
              <a:rPr lang="en-US" dirty="0"/>
              <a:t> API: https://arxiv.org/help/api</a:t>
            </a:r>
            <a:br>
              <a:rPr lang="en-US" dirty="0"/>
            </a:br>
            <a:r>
              <a:rPr lang="en-US" dirty="0"/>
              <a:t>- Hugging Face Transformers: https://huggingface.co/transformers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Gradio</a:t>
            </a:r>
            <a:r>
              <a:rPr lang="en-US" dirty="0"/>
              <a:t>: https://www.gradio.app</a:t>
            </a:r>
            <a:br>
              <a:rPr lang="en-US" dirty="0"/>
            </a:br>
            <a:r>
              <a:rPr lang="en-US" dirty="0"/>
              <a:t>- Sentence-Transformers: https://www.sbert.net/</a:t>
            </a:r>
          </a:p>
        </p:txBody>
      </p:sp>
    </p:spTree>
    <p:extLst>
      <p:ext uri="{BB962C8B-B14F-4D97-AF65-F5344CB8AC3E}">
        <p14:creationId xmlns:p14="http://schemas.microsoft.com/office/powerpoint/2010/main" val="148326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Scientific Paper Discovery (RAG + Evaluation)! 🚀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tool lets users enter any research topic and fetch relevant, real-time scientific papers from </a:t>
            </a:r>
            <a:r>
              <a:rPr lang="en-US" dirty="0" err="1"/>
              <a:t>arXiv</a:t>
            </a:r>
            <a:r>
              <a:rPr lang="en-US" dirty="0"/>
              <a:t>. It uses a Retrieval-Augmented Generation (RAG) pipeline to answer questions and summarize content from the papers.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Built with:</a:t>
            </a:r>
            <a:br>
              <a:rPr lang="en-US" dirty="0"/>
            </a:br>
            <a:r>
              <a:rPr lang="en-US" dirty="0"/>
              <a:t>- 🔎 </a:t>
            </a:r>
            <a:r>
              <a:rPr lang="en-US" dirty="0" err="1"/>
              <a:t>ArXiv</a:t>
            </a:r>
            <a:r>
              <a:rPr lang="en-US" dirty="0"/>
              <a:t> API for live paper fetching</a:t>
            </a:r>
            <a:br>
              <a:rPr lang="en-US" dirty="0"/>
            </a:br>
            <a:r>
              <a:rPr lang="en-US" dirty="0"/>
              <a:t>- 🧠 RAG using Transformers</a:t>
            </a:r>
            <a:br>
              <a:rPr lang="en-US" dirty="0"/>
            </a:br>
            <a:r>
              <a:rPr lang="en-US" dirty="0"/>
              <a:t>- 📊 Evaluation of summary &amp; retrieval quality</a:t>
            </a:r>
            <a:br>
              <a:rPr lang="en-US" dirty="0"/>
            </a:br>
            <a:r>
              <a:rPr lang="en-US" dirty="0"/>
              <a:t>- 🧑‍💻 </a:t>
            </a:r>
            <a:r>
              <a:rPr lang="en-US" dirty="0" err="1"/>
              <a:t>Gradio</a:t>
            </a:r>
            <a:r>
              <a:rPr lang="en-US" dirty="0"/>
              <a:t> UI for a friendly interface</a:t>
            </a:r>
          </a:p>
        </p:txBody>
      </p:sp>
    </p:spTree>
    <p:extLst>
      <p:ext uri="{BB962C8B-B14F-4D97-AF65-F5344CB8AC3E}">
        <p14:creationId xmlns:p14="http://schemas.microsoft.com/office/powerpoint/2010/main" val="320529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Research Topic Exploration: Users enter a topic or keyword to fetch relevant </a:t>
            </a:r>
            <a:r>
              <a:rPr lang="en-US" dirty="0" err="1"/>
              <a:t>arXiv</a:t>
            </a:r>
            <a:r>
              <a:rPr lang="en-US" dirty="0"/>
              <a:t> papers.</a:t>
            </a:r>
            <a:br>
              <a:rPr lang="en-US" dirty="0"/>
            </a:br>
            <a:r>
              <a:rPr lang="en-US" dirty="0"/>
              <a:t>- Real-Time Retrieval: Dynamically pulls the latest papers using the </a:t>
            </a:r>
            <a:r>
              <a:rPr lang="en-US" dirty="0" err="1"/>
              <a:t>arXiv</a:t>
            </a:r>
            <a:r>
              <a:rPr lang="en-US" dirty="0"/>
              <a:t> API.</a:t>
            </a:r>
            <a:br>
              <a:rPr lang="en-US" dirty="0"/>
            </a:br>
            <a:r>
              <a:rPr lang="en-US" dirty="0"/>
              <a:t>- Summarization &amp; Answer Generation: Summarizes insights from retrieved papers.</a:t>
            </a:r>
            <a:br>
              <a:rPr lang="en-US" dirty="0"/>
            </a:br>
            <a:r>
              <a:rPr lang="en-US" dirty="0"/>
              <a:t>- Quality Evaluation: Evaluates summary relevance and accuracy.</a:t>
            </a:r>
            <a:br>
              <a:rPr lang="en-US" dirty="0"/>
            </a:br>
            <a:r>
              <a:rPr lang="en-US" dirty="0"/>
              <a:t>- No-Code Interface: </a:t>
            </a:r>
            <a:r>
              <a:rPr lang="en-US" dirty="0" err="1"/>
              <a:t>Gradio</a:t>
            </a:r>
            <a:r>
              <a:rPr lang="en-US" dirty="0"/>
              <a:t> UI for easy use.</a:t>
            </a:r>
            <a:br>
              <a:rPr lang="en-US" dirty="0"/>
            </a:br>
            <a:r>
              <a:rPr lang="en-US" dirty="0"/>
              <a:t>- Extensible: Can be expanded to other scholarly APIs or domain-specific filters.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acts as a smart assistant for faster literature review and research discovery.</a:t>
            </a:r>
          </a:p>
        </p:txBody>
      </p:sp>
    </p:spTree>
    <p:extLst>
      <p:ext uri="{BB962C8B-B14F-4D97-AF65-F5344CB8AC3E}">
        <p14:creationId xmlns:p14="http://schemas.microsoft.com/office/powerpoint/2010/main" val="259199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97505" cy="1400530"/>
          </a:xfrm>
        </p:spPr>
        <p:txBody>
          <a:bodyPr/>
          <a:lstStyle/>
          <a:p>
            <a:r>
              <a:rPr lang="en-US" b="1" dirty="0" smtClean="0"/>
              <a:t>3. System </a:t>
            </a:r>
            <a:r>
              <a:rPr lang="en-US" b="1" dirty="0"/>
              <a:t>Architecture Diagram</a:t>
            </a:r>
            <a:br>
              <a:rPr lang="en-US" b="1" dirty="0"/>
            </a:br>
            <a:r>
              <a:rPr lang="en-US" sz="2400" dirty="0"/>
              <a:t>Below is a conceptual diagram of the system architecture used: </a:t>
            </a:r>
          </a:p>
        </p:txBody>
      </p:sp>
      <p:pic>
        <p:nvPicPr>
          <p:cNvPr id="4" name="Content Placeholder 3" descr="C:\Users\dell\Downloads\Telegram Desktop\photo_2025-06-11_05-21-26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1942910"/>
            <a:ext cx="6941859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88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</a:t>
            </a:r>
            <a:r>
              <a:rPr lang="en-US" b="1" dirty="0"/>
              <a:t>Modules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User Interface Module (</a:t>
            </a:r>
            <a:r>
              <a:rPr lang="en-US" dirty="0" err="1"/>
              <a:t>Gradio</a:t>
            </a:r>
            <a:r>
              <a:rPr lang="en-US" dirty="0"/>
              <a:t>): Accepts research topic input and displays results.</a:t>
            </a:r>
            <a:br>
              <a:rPr lang="en-US" dirty="0"/>
            </a:br>
            <a:r>
              <a:rPr lang="en-US" dirty="0"/>
              <a:t>2. </a:t>
            </a:r>
            <a:r>
              <a:rPr lang="en-US" dirty="0" err="1"/>
              <a:t>ArxivLoader</a:t>
            </a:r>
            <a:r>
              <a:rPr lang="en-US" dirty="0"/>
              <a:t>: Fetches the most recent papers based on user query.</a:t>
            </a:r>
            <a:br>
              <a:rPr lang="en-US" dirty="0"/>
            </a:br>
            <a:r>
              <a:rPr lang="en-US" dirty="0"/>
              <a:t>3. Embedding &amp; Retrieval Module: Embeds abstracts using sentence-transformers, then finds relevant papers.</a:t>
            </a:r>
            <a:br>
              <a:rPr lang="en-US" dirty="0"/>
            </a:br>
            <a:r>
              <a:rPr lang="en-US" dirty="0"/>
              <a:t>4. RAG Model Pipeline: Performs question answering and summarization from the retrieved data.</a:t>
            </a:r>
            <a:br>
              <a:rPr lang="en-US" dirty="0"/>
            </a:br>
            <a:r>
              <a:rPr lang="en-US" dirty="0"/>
              <a:t>5. Evaluation Module: Uses similarity metrics to assess summary and retrieval quality.</a:t>
            </a:r>
          </a:p>
        </p:txBody>
      </p:sp>
    </p:spTree>
    <p:extLst>
      <p:ext uri="{BB962C8B-B14F-4D97-AF65-F5344CB8AC3E}">
        <p14:creationId xmlns:p14="http://schemas.microsoft.com/office/powerpoint/2010/main" val="64204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</a:t>
            </a:r>
            <a:r>
              <a:rPr lang="en-US" b="1" dirty="0"/>
              <a:t>Sample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Entering query 'quantum computing' returns latest </a:t>
            </a:r>
            <a:r>
              <a:rPr lang="en-US" dirty="0" err="1"/>
              <a:t>arXiv</a:t>
            </a:r>
            <a:r>
              <a:rPr lang="en-US" dirty="0"/>
              <a:t> papers and generates a summary. It also answers custom questions like 'What are the latest methods in quantum computing?'</a:t>
            </a:r>
          </a:p>
        </p:txBody>
      </p:sp>
    </p:spTree>
    <p:extLst>
      <p:ext uri="{BB962C8B-B14F-4D97-AF65-F5344CB8AC3E}">
        <p14:creationId xmlns:p14="http://schemas.microsoft.com/office/powerpoint/2010/main" val="282144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6.(a) Sample Output page 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01" y="2052638"/>
            <a:ext cx="7462774" cy="4195762"/>
          </a:xfrm>
        </p:spPr>
      </p:pic>
    </p:spTree>
    <p:extLst>
      <p:ext uri="{BB962C8B-B14F-4D97-AF65-F5344CB8AC3E}">
        <p14:creationId xmlns:p14="http://schemas.microsoft.com/office/powerpoint/2010/main" val="308751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6.(a) Sample Output page [ii]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01" y="2065701"/>
            <a:ext cx="7462774" cy="4195762"/>
          </a:xfrm>
        </p:spPr>
      </p:pic>
    </p:spTree>
    <p:extLst>
      <p:ext uri="{BB962C8B-B14F-4D97-AF65-F5344CB8AC3E}">
        <p14:creationId xmlns:p14="http://schemas.microsoft.com/office/powerpoint/2010/main" val="78579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6.(a) Sample Output page [iii]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01" y="2052638"/>
            <a:ext cx="7462774" cy="4195762"/>
          </a:xfrm>
        </p:spPr>
      </p:pic>
    </p:spTree>
    <p:extLst>
      <p:ext uri="{BB962C8B-B14F-4D97-AF65-F5344CB8AC3E}">
        <p14:creationId xmlns:p14="http://schemas.microsoft.com/office/powerpoint/2010/main" val="2532460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200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Scientifc Paper Discovery using arXiv – Tharun Ravi</vt:lpstr>
      <vt:lpstr>1. Introduction</vt:lpstr>
      <vt:lpstr>2. Scope of the Project</vt:lpstr>
      <vt:lpstr>3. System Architecture Diagram Below is a conceptual diagram of the system architecture used: </vt:lpstr>
      <vt:lpstr>4. Modules Explanation</vt:lpstr>
      <vt:lpstr>5. Sample Outputs</vt:lpstr>
      <vt:lpstr>6.(a) Sample Output page [i]</vt:lpstr>
      <vt:lpstr>6.(a) Sample Output page [ii]</vt:lpstr>
      <vt:lpstr>6.(a) Sample Output page [iii]</vt:lpstr>
      <vt:lpstr>7. Conclusion</vt:lpstr>
      <vt:lpstr>8.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Scientifc Paper Discovery using arXiv – Deva H</dc:title>
  <dc:creator>Tharun Ravi</dc:creator>
  <cp:lastModifiedBy>Admin</cp:lastModifiedBy>
  <cp:revision>2</cp:revision>
  <dcterms:created xsi:type="dcterms:W3CDTF">2025-06-11T13:58:00Z</dcterms:created>
  <dcterms:modified xsi:type="dcterms:W3CDTF">2025-06-12T11:32:55Z</dcterms:modified>
</cp:coreProperties>
</file>