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 id="261" r:id="rId7"/>
    <p:sldId id="262" r:id="rId8"/>
    <p:sldId id="263"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EA57C-68EF-4A90-83B3-972B5C708997}"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6025EDF2-5587-44FA-B9D5-A9FC46C642C8}">
      <dgm:prSet/>
      <dgm:spPr/>
      <dgm:t>
        <a:bodyPr/>
        <a:lstStyle/>
        <a:p>
          <a:pPr>
            <a:lnSpc>
              <a:spcPct val="100000"/>
            </a:lnSpc>
            <a:defRPr b="1"/>
          </a:pPr>
          <a:r>
            <a:rPr lang="en-US"/>
            <a:t>LOGIN MODULE:  This Module is used to enter into the homepage with the authenticated of registered email and password.</a:t>
          </a:r>
        </a:p>
      </dgm:t>
    </dgm:pt>
    <dgm:pt modelId="{0AD9BC06-9BEE-47F8-B196-6E473DB764AC}" type="parTrans" cxnId="{4CEB612E-FDB0-46A2-A278-47E866BCB348}">
      <dgm:prSet/>
      <dgm:spPr/>
      <dgm:t>
        <a:bodyPr/>
        <a:lstStyle/>
        <a:p>
          <a:endParaRPr lang="en-US"/>
        </a:p>
      </dgm:t>
    </dgm:pt>
    <dgm:pt modelId="{A8137DE7-13E7-4CDA-BBDC-D17BE72C166A}" type="sibTrans" cxnId="{4CEB612E-FDB0-46A2-A278-47E866BCB348}">
      <dgm:prSet/>
      <dgm:spPr/>
      <dgm:t>
        <a:bodyPr/>
        <a:lstStyle/>
        <a:p>
          <a:endParaRPr lang="en-US"/>
        </a:p>
      </dgm:t>
    </dgm:pt>
    <dgm:pt modelId="{FFD42266-B586-428D-AD18-6D7169D3C937}">
      <dgm:prSet/>
      <dgm:spPr/>
      <dgm:t>
        <a:bodyPr/>
        <a:lstStyle/>
        <a:p>
          <a:pPr>
            <a:lnSpc>
              <a:spcPct val="100000"/>
            </a:lnSpc>
            <a:defRPr b="1"/>
          </a:pPr>
          <a:r>
            <a:rPr lang="en-US"/>
            <a:t>REGISTER MODULE: This Module is used to do a new registration for an new user into the application by their name, email, password.</a:t>
          </a:r>
        </a:p>
      </dgm:t>
    </dgm:pt>
    <dgm:pt modelId="{525D4255-BEB5-43E8-B3D9-2AFFA74717E0}" type="parTrans" cxnId="{B4601965-158E-49BF-B3E0-1853EBE1A785}">
      <dgm:prSet/>
      <dgm:spPr/>
      <dgm:t>
        <a:bodyPr/>
        <a:lstStyle/>
        <a:p>
          <a:endParaRPr lang="en-US"/>
        </a:p>
      </dgm:t>
    </dgm:pt>
    <dgm:pt modelId="{FEE67C2D-4030-426E-B517-DD6936D62D37}" type="sibTrans" cxnId="{B4601965-158E-49BF-B3E0-1853EBE1A785}">
      <dgm:prSet/>
      <dgm:spPr/>
      <dgm:t>
        <a:bodyPr/>
        <a:lstStyle/>
        <a:p>
          <a:endParaRPr lang="en-US"/>
        </a:p>
      </dgm:t>
    </dgm:pt>
    <dgm:pt modelId="{EC93B092-F66D-4111-8598-10005B077D3C}">
      <dgm:prSet/>
      <dgm:spPr/>
      <dgm:t>
        <a:bodyPr/>
        <a:lstStyle/>
        <a:p>
          <a:pPr>
            <a:lnSpc>
              <a:spcPct val="100000"/>
            </a:lnSpc>
            <a:defRPr b="1"/>
          </a:pPr>
          <a:r>
            <a:rPr lang="en-US"/>
            <a:t>HOME PAGE:  This module is used to display the detailed information about  the Expense tracker.</a:t>
          </a:r>
        </a:p>
      </dgm:t>
    </dgm:pt>
    <dgm:pt modelId="{F8389E10-9F79-464F-919E-232439B97F95}" type="parTrans" cxnId="{F77BA768-1091-44E5-91E0-078618FE23FF}">
      <dgm:prSet/>
      <dgm:spPr/>
      <dgm:t>
        <a:bodyPr/>
        <a:lstStyle/>
        <a:p>
          <a:endParaRPr lang="en-US"/>
        </a:p>
      </dgm:t>
    </dgm:pt>
    <dgm:pt modelId="{531CAA0E-76B6-4EFB-9C53-907383F644E7}" type="sibTrans" cxnId="{F77BA768-1091-44E5-91E0-078618FE23FF}">
      <dgm:prSet/>
      <dgm:spPr/>
      <dgm:t>
        <a:bodyPr/>
        <a:lstStyle/>
        <a:p>
          <a:endParaRPr lang="en-US"/>
        </a:p>
      </dgm:t>
    </dgm:pt>
    <dgm:pt modelId="{6D785ABD-D09C-48BC-B0EB-6A8FD1F5AE59}">
      <dgm:prSet/>
      <dgm:spPr/>
      <dgm:t>
        <a:bodyPr/>
        <a:lstStyle/>
        <a:p>
          <a:pPr>
            <a:lnSpc>
              <a:spcPct val="100000"/>
            </a:lnSpc>
            <a:defRPr b="1"/>
          </a:pPr>
          <a:r>
            <a:rPr lang="en-US"/>
            <a:t>VIEWEXPENSES:  This module is used to display the list of the Expenses by table and analytic.</a:t>
          </a:r>
        </a:p>
      </dgm:t>
    </dgm:pt>
    <dgm:pt modelId="{BB122F39-12AC-4A32-82E8-E4C88C1470E6}" type="parTrans" cxnId="{C9242185-0AA4-4C1F-877C-F36353BCB269}">
      <dgm:prSet/>
      <dgm:spPr/>
      <dgm:t>
        <a:bodyPr/>
        <a:lstStyle/>
        <a:p>
          <a:endParaRPr lang="en-US"/>
        </a:p>
      </dgm:t>
    </dgm:pt>
    <dgm:pt modelId="{0DDF5136-096C-4579-8A4E-946465FA9F7F}" type="sibTrans" cxnId="{C9242185-0AA4-4C1F-877C-F36353BCB269}">
      <dgm:prSet/>
      <dgm:spPr/>
      <dgm:t>
        <a:bodyPr/>
        <a:lstStyle/>
        <a:p>
          <a:endParaRPr lang="en-US"/>
        </a:p>
      </dgm:t>
    </dgm:pt>
    <dgm:pt modelId="{419C1753-A606-48F4-8C63-A58CC350AC7F}">
      <dgm:prSet/>
      <dgm:spPr/>
      <dgm:t>
        <a:bodyPr/>
        <a:lstStyle/>
        <a:p>
          <a:pPr>
            <a:lnSpc>
              <a:spcPct val="100000"/>
            </a:lnSpc>
            <a:defRPr b="1"/>
          </a:pPr>
          <a:r>
            <a:rPr lang="en-US"/>
            <a:t>ADD EXPENSES:  This module is used to add the new expense.</a:t>
          </a:r>
        </a:p>
      </dgm:t>
    </dgm:pt>
    <dgm:pt modelId="{68C879D5-5E68-469D-96C0-2CE81EEE40CC}" type="parTrans" cxnId="{AE6341A0-D275-4F5A-8A88-BA39C9E9FA64}">
      <dgm:prSet/>
      <dgm:spPr/>
      <dgm:t>
        <a:bodyPr/>
        <a:lstStyle/>
        <a:p>
          <a:endParaRPr lang="en-US"/>
        </a:p>
      </dgm:t>
    </dgm:pt>
    <dgm:pt modelId="{EAA83E0E-DA5A-43F5-B555-F9882ABACBC3}" type="sibTrans" cxnId="{AE6341A0-D275-4F5A-8A88-BA39C9E9FA64}">
      <dgm:prSet/>
      <dgm:spPr/>
      <dgm:t>
        <a:bodyPr/>
        <a:lstStyle/>
        <a:p>
          <a:endParaRPr lang="en-US"/>
        </a:p>
      </dgm:t>
    </dgm:pt>
    <dgm:pt modelId="{C83C06B2-46F9-4B63-8767-EC2A735B9859}">
      <dgm:prSet/>
      <dgm:spPr/>
      <dgm:t>
        <a:bodyPr/>
        <a:lstStyle/>
        <a:p>
          <a:pPr>
            <a:lnSpc>
              <a:spcPct val="100000"/>
            </a:lnSpc>
            <a:defRPr b="1"/>
          </a:pPr>
          <a:r>
            <a:rPr lang="en-US"/>
            <a:t>LOGOUT:  This module is used to logout for the application.</a:t>
          </a:r>
        </a:p>
      </dgm:t>
    </dgm:pt>
    <dgm:pt modelId="{C6065104-0BD7-46F3-AC93-017DAC360E95}" type="parTrans" cxnId="{A2142F70-15E1-4A4B-B02F-7648A7A7DAB4}">
      <dgm:prSet/>
      <dgm:spPr/>
      <dgm:t>
        <a:bodyPr/>
        <a:lstStyle/>
        <a:p>
          <a:endParaRPr lang="en-US"/>
        </a:p>
      </dgm:t>
    </dgm:pt>
    <dgm:pt modelId="{3556E049-D67A-476A-8843-D6FFAEBAF76D}" type="sibTrans" cxnId="{A2142F70-15E1-4A4B-B02F-7648A7A7DAB4}">
      <dgm:prSet/>
      <dgm:spPr/>
      <dgm:t>
        <a:bodyPr/>
        <a:lstStyle/>
        <a:p>
          <a:endParaRPr lang="en-US"/>
        </a:p>
      </dgm:t>
    </dgm:pt>
    <dgm:pt modelId="{4130027E-6DB2-4E45-B2B7-BA444051A5A4}" type="pres">
      <dgm:prSet presAssocID="{F33EA57C-68EF-4A90-83B3-972B5C708997}" presName="root" presStyleCnt="0">
        <dgm:presLayoutVars>
          <dgm:dir/>
          <dgm:resizeHandles val="exact"/>
        </dgm:presLayoutVars>
      </dgm:prSet>
      <dgm:spPr/>
    </dgm:pt>
    <dgm:pt modelId="{93306896-07DD-4C5A-B5A9-FB47E91625CB}" type="pres">
      <dgm:prSet presAssocID="{6025EDF2-5587-44FA-B9D5-A9FC46C642C8}" presName="compNode" presStyleCnt="0"/>
      <dgm:spPr/>
    </dgm:pt>
    <dgm:pt modelId="{EF10C804-27B3-463D-8906-AE9AE1271B28}" type="pres">
      <dgm:prSet presAssocID="{6025EDF2-5587-44FA-B9D5-A9FC46C642C8}" presName="iconRect" presStyleLbl="node1" presStyleIdx="0" presStyleCnt="6"/>
      <dgm:spPr>
        <a:blipFill>
          <a:blip xmlns:r="http://schemas.openxmlformats.org/officeDocument/2006/relationships" r:embed="rId1"/>
          <a:srcRect/>
          <a:stretch>
            <a:fillRect/>
          </a:stretch>
        </a:blipFill>
        <a:ln>
          <a:noFill/>
        </a:ln>
      </dgm:spPr>
    </dgm:pt>
    <dgm:pt modelId="{2346BE1F-0328-4FF3-B46C-456FF215B9D4}" type="pres">
      <dgm:prSet presAssocID="{6025EDF2-5587-44FA-B9D5-A9FC46C642C8}" presName="iconSpace" presStyleCnt="0"/>
      <dgm:spPr/>
    </dgm:pt>
    <dgm:pt modelId="{02985A99-C522-4A1D-9E43-E796989CDC2D}" type="pres">
      <dgm:prSet presAssocID="{6025EDF2-5587-44FA-B9D5-A9FC46C642C8}" presName="parTx" presStyleLbl="revTx" presStyleIdx="0" presStyleCnt="12">
        <dgm:presLayoutVars>
          <dgm:chMax val="0"/>
          <dgm:chPref val="0"/>
        </dgm:presLayoutVars>
      </dgm:prSet>
      <dgm:spPr/>
    </dgm:pt>
    <dgm:pt modelId="{D103E233-6FAD-47BC-B0EF-5F8FB16F655D}" type="pres">
      <dgm:prSet presAssocID="{6025EDF2-5587-44FA-B9D5-A9FC46C642C8}" presName="txSpace" presStyleCnt="0"/>
      <dgm:spPr/>
    </dgm:pt>
    <dgm:pt modelId="{78B9D626-77A4-4B8A-B84C-89956B125771}" type="pres">
      <dgm:prSet presAssocID="{6025EDF2-5587-44FA-B9D5-A9FC46C642C8}" presName="desTx" presStyleLbl="revTx" presStyleIdx="1" presStyleCnt="12">
        <dgm:presLayoutVars/>
      </dgm:prSet>
      <dgm:spPr/>
    </dgm:pt>
    <dgm:pt modelId="{57D429B6-2BE4-4810-AA42-76E5D09356DB}" type="pres">
      <dgm:prSet presAssocID="{A8137DE7-13E7-4CDA-BBDC-D17BE72C166A}" presName="sibTrans" presStyleCnt="0"/>
      <dgm:spPr/>
    </dgm:pt>
    <dgm:pt modelId="{3D9AE01B-E1AC-4B03-A5F1-DF41C707833A}" type="pres">
      <dgm:prSet presAssocID="{FFD42266-B586-428D-AD18-6D7169D3C937}" presName="compNode" presStyleCnt="0"/>
      <dgm:spPr/>
    </dgm:pt>
    <dgm:pt modelId="{D17B4F43-9831-4C74-87E0-3EBE5CAC3F22}" type="pres">
      <dgm:prSet presAssocID="{FFD42266-B586-428D-AD18-6D7169D3C937}" presName="iconRect" presStyleLbl="node1" presStyleIdx="1" presStyleCnt="6"/>
      <dgm:spPr>
        <a:blipFill>
          <a:blip xmlns:r="http://schemas.openxmlformats.org/officeDocument/2006/relationships" r:embed="rId2"/>
          <a:srcRect/>
          <a:stretch>
            <a:fillRect/>
          </a:stretch>
        </a:blipFill>
        <a:ln>
          <a:noFill/>
        </a:ln>
      </dgm:spPr>
    </dgm:pt>
    <dgm:pt modelId="{339BED2D-4917-465B-BD7D-D2C69A072AFC}" type="pres">
      <dgm:prSet presAssocID="{FFD42266-B586-428D-AD18-6D7169D3C937}" presName="iconSpace" presStyleCnt="0"/>
      <dgm:spPr/>
    </dgm:pt>
    <dgm:pt modelId="{1FCC8131-8220-4CEB-959D-27C49D5A4CBE}" type="pres">
      <dgm:prSet presAssocID="{FFD42266-B586-428D-AD18-6D7169D3C937}" presName="parTx" presStyleLbl="revTx" presStyleIdx="2" presStyleCnt="12">
        <dgm:presLayoutVars>
          <dgm:chMax val="0"/>
          <dgm:chPref val="0"/>
        </dgm:presLayoutVars>
      </dgm:prSet>
      <dgm:spPr/>
    </dgm:pt>
    <dgm:pt modelId="{4632228D-0C35-4A33-883E-1717557B63D1}" type="pres">
      <dgm:prSet presAssocID="{FFD42266-B586-428D-AD18-6D7169D3C937}" presName="txSpace" presStyleCnt="0"/>
      <dgm:spPr/>
    </dgm:pt>
    <dgm:pt modelId="{E75F9785-55D7-4D64-919D-2F3E6C60B223}" type="pres">
      <dgm:prSet presAssocID="{FFD42266-B586-428D-AD18-6D7169D3C937}" presName="desTx" presStyleLbl="revTx" presStyleIdx="3" presStyleCnt="12">
        <dgm:presLayoutVars/>
      </dgm:prSet>
      <dgm:spPr/>
    </dgm:pt>
    <dgm:pt modelId="{44CEFB38-11D1-4B17-8DF3-450C83239036}" type="pres">
      <dgm:prSet presAssocID="{FEE67C2D-4030-426E-B517-DD6936D62D37}" presName="sibTrans" presStyleCnt="0"/>
      <dgm:spPr/>
    </dgm:pt>
    <dgm:pt modelId="{C51F32B7-A000-4E3A-983F-39CEC8BD08C8}" type="pres">
      <dgm:prSet presAssocID="{EC93B092-F66D-4111-8598-10005B077D3C}" presName="compNode" presStyleCnt="0"/>
      <dgm:spPr/>
    </dgm:pt>
    <dgm:pt modelId="{9ADD1B56-F9E8-4859-BB37-E099A500F8B5}" type="pres">
      <dgm:prSet presAssocID="{EC93B092-F66D-4111-8598-10005B077D3C}" presName="iconRect" presStyleLbl="node1" presStyleIdx="2" presStyleCnt="6"/>
      <dgm:spPr>
        <a:blipFill>
          <a:blip xmlns:r="http://schemas.openxmlformats.org/officeDocument/2006/relationships" r:embed="rId3"/>
          <a:srcRect/>
          <a:stretch>
            <a:fillRect/>
          </a:stretch>
        </a:blipFill>
        <a:ln>
          <a:noFill/>
        </a:ln>
      </dgm:spPr>
    </dgm:pt>
    <dgm:pt modelId="{724684D1-22E5-46A7-A4BA-6B10D69F0307}" type="pres">
      <dgm:prSet presAssocID="{EC93B092-F66D-4111-8598-10005B077D3C}" presName="iconSpace" presStyleCnt="0"/>
      <dgm:spPr/>
    </dgm:pt>
    <dgm:pt modelId="{D3883DEF-78C9-4319-9A70-4F05EFD55D3B}" type="pres">
      <dgm:prSet presAssocID="{EC93B092-F66D-4111-8598-10005B077D3C}" presName="parTx" presStyleLbl="revTx" presStyleIdx="4" presStyleCnt="12">
        <dgm:presLayoutVars>
          <dgm:chMax val="0"/>
          <dgm:chPref val="0"/>
        </dgm:presLayoutVars>
      </dgm:prSet>
      <dgm:spPr/>
    </dgm:pt>
    <dgm:pt modelId="{7A6594FB-ADED-46A6-8247-B33D3B3529E6}" type="pres">
      <dgm:prSet presAssocID="{EC93B092-F66D-4111-8598-10005B077D3C}" presName="txSpace" presStyleCnt="0"/>
      <dgm:spPr/>
    </dgm:pt>
    <dgm:pt modelId="{2ADB0029-3A6D-400D-8B3D-19073745AA8E}" type="pres">
      <dgm:prSet presAssocID="{EC93B092-F66D-4111-8598-10005B077D3C}" presName="desTx" presStyleLbl="revTx" presStyleIdx="5" presStyleCnt="12">
        <dgm:presLayoutVars/>
      </dgm:prSet>
      <dgm:spPr/>
    </dgm:pt>
    <dgm:pt modelId="{EE5A165E-FBBC-40AE-B195-63130263F9F5}" type="pres">
      <dgm:prSet presAssocID="{531CAA0E-76B6-4EFB-9C53-907383F644E7}" presName="sibTrans" presStyleCnt="0"/>
      <dgm:spPr/>
    </dgm:pt>
    <dgm:pt modelId="{DDA33059-9849-4BFA-B4B2-1AC2B9F68EB2}" type="pres">
      <dgm:prSet presAssocID="{6D785ABD-D09C-48BC-B0EB-6A8FD1F5AE59}" presName="compNode" presStyleCnt="0"/>
      <dgm:spPr/>
    </dgm:pt>
    <dgm:pt modelId="{63A8DF8D-FE55-468B-8472-DCB994105F97}" type="pres">
      <dgm:prSet presAssocID="{6D785ABD-D09C-48BC-B0EB-6A8FD1F5AE59}" presName="iconRect" presStyleLbl="node1" presStyleIdx="3" presStyleCnt="6"/>
      <dgm:spPr>
        <a:blipFill>
          <a:blip xmlns:r="http://schemas.openxmlformats.org/officeDocument/2006/relationships" r:embed="rId4"/>
          <a:srcRect/>
          <a:stretch>
            <a:fillRect/>
          </a:stretch>
        </a:blipFill>
        <a:ln>
          <a:noFill/>
        </a:ln>
      </dgm:spPr>
    </dgm:pt>
    <dgm:pt modelId="{AFAC257E-69A7-4CB8-95DD-8224C363B455}" type="pres">
      <dgm:prSet presAssocID="{6D785ABD-D09C-48BC-B0EB-6A8FD1F5AE59}" presName="iconSpace" presStyleCnt="0"/>
      <dgm:spPr/>
    </dgm:pt>
    <dgm:pt modelId="{E74B8804-E4DA-40BE-89E1-AFC0657C52CC}" type="pres">
      <dgm:prSet presAssocID="{6D785ABD-D09C-48BC-B0EB-6A8FD1F5AE59}" presName="parTx" presStyleLbl="revTx" presStyleIdx="6" presStyleCnt="12">
        <dgm:presLayoutVars>
          <dgm:chMax val="0"/>
          <dgm:chPref val="0"/>
        </dgm:presLayoutVars>
      </dgm:prSet>
      <dgm:spPr/>
    </dgm:pt>
    <dgm:pt modelId="{CCCE0D6E-7AC7-49A3-AFCB-3927AE472AB5}" type="pres">
      <dgm:prSet presAssocID="{6D785ABD-D09C-48BC-B0EB-6A8FD1F5AE59}" presName="txSpace" presStyleCnt="0"/>
      <dgm:spPr/>
    </dgm:pt>
    <dgm:pt modelId="{00416849-2CB2-4BAE-B0F7-770AC315C4BD}" type="pres">
      <dgm:prSet presAssocID="{6D785ABD-D09C-48BC-B0EB-6A8FD1F5AE59}" presName="desTx" presStyleLbl="revTx" presStyleIdx="7" presStyleCnt="12">
        <dgm:presLayoutVars/>
      </dgm:prSet>
      <dgm:spPr/>
    </dgm:pt>
    <dgm:pt modelId="{5F819D2B-A20C-494D-BF28-D70FF0B6D9F2}" type="pres">
      <dgm:prSet presAssocID="{0DDF5136-096C-4579-8A4E-946465FA9F7F}" presName="sibTrans" presStyleCnt="0"/>
      <dgm:spPr/>
    </dgm:pt>
    <dgm:pt modelId="{9CC92FF8-879A-4AB0-BDA6-E95BFE2FED69}" type="pres">
      <dgm:prSet presAssocID="{419C1753-A606-48F4-8C63-A58CC350AC7F}" presName="compNode" presStyleCnt="0"/>
      <dgm:spPr/>
    </dgm:pt>
    <dgm:pt modelId="{14285814-E1CE-49D7-8A91-DEE1E4079242}" type="pres">
      <dgm:prSet presAssocID="{419C1753-A606-48F4-8C63-A58CC350AC7F}" presName="iconRect" presStyleLbl="node1" presStyleIdx="4" presStyleCnt="6"/>
      <dgm:spPr>
        <a:blipFill>
          <a:blip xmlns:r="http://schemas.openxmlformats.org/officeDocument/2006/relationships" r:embed="rId5"/>
          <a:srcRect/>
          <a:stretch>
            <a:fillRect/>
          </a:stretch>
        </a:blipFill>
        <a:ln>
          <a:noFill/>
        </a:ln>
      </dgm:spPr>
    </dgm:pt>
    <dgm:pt modelId="{A92E2227-ABC7-4808-B0BB-DD31B49A35F7}" type="pres">
      <dgm:prSet presAssocID="{419C1753-A606-48F4-8C63-A58CC350AC7F}" presName="iconSpace" presStyleCnt="0"/>
      <dgm:spPr/>
    </dgm:pt>
    <dgm:pt modelId="{F7BA1EEA-0FE6-4CD7-BA15-7E7CCC1F619E}" type="pres">
      <dgm:prSet presAssocID="{419C1753-A606-48F4-8C63-A58CC350AC7F}" presName="parTx" presStyleLbl="revTx" presStyleIdx="8" presStyleCnt="12">
        <dgm:presLayoutVars>
          <dgm:chMax val="0"/>
          <dgm:chPref val="0"/>
        </dgm:presLayoutVars>
      </dgm:prSet>
      <dgm:spPr/>
    </dgm:pt>
    <dgm:pt modelId="{2F674072-B202-4C05-B5AB-1B5C43D93ABB}" type="pres">
      <dgm:prSet presAssocID="{419C1753-A606-48F4-8C63-A58CC350AC7F}" presName="txSpace" presStyleCnt="0"/>
      <dgm:spPr/>
    </dgm:pt>
    <dgm:pt modelId="{FA1977B7-0DE5-43C5-812C-65A8BAAB0E3F}" type="pres">
      <dgm:prSet presAssocID="{419C1753-A606-48F4-8C63-A58CC350AC7F}" presName="desTx" presStyleLbl="revTx" presStyleIdx="9" presStyleCnt="12">
        <dgm:presLayoutVars/>
      </dgm:prSet>
      <dgm:spPr/>
    </dgm:pt>
    <dgm:pt modelId="{637E4A17-A40B-4FE7-93E8-DBCAEF4DC452}" type="pres">
      <dgm:prSet presAssocID="{EAA83E0E-DA5A-43F5-B555-F9882ABACBC3}" presName="sibTrans" presStyleCnt="0"/>
      <dgm:spPr/>
    </dgm:pt>
    <dgm:pt modelId="{1637B61E-BD54-45DC-9BC4-6871ED708FC9}" type="pres">
      <dgm:prSet presAssocID="{C83C06B2-46F9-4B63-8767-EC2A735B9859}" presName="compNode" presStyleCnt="0"/>
      <dgm:spPr/>
    </dgm:pt>
    <dgm:pt modelId="{4D842DD7-C022-489F-971A-7FB0C3AAF393}" type="pres">
      <dgm:prSet presAssocID="{C83C06B2-46F9-4B63-8767-EC2A735B9859}" presName="iconRect" presStyleLbl="nod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dgm:spPr>
    </dgm:pt>
    <dgm:pt modelId="{96C45662-2301-47B8-B2BB-A3CF50FCCEA9}" type="pres">
      <dgm:prSet presAssocID="{C83C06B2-46F9-4B63-8767-EC2A735B9859}" presName="iconSpace" presStyleCnt="0"/>
      <dgm:spPr/>
    </dgm:pt>
    <dgm:pt modelId="{8C4F4AD6-2C2F-4948-AE4F-35ADC9C225E1}" type="pres">
      <dgm:prSet presAssocID="{C83C06B2-46F9-4B63-8767-EC2A735B9859}" presName="parTx" presStyleLbl="revTx" presStyleIdx="10" presStyleCnt="12">
        <dgm:presLayoutVars>
          <dgm:chMax val="0"/>
          <dgm:chPref val="0"/>
        </dgm:presLayoutVars>
      </dgm:prSet>
      <dgm:spPr/>
    </dgm:pt>
    <dgm:pt modelId="{5200130C-C557-4EB7-AE43-DF080ABF66D4}" type="pres">
      <dgm:prSet presAssocID="{C83C06B2-46F9-4B63-8767-EC2A735B9859}" presName="txSpace" presStyleCnt="0"/>
      <dgm:spPr/>
    </dgm:pt>
    <dgm:pt modelId="{AC08C1D7-07B8-4C92-875A-4B48BB059119}" type="pres">
      <dgm:prSet presAssocID="{C83C06B2-46F9-4B63-8767-EC2A735B9859}" presName="desTx" presStyleLbl="revTx" presStyleIdx="11" presStyleCnt="12">
        <dgm:presLayoutVars/>
      </dgm:prSet>
      <dgm:spPr/>
    </dgm:pt>
  </dgm:ptLst>
  <dgm:cxnLst>
    <dgm:cxn modelId="{C8F40E25-3631-49B3-ABC8-FD263BB03731}" type="presOf" srcId="{419C1753-A606-48F4-8C63-A58CC350AC7F}" destId="{F7BA1EEA-0FE6-4CD7-BA15-7E7CCC1F619E}" srcOrd="0" destOrd="0" presId="urn:microsoft.com/office/officeart/2018/2/layout/IconLabelDescriptionList"/>
    <dgm:cxn modelId="{4CEB612E-FDB0-46A2-A278-47E866BCB348}" srcId="{F33EA57C-68EF-4A90-83B3-972B5C708997}" destId="{6025EDF2-5587-44FA-B9D5-A9FC46C642C8}" srcOrd="0" destOrd="0" parTransId="{0AD9BC06-9BEE-47F8-B196-6E473DB764AC}" sibTransId="{A8137DE7-13E7-4CDA-BBDC-D17BE72C166A}"/>
    <dgm:cxn modelId="{B4601965-158E-49BF-B3E0-1853EBE1A785}" srcId="{F33EA57C-68EF-4A90-83B3-972B5C708997}" destId="{FFD42266-B586-428D-AD18-6D7169D3C937}" srcOrd="1" destOrd="0" parTransId="{525D4255-BEB5-43E8-B3D9-2AFFA74717E0}" sibTransId="{FEE67C2D-4030-426E-B517-DD6936D62D37}"/>
    <dgm:cxn modelId="{F77BA768-1091-44E5-91E0-078618FE23FF}" srcId="{F33EA57C-68EF-4A90-83B3-972B5C708997}" destId="{EC93B092-F66D-4111-8598-10005B077D3C}" srcOrd="2" destOrd="0" parTransId="{F8389E10-9F79-464F-919E-232439B97F95}" sibTransId="{531CAA0E-76B6-4EFB-9C53-907383F644E7}"/>
    <dgm:cxn modelId="{A2142F70-15E1-4A4B-B02F-7648A7A7DAB4}" srcId="{F33EA57C-68EF-4A90-83B3-972B5C708997}" destId="{C83C06B2-46F9-4B63-8767-EC2A735B9859}" srcOrd="5" destOrd="0" parTransId="{C6065104-0BD7-46F3-AC93-017DAC360E95}" sibTransId="{3556E049-D67A-476A-8843-D6FFAEBAF76D}"/>
    <dgm:cxn modelId="{B66E2D56-C958-4EE2-99FE-4DB2FE15BBA9}" type="presOf" srcId="{FFD42266-B586-428D-AD18-6D7169D3C937}" destId="{1FCC8131-8220-4CEB-959D-27C49D5A4CBE}" srcOrd="0" destOrd="0" presId="urn:microsoft.com/office/officeart/2018/2/layout/IconLabelDescriptionList"/>
    <dgm:cxn modelId="{1968CC7E-8506-4604-9CCD-113850E2FC29}" type="presOf" srcId="{6025EDF2-5587-44FA-B9D5-A9FC46C642C8}" destId="{02985A99-C522-4A1D-9E43-E796989CDC2D}" srcOrd="0" destOrd="0" presId="urn:microsoft.com/office/officeart/2018/2/layout/IconLabelDescriptionList"/>
    <dgm:cxn modelId="{C9242185-0AA4-4C1F-877C-F36353BCB269}" srcId="{F33EA57C-68EF-4A90-83B3-972B5C708997}" destId="{6D785ABD-D09C-48BC-B0EB-6A8FD1F5AE59}" srcOrd="3" destOrd="0" parTransId="{BB122F39-12AC-4A32-82E8-E4C88C1470E6}" sibTransId="{0DDF5136-096C-4579-8A4E-946465FA9F7F}"/>
    <dgm:cxn modelId="{AE6341A0-D275-4F5A-8A88-BA39C9E9FA64}" srcId="{F33EA57C-68EF-4A90-83B3-972B5C708997}" destId="{419C1753-A606-48F4-8C63-A58CC350AC7F}" srcOrd="4" destOrd="0" parTransId="{68C879D5-5E68-469D-96C0-2CE81EEE40CC}" sibTransId="{EAA83E0E-DA5A-43F5-B555-F9882ABACBC3}"/>
    <dgm:cxn modelId="{EE3188A5-2E3C-416D-8B1B-CEE4B8CBE4A5}" type="presOf" srcId="{C83C06B2-46F9-4B63-8767-EC2A735B9859}" destId="{8C4F4AD6-2C2F-4948-AE4F-35ADC9C225E1}" srcOrd="0" destOrd="0" presId="urn:microsoft.com/office/officeart/2018/2/layout/IconLabelDescriptionList"/>
    <dgm:cxn modelId="{D9C709B1-1E7D-4E88-A54D-C721D3E77E81}" type="presOf" srcId="{EC93B092-F66D-4111-8598-10005B077D3C}" destId="{D3883DEF-78C9-4319-9A70-4F05EFD55D3B}" srcOrd="0" destOrd="0" presId="urn:microsoft.com/office/officeart/2018/2/layout/IconLabelDescriptionList"/>
    <dgm:cxn modelId="{05EC8AE7-62F2-441A-8EA0-6423B5B16DD0}" type="presOf" srcId="{F33EA57C-68EF-4A90-83B3-972B5C708997}" destId="{4130027E-6DB2-4E45-B2B7-BA444051A5A4}" srcOrd="0" destOrd="0" presId="urn:microsoft.com/office/officeart/2018/2/layout/IconLabelDescriptionList"/>
    <dgm:cxn modelId="{C032DAFA-5EAF-437E-ADFD-49FE9939FF8B}" type="presOf" srcId="{6D785ABD-D09C-48BC-B0EB-6A8FD1F5AE59}" destId="{E74B8804-E4DA-40BE-89E1-AFC0657C52CC}" srcOrd="0" destOrd="0" presId="urn:microsoft.com/office/officeart/2018/2/layout/IconLabelDescriptionList"/>
    <dgm:cxn modelId="{F2148E8A-08D5-4FD7-8605-C4E3254E2C70}" type="presParOf" srcId="{4130027E-6DB2-4E45-B2B7-BA444051A5A4}" destId="{93306896-07DD-4C5A-B5A9-FB47E91625CB}" srcOrd="0" destOrd="0" presId="urn:microsoft.com/office/officeart/2018/2/layout/IconLabelDescriptionList"/>
    <dgm:cxn modelId="{37671CA1-4E34-4C90-A923-0BEB4469E6ED}" type="presParOf" srcId="{93306896-07DD-4C5A-B5A9-FB47E91625CB}" destId="{EF10C804-27B3-463D-8906-AE9AE1271B28}" srcOrd="0" destOrd="0" presId="urn:microsoft.com/office/officeart/2018/2/layout/IconLabelDescriptionList"/>
    <dgm:cxn modelId="{E818DC2A-3E4B-44F7-8C92-1F6828C0CF36}" type="presParOf" srcId="{93306896-07DD-4C5A-B5A9-FB47E91625CB}" destId="{2346BE1F-0328-4FF3-B46C-456FF215B9D4}" srcOrd="1" destOrd="0" presId="urn:microsoft.com/office/officeart/2018/2/layout/IconLabelDescriptionList"/>
    <dgm:cxn modelId="{812F3A36-5E05-4FCB-9E2C-6EFE81187531}" type="presParOf" srcId="{93306896-07DD-4C5A-B5A9-FB47E91625CB}" destId="{02985A99-C522-4A1D-9E43-E796989CDC2D}" srcOrd="2" destOrd="0" presId="urn:microsoft.com/office/officeart/2018/2/layout/IconLabelDescriptionList"/>
    <dgm:cxn modelId="{76FC4610-E2A9-436C-AE26-73BA94B2A601}" type="presParOf" srcId="{93306896-07DD-4C5A-B5A9-FB47E91625CB}" destId="{D103E233-6FAD-47BC-B0EF-5F8FB16F655D}" srcOrd="3" destOrd="0" presId="urn:microsoft.com/office/officeart/2018/2/layout/IconLabelDescriptionList"/>
    <dgm:cxn modelId="{DD3F013B-847D-4751-9CF7-9F0F36707E38}" type="presParOf" srcId="{93306896-07DD-4C5A-B5A9-FB47E91625CB}" destId="{78B9D626-77A4-4B8A-B84C-89956B125771}" srcOrd="4" destOrd="0" presId="urn:microsoft.com/office/officeart/2018/2/layout/IconLabelDescriptionList"/>
    <dgm:cxn modelId="{EB281162-F5B2-45F2-AB4D-5FDD31E71AFC}" type="presParOf" srcId="{4130027E-6DB2-4E45-B2B7-BA444051A5A4}" destId="{57D429B6-2BE4-4810-AA42-76E5D09356DB}" srcOrd="1" destOrd="0" presId="urn:microsoft.com/office/officeart/2018/2/layout/IconLabelDescriptionList"/>
    <dgm:cxn modelId="{06C60BC9-0DF7-46DA-A958-499549E67281}" type="presParOf" srcId="{4130027E-6DB2-4E45-B2B7-BA444051A5A4}" destId="{3D9AE01B-E1AC-4B03-A5F1-DF41C707833A}" srcOrd="2" destOrd="0" presId="urn:microsoft.com/office/officeart/2018/2/layout/IconLabelDescriptionList"/>
    <dgm:cxn modelId="{25898FF0-EF97-4FD6-9EA1-6F6D0D0685DB}" type="presParOf" srcId="{3D9AE01B-E1AC-4B03-A5F1-DF41C707833A}" destId="{D17B4F43-9831-4C74-87E0-3EBE5CAC3F22}" srcOrd="0" destOrd="0" presId="urn:microsoft.com/office/officeart/2018/2/layout/IconLabelDescriptionList"/>
    <dgm:cxn modelId="{3523BB57-EC40-4CB3-9447-7A78F131231C}" type="presParOf" srcId="{3D9AE01B-E1AC-4B03-A5F1-DF41C707833A}" destId="{339BED2D-4917-465B-BD7D-D2C69A072AFC}" srcOrd="1" destOrd="0" presId="urn:microsoft.com/office/officeart/2018/2/layout/IconLabelDescriptionList"/>
    <dgm:cxn modelId="{58E21024-0671-4CE4-8398-E90BE0BE5BD2}" type="presParOf" srcId="{3D9AE01B-E1AC-4B03-A5F1-DF41C707833A}" destId="{1FCC8131-8220-4CEB-959D-27C49D5A4CBE}" srcOrd="2" destOrd="0" presId="urn:microsoft.com/office/officeart/2018/2/layout/IconLabelDescriptionList"/>
    <dgm:cxn modelId="{1DAA0759-3614-4FB6-81BC-FC4611CCCB97}" type="presParOf" srcId="{3D9AE01B-E1AC-4B03-A5F1-DF41C707833A}" destId="{4632228D-0C35-4A33-883E-1717557B63D1}" srcOrd="3" destOrd="0" presId="urn:microsoft.com/office/officeart/2018/2/layout/IconLabelDescriptionList"/>
    <dgm:cxn modelId="{10A971A7-22EC-40A2-AD7B-35B11580CCDA}" type="presParOf" srcId="{3D9AE01B-E1AC-4B03-A5F1-DF41C707833A}" destId="{E75F9785-55D7-4D64-919D-2F3E6C60B223}" srcOrd="4" destOrd="0" presId="urn:microsoft.com/office/officeart/2018/2/layout/IconLabelDescriptionList"/>
    <dgm:cxn modelId="{35427232-3FB7-4EDF-9D1E-2B076178F125}" type="presParOf" srcId="{4130027E-6DB2-4E45-B2B7-BA444051A5A4}" destId="{44CEFB38-11D1-4B17-8DF3-450C83239036}" srcOrd="3" destOrd="0" presId="urn:microsoft.com/office/officeart/2018/2/layout/IconLabelDescriptionList"/>
    <dgm:cxn modelId="{32DB37D0-9915-4FE2-9B8D-47C024990E82}" type="presParOf" srcId="{4130027E-6DB2-4E45-B2B7-BA444051A5A4}" destId="{C51F32B7-A000-4E3A-983F-39CEC8BD08C8}" srcOrd="4" destOrd="0" presId="urn:microsoft.com/office/officeart/2018/2/layout/IconLabelDescriptionList"/>
    <dgm:cxn modelId="{6C4D46AC-7278-40ED-B174-060A5B9DC0C6}" type="presParOf" srcId="{C51F32B7-A000-4E3A-983F-39CEC8BD08C8}" destId="{9ADD1B56-F9E8-4859-BB37-E099A500F8B5}" srcOrd="0" destOrd="0" presId="urn:microsoft.com/office/officeart/2018/2/layout/IconLabelDescriptionList"/>
    <dgm:cxn modelId="{679931A8-10A7-4DC4-A144-F787576C31F2}" type="presParOf" srcId="{C51F32B7-A000-4E3A-983F-39CEC8BD08C8}" destId="{724684D1-22E5-46A7-A4BA-6B10D69F0307}" srcOrd="1" destOrd="0" presId="urn:microsoft.com/office/officeart/2018/2/layout/IconLabelDescriptionList"/>
    <dgm:cxn modelId="{3A0506D8-D7AB-43F9-8DA7-AAA9BC321FDA}" type="presParOf" srcId="{C51F32B7-A000-4E3A-983F-39CEC8BD08C8}" destId="{D3883DEF-78C9-4319-9A70-4F05EFD55D3B}" srcOrd="2" destOrd="0" presId="urn:microsoft.com/office/officeart/2018/2/layout/IconLabelDescriptionList"/>
    <dgm:cxn modelId="{EC41CBA4-190B-436D-9249-E12AA63FEA2F}" type="presParOf" srcId="{C51F32B7-A000-4E3A-983F-39CEC8BD08C8}" destId="{7A6594FB-ADED-46A6-8247-B33D3B3529E6}" srcOrd="3" destOrd="0" presId="urn:microsoft.com/office/officeart/2018/2/layout/IconLabelDescriptionList"/>
    <dgm:cxn modelId="{B184785D-19BC-4DA4-8468-F6D0F641B8DD}" type="presParOf" srcId="{C51F32B7-A000-4E3A-983F-39CEC8BD08C8}" destId="{2ADB0029-3A6D-400D-8B3D-19073745AA8E}" srcOrd="4" destOrd="0" presId="urn:microsoft.com/office/officeart/2018/2/layout/IconLabelDescriptionList"/>
    <dgm:cxn modelId="{D3244CA8-E3AB-46EA-BA6D-D5635827EBBF}" type="presParOf" srcId="{4130027E-6DB2-4E45-B2B7-BA444051A5A4}" destId="{EE5A165E-FBBC-40AE-B195-63130263F9F5}" srcOrd="5" destOrd="0" presId="urn:microsoft.com/office/officeart/2018/2/layout/IconLabelDescriptionList"/>
    <dgm:cxn modelId="{08DDB355-64D4-41B2-861D-B01999E453CB}" type="presParOf" srcId="{4130027E-6DB2-4E45-B2B7-BA444051A5A4}" destId="{DDA33059-9849-4BFA-B4B2-1AC2B9F68EB2}" srcOrd="6" destOrd="0" presId="urn:microsoft.com/office/officeart/2018/2/layout/IconLabelDescriptionList"/>
    <dgm:cxn modelId="{440B1B51-3E05-43EC-9D82-3F2971CA6EAB}" type="presParOf" srcId="{DDA33059-9849-4BFA-B4B2-1AC2B9F68EB2}" destId="{63A8DF8D-FE55-468B-8472-DCB994105F97}" srcOrd="0" destOrd="0" presId="urn:microsoft.com/office/officeart/2018/2/layout/IconLabelDescriptionList"/>
    <dgm:cxn modelId="{AB059DF7-89DD-48EB-AC60-5DD250E35FD2}" type="presParOf" srcId="{DDA33059-9849-4BFA-B4B2-1AC2B9F68EB2}" destId="{AFAC257E-69A7-4CB8-95DD-8224C363B455}" srcOrd="1" destOrd="0" presId="urn:microsoft.com/office/officeart/2018/2/layout/IconLabelDescriptionList"/>
    <dgm:cxn modelId="{F6D960AE-F106-46C7-A8BA-1700E7128FF0}" type="presParOf" srcId="{DDA33059-9849-4BFA-B4B2-1AC2B9F68EB2}" destId="{E74B8804-E4DA-40BE-89E1-AFC0657C52CC}" srcOrd="2" destOrd="0" presId="urn:microsoft.com/office/officeart/2018/2/layout/IconLabelDescriptionList"/>
    <dgm:cxn modelId="{DDE9E462-AEC7-4016-835B-EAA5BD6E76D4}" type="presParOf" srcId="{DDA33059-9849-4BFA-B4B2-1AC2B9F68EB2}" destId="{CCCE0D6E-7AC7-49A3-AFCB-3927AE472AB5}" srcOrd="3" destOrd="0" presId="urn:microsoft.com/office/officeart/2018/2/layout/IconLabelDescriptionList"/>
    <dgm:cxn modelId="{E4AC05E0-A786-4654-958B-BC96624CD8C2}" type="presParOf" srcId="{DDA33059-9849-4BFA-B4B2-1AC2B9F68EB2}" destId="{00416849-2CB2-4BAE-B0F7-770AC315C4BD}" srcOrd="4" destOrd="0" presId="urn:microsoft.com/office/officeart/2018/2/layout/IconLabelDescriptionList"/>
    <dgm:cxn modelId="{471AD8D9-1AB0-4DC7-9A8F-249EB555DF95}" type="presParOf" srcId="{4130027E-6DB2-4E45-B2B7-BA444051A5A4}" destId="{5F819D2B-A20C-494D-BF28-D70FF0B6D9F2}" srcOrd="7" destOrd="0" presId="urn:microsoft.com/office/officeart/2018/2/layout/IconLabelDescriptionList"/>
    <dgm:cxn modelId="{2C2A778D-0A49-4D9B-9225-968E4D24654E}" type="presParOf" srcId="{4130027E-6DB2-4E45-B2B7-BA444051A5A4}" destId="{9CC92FF8-879A-4AB0-BDA6-E95BFE2FED69}" srcOrd="8" destOrd="0" presId="urn:microsoft.com/office/officeart/2018/2/layout/IconLabelDescriptionList"/>
    <dgm:cxn modelId="{138DA3C2-5236-43ED-B722-3052BDFAE3E0}" type="presParOf" srcId="{9CC92FF8-879A-4AB0-BDA6-E95BFE2FED69}" destId="{14285814-E1CE-49D7-8A91-DEE1E4079242}" srcOrd="0" destOrd="0" presId="urn:microsoft.com/office/officeart/2018/2/layout/IconLabelDescriptionList"/>
    <dgm:cxn modelId="{DECEB96E-6CA6-48CE-8449-5C832D04FEEF}" type="presParOf" srcId="{9CC92FF8-879A-4AB0-BDA6-E95BFE2FED69}" destId="{A92E2227-ABC7-4808-B0BB-DD31B49A35F7}" srcOrd="1" destOrd="0" presId="urn:microsoft.com/office/officeart/2018/2/layout/IconLabelDescriptionList"/>
    <dgm:cxn modelId="{8AD5E2CF-CBA0-448B-82B1-5EDA65A4D48C}" type="presParOf" srcId="{9CC92FF8-879A-4AB0-BDA6-E95BFE2FED69}" destId="{F7BA1EEA-0FE6-4CD7-BA15-7E7CCC1F619E}" srcOrd="2" destOrd="0" presId="urn:microsoft.com/office/officeart/2018/2/layout/IconLabelDescriptionList"/>
    <dgm:cxn modelId="{D151C5C7-380A-43F3-8BE2-F75DF85E2A49}" type="presParOf" srcId="{9CC92FF8-879A-4AB0-BDA6-E95BFE2FED69}" destId="{2F674072-B202-4C05-B5AB-1B5C43D93ABB}" srcOrd="3" destOrd="0" presId="urn:microsoft.com/office/officeart/2018/2/layout/IconLabelDescriptionList"/>
    <dgm:cxn modelId="{742BD97F-EECB-40D2-9E29-08BF7276C79D}" type="presParOf" srcId="{9CC92FF8-879A-4AB0-BDA6-E95BFE2FED69}" destId="{FA1977B7-0DE5-43C5-812C-65A8BAAB0E3F}" srcOrd="4" destOrd="0" presId="urn:microsoft.com/office/officeart/2018/2/layout/IconLabelDescriptionList"/>
    <dgm:cxn modelId="{AA78BB74-8F2C-4998-B86B-26F9045B7E73}" type="presParOf" srcId="{4130027E-6DB2-4E45-B2B7-BA444051A5A4}" destId="{637E4A17-A40B-4FE7-93E8-DBCAEF4DC452}" srcOrd="9" destOrd="0" presId="urn:microsoft.com/office/officeart/2018/2/layout/IconLabelDescriptionList"/>
    <dgm:cxn modelId="{C7AF6628-6A06-42EF-88B8-A721A809B7C6}" type="presParOf" srcId="{4130027E-6DB2-4E45-B2B7-BA444051A5A4}" destId="{1637B61E-BD54-45DC-9BC4-6871ED708FC9}" srcOrd="10" destOrd="0" presId="urn:microsoft.com/office/officeart/2018/2/layout/IconLabelDescriptionList"/>
    <dgm:cxn modelId="{7D6B2CA6-0FD4-4D21-9FB1-F06F179A27B3}" type="presParOf" srcId="{1637B61E-BD54-45DC-9BC4-6871ED708FC9}" destId="{4D842DD7-C022-489F-971A-7FB0C3AAF393}" srcOrd="0" destOrd="0" presId="urn:microsoft.com/office/officeart/2018/2/layout/IconLabelDescriptionList"/>
    <dgm:cxn modelId="{93735B20-4445-44D0-AB43-65CE3749D2F9}" type="presParOf" srcId="{1637B61E-BD54-45DC-9BC4-6871ED708FC9}" destId="{96C45662-2301-47B8-B2BB-A3CF50FCCEA9}" srcOrd="1" destOrd="0" presId="urn:microsoft.com/office/officeart/2018/2/layout/IconLabelDescriptionList"/>
    <dgm:cxn modelId="{3AB88CCB-8307-4FA7-80F4-0F55D5C0475C}" type="presParOf" srcId="{1637B61E-BD54-45DC-9BC4-6871ED708FC9}" destId="{8C4F4AD6-2C2F-4948-AE4F-35ADC9C225E1}" srcOrd="2" destOrd="0" presId="urn:microsoft.com/office/officeart/2018/2/layout/IconLabelDescriptionList"/>
    <dgm:cxn modelId="{23F16DA9-62F6-4D01-A5F1-72C359171F65}" type="presParOf" srcId="{1637B61E-BD54-45DC-9BC4-6871ED708FC9}" destId="{5200130C-C557-4EB7-AE43-DF080ABF66D4}" srcOrd="3" destOrd="0" presId="urn:microsoft.com/office/officeart/2018/2/layout/IconLabelDescriptionList"/>
    <dgm:cxn modelId="{F9B82E7F-CB89-40F5-AAF5-CDD1E54B4A76}" type="presParOf" srcId="{1637B61E-BD54-45DC-9BC4-6871ED708FC9}" destId="{AC08C1D7-07B8-4C92-875A-4B48BB0591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0C804-27B3-463D-8906-AE9AE1271B28}">
      <dsp:nvSpPr>
        <dsp:cNvPr id="0" name=""/>
        <dsp:cNvSpPr/>
      </dsp:nvSpPr>
      <dsp:spPr>
        <a:xfrm>
          <a:off x="841" y="961416"/>
          <a:ext cx="535253" cy="535253"/>
        </a:xfrm>
        <a:prstGeom prst="rect">
          <a:avLst/>
        </a:prstGeom>
        <a:blipFill>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85A99-C522-4A1D-9E43-E796989CDC2D}">
      <dsp:nvSpPr>
        <dsp:cNvPr id="0" name=""/>
        <dsp:cNvSpPr/>
      </dsp:nvSpPr>
      <dsp:spPr>
        <a:xfrm>
          <a:off x="841"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LOGIN MODULE:  This Module is used to enter into the homepage with the authenticated of registered email and password.</a:t>
          </a:r>
        </a:p>
      </dsp:txBody>
      <dsp:txXfrm>
        <a:off x="841" y="1601095"/>
        <a:ext cx="1529296" cy="1738494"/>
      </dsp:txXfrm>
    </dsp:sp>
    <dsp:sp modelId="{78B9D626-77A4-4B8A-B84C-89956B125771}">
      <dsp:nvSpPr>
        <dsp:cNvPr id="0" name=""/>
        <dsp:cNvSpPr/>
      </dsp:nvSpPr>
      <dsp:spPr>
        <a:xfrm>
          <a:off x="841"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 modelId="{D17B4F43-9831-4C74-87E0-3EBE5CAC3F22}">
      <dsp:nvSpPr>
        <dsp:cNvPr id="0" name=""/>
        <dsp:cNvSpPr/>
      </dsp:nvSpPr>
      <dsp:spPr>
        <a:xfrm>
          <a:off x="1797765" y="961416"/>
          <a:ext cx="535253" cy="535253"/>
        </a:xfrm>
        <a:prstGeom prst="rect">
          <a:avLst/>
        </a:prstGeom>
        <a:blipFill>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CC8131-8220-4CEB-959D-27C49D5A4CBE}">
      <dsp:nvSpPr>
        <dsp:cNvPr id="0" name=""/>
        <dsp:cNvSpPr/>
      </dsp:nvSpPr>
      <dsp:spPr>
        <a:xfrm>
          <a:off x="1797765"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REGISTER MODULE: This Module is used to do a new registration for an new user into the application by their name, email, password.</a:t>
          </a:r>
        </a:p>
      </dsp:txBody>
      <dsp:txXfrm>
        <a:off x="1797765" y="1601095"/>
        <a:ext cx="1529296" cy="1738494"/>
      </dsp:txXfrm>
    </dsp:sp>
    <dsp:sp modelId="{E75F9785-55D7-4D64-919D-2F3E6C60B223}">
      <dsp:nvSpPr>
        <dsp:cNvPr id="0" name=""/>
        <dsp:cNvSpPr/>
      </dsp:nvSpPr>
      <dsp:spPr>
        <a:xfrm>
          <a:off x="1797765"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 modelId="{9ADD1B56-F9E8-4859-BB37-E099A500F8B5}">
      <dsp:nvSpPr>
        <dsp:cNvPr id="0" name=""/>
        <dsp:cNvSpPr/>
      </dsp:nvSpPr>
      <dsp:spPr>
        <a:xfrm>
          <a:off x="3594689" y="961416"/>
          <a:ext cx="535253" cy="535253"/>
        </a:xfrm>
        <a:prstGeom prst="rect">
          <a:avLst/>
        </a:prstGeom>
        <a:blipFill>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883DEF-78C9-4319-9A70-4F05EFD55D3B}">
      <dsp:nvSpPr>
        <dsp:cNvPr id="0" name=""/>
        <dsp:cNvSpPr/>
      </dsp:nvSpPr>
      <dsp:spPr>
        <a:xfrm>
          <a:off x="3594689"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HOME PAGE:  This module is used to display the detailed information about  the Expense tracker.</a:t>
          </a:r>
        </a:p>
      </dsp:txBody>
      <dsp:txXfrm>
        <a:off x="3594689" y="1601095"/>
        <a:ext cx="1529296" cy="1738494"/>
      </dsp:txXfrm>
    </dsp:sp>
    <dsp:sp modelId="{2ADB0029-3A6D-400D-8B3D-19073745AA8E}">
      <dsp:nvSpPr>
        <dsp:cNvPr id="0" name=""/>
        <dsp:cNvSpPr/>
      </dsp:nvSpPr>
      <dsp:spPr>
        <a:xfrm>
          <a:off x="3594689"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 modelId="{63A8DF8D-FE55-468B-8472-DCB994105F97}">
      <dsp:nvSpPr>
        <dsp:cNvPr id="0" name=""/>
        <dsp:cNvSpPr/>
      </dsp:nvSpPr>
      <dsp:spPr>
        <a:xfrm>
          <a:off x="5391613" y="961416"/>
          <a:ext cx="535253" cy="535253"/>
        </a:xfrm>
        <a:prstGeom prst="rect">
          <a:avLst/>
        </a:prstGeom>
        <a:blipFill>
          <a:blip xmlns:r="http://schemas.openxmlformats.org/officeDocument/2006/relationships" r:embed="rId4"/>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B8804-E4DA-40BE-89E1-AFC0657C52CC}">
      <dsp:nvSpPr>
        <dsp:cNvPr id="0" name=""/>
        <dsp:cNvSpPr/>
      </dsp:nvSpPr>
      <dsp:spPr>
        <a:xfrm>
          <a:off x="5391613"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VIEWEXPENSES:  This module is used to display the list of the Expenses by table and analytic.</a:t>
          </a:r>
        </a:p>
      </dsp:txBody>
      <dsp:txXfrm>
        <a:off x="5391613" y="1601095"/>
        <a:ext cx="1529296" cy="1738494"/>
      </dsp:txXfrm>
    </dsp:sp>
    <dsp:sp modelId="{00416849-2CB2-4BAE-B0F7-770AC315C4BD}">
      <dsp:nvSpPr>
        <dsp:cNvPr id="0" name=""/>
        <dsp:cNvSpPr/>
      </dsp:nvSpPr>
      <dsp:spPr>
        <a:xfrm>
          <a:off x="5391613"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 modelId="{14285814-E1CE-49D7-8A91-DEE1E4079242}">
      <dsp:nvSpPr>
        <dsp:cNvPr id="0" name=""/>
        <dsp:cNvSpPr/>
      </dsp:nvSpPr>
      <dsp:spPr>
        <a:xfrm>
          <a:off x="7188537" y="961416"/>
          <a:ext cx="535253" cy="535253"/>
        </a:xfrm>
        <a:prstGeom prst="rect">
          <a:avLst/>
        </a:prstGeom>
        <a:blipFill>
          <a:blip xmlns:r="http://schemas.openxmlformats.org/officeDocument/2006/relationships" r:embed="rId5"/>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A1EEA-0FE6-4CD7-BA15-7E7CCC1F619E}">
      <dsp:nvSpPr>
        <dsp:cNvPr id="0" name=""/>
        <dsp:cNvSpPr/>
      </dsp:nvSpPr>
      <dsp:spPr>
        <a:xfrm>
          <a:off x="7188537"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ADD EXPENSES:  This module is used to add the new expense.</a:t>
          </a:r>
        </a:p>
      </dsp:txBody>
      <dsp:txXfrm>
        <a:off x="7188537" y="1601095"/>
        <a:ext cx="1529296" cy="1738494"/>
      </dsp:txXfrm>
    </dsp:sp>
    <dsp:sp modelId="{FA1977B7-0DE5-43C5-812C-65A8BAAB0E3F}">
      <dsp:nvSpPr>
        <dsp:cNvPr id="0" name=""/>
        <dsp:cNvSpPr/>
      </dsp:nvSpPr>
      <dsp:spPr>
        <a:xfrm>
          <a:off x="7188537"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 modelId="{4D842DD7-C022-489F-971A-7FB0C3AAF393}">
      <dsp:nvSpPr>
        <dsp:cNvPr id="0" name=""/>
        <dsp:cNvSpPr/>
      </dsp:nvSpPr>
      <dsp:spPr>
        <a:xfrm>
          <a:off x="8985461" y="961416"/>
          <a:ext cx="535253" cy="535253"/>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F4AD6-2C2F-4948-AE4F-35ADC9C225E1}">
      <dsp:nvSpPr>
        <dsp:cNvPr id="0" name=""/>
        <dsp:cNvSpPr/>
      </dsp:nvSpPr>
      <dsp:spPr>
        <a:xfrm>
          <a:off x="8985461" y="1601095"/>
          <a:ext cx="1529296" cy="1738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LOGOUT:  This module is used to logout for the application.</a:t>
          </a:r>
        </a:p>
      </dsp:txBody>
      <dsp:txXfrm>
        <a:off x="8985461" y="1601095"/>
        <a:ext cx="1529296" cy="1738494"/>
      </dsp:txXfrm>
    </dsp:sp>
    <dsp:sp modelId="{AC08C1D7-07B8-4C92-875A-4B48BB059119}">
      <dsp:nvSpPr>
        <dsp:cNvPr id="0" name=""/>
        <dsp:cNvSpPr/>
      </dsp:nvSpPr>
      <dsp:spPr>
        <a:xfrm>
          <a:off x="8985461" y="3388160"/>
          <a:ext cx="1529296" cy="17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8F76-FDFD-5DBB-B93B-96E8B119A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C946BE-2BC8-C674-BAD4-FEFC75473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2DC9A-17DC-0919-5161-C35FCAED9AFA}"/>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CF33EA84-11CB-BFC8-7CC6-8A54D73DF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576BF-D2FE-C63C-20EB-F1F64ABD70E9}"/>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413511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504-5800-0107-F3A1-92F1E4BFC0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15F29-FCD5-ABF9-69AB-10E2D7AAF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AFC0E-0B0F-0ACC-A373-A0DCC00E69DF}"/>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A4E0CAD5-BBA4-D527-463E-DDE8268C6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5DF24-106C-DEFF-4D22-A6166E4FB2B3}"/>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44947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197F38-BD8F-676A-DF4D-3385F454F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7D9B4-E9D3-3D2E-7C57-CCDD5D941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1308E-8092-9248-6872-E0BB0C2735FE}"/>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ECACB6CC-074B-83DE-29D1-20500DD42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EA112-47FA-5148-870B-A86583CAC4B0}"/>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147535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2CED-8E7D-719B-91F4-D648DB87D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5A918-838C-6211-E7EA-9A907842D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E5591-69F0-11E1-E3B2-E64278442E70}"/>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DC60D5BA-351F-9293-8190-D5DE6D2F7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97040-F665-79CE-BCBB-A1985035D6D2}"/>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186553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F46B-31F2-8BE5-9CD4-DACC5BCE7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FF10DD-4A46-A7E4-3F90-FDB57D63C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787C5-5AAB-3F9B-C0D8-BB263B0FC2FC}"/>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C082AD8E-BA81-C6E2-1945-B69016455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A2CE1-8155-8A1A-E62F-37A86F1E8956}"/>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198314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7907-D531-389B-F56C-C36451CDB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7DDAEE-7DC8-DC45-6626-12598713B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526737-5831-2177-83B9-80AFF3D1A6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348F67-2B6A-D654-6795-8AB123400D1B}"/>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6" name="Footer Placeholder 5">
            <a:extLst>
              <a:ext uri="{FF2B5EF4-FFF2-40B4-BE49-F238E27FC236}">
                <a16:creationId xmlns:a16="http://schemas.microsoft.com/office/drawing/2014/main" id="{D85176B0-3476-97A9-E3F8-0E625AB15E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851ABD-1623-C54D-1995-146CE0275A67}"/>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315879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DF86-50CF-5714-CE66-F781FCF03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661168-63F3-07B5-DCBF-97E703144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061DA-1F23-E181-4A7C-2E49AA3A7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D80D99-ECBF-CDCA-9A71-4BE8CF736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FEAAF-F21C-7582-EDFE-D7A357AB8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AF30D8-C646-7B3B-9FA1-E527F4EE4FC7}"/>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8" name="Footer Placeholder 7">
            <a:extLst>
              <a:ext uri="{FF2B5EF4-FFF2-40B4-BE49-F238E27FC236}">
                <a16:creationId xmlns:a16="http://schemas.microsoft.com/office/drawing/2014/main" id="{D17E72F7-D9B1-3F01-5C36-B97C4FB80D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4526FB-91FD-7393-7147-604C76934E6F}"/>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36849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1436-FBD3-7B66-98C4-A5A3C6D922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7BC27F-3069-104F-F600-9047DB0C99AA}"/>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4" name="Footer Placeholder 3">
            <a:extLst>
              <a:ext uri="{FF2B5EF4-FFF2-40B4-BE49-F238E27FC236}">
                <a16:creationId xmlns:a16="http://schemas.microsoft.com/office/drawing/2014/main" id="{741E02CD-449C-050D-2022-2A82075C36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22948C-50D2-7ECD-237E-3E80B50E8EC2}"/>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384399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CE749-E0AF-FE7B-3570-161FAA096080}"/>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3" name="Footer Placeholder 2">
            <a:extLst>
              <a:ext uri="{FF2B5EF4-FFF2-40B4-BE49-F238E27FC236}">
                <a16:creationId xmlns:a16="http://schemas.microsoft.com/office/drawing/2014/main" id="{56EBACB9-508B-9A53-0618-6D250FC807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485EF-50E5-03F6-B14B-67509637478B}"/>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364271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3804-E3FD-517F-B50F-9A8668D9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2E91C6-3312-E812-C356-66AC46C28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3D6D26-9FAF-F720-ECAC-37DD9058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70C57-2F88-4547-0E07-86EE09FBE131}"/>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6" name="Footer Placeholder 5">
            <a:extLst>
              <a:ext uri="{FF2B5EF4-FFF2-40B4-BE49-F238E27FC236}">
                <a16:creationId xmlns:a16="http://schemas.microsoft.com/office/drawing/2014/main" id="{9C048383-7EAC-48B3-EAA4-AB048BDD1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616C1A-03C6-7F8C-2203-6E2B635CA760}"/>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32581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76C5-CDD1-3E76-6F9B-2F6F53F7F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AE8DDA-98BC-EFE5-F7F1-4E859BBEA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D20DA6-E30A-6AEA-7B9F-E43DE4AFF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A5833-4E58-C60E-AD3B-347604678A64}"/>
              </a:ext>
            </a:extLst>
          </p:cNvPr>
          <p:cNvSpPr>
            <a:spLocks noGrp="1"/>
          </p:cNvSpPr>
          <p:nvPr>
            <p:ph type="dt" sz="half" idx="10"/>
          </p:nvPr>
        </p:nvSpPr>
        <p:spPr/>
        <p:txBody>
          <a:bodyPr/>
          <a:lstStyle/>
          <a:p>
            <a:fld id="{E82C959D-6882-48B5-BDB0-E7A8298A113E}" type="datetimeFigureOut">
              <a:rPr lang="en-IN" smtClean="0"/>
              <a:t>12-06-2023</a:t>
            </a:fld>
            <a:endParaRPr lang="en-IN"/>
          </a:p>
        </p:txBody>
      </p:sp>
      <p:sp>
        <p:nvSpPr>
          <p:cNvPr id="6" name="Footer Placeholder 5">
            <a:extLst>
              <a:ext uri="{FF2B5EF4-FFF2-40B4-BE49-F238E27FC236}">
                <a16:creationId xmlns:a16="http://schemas.microsoft.com/office/drawing/2014/main" id="{1EED2455-AFB7-0E9E-8368-12930DBBB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592F2-27DF-29A6-D32A-F7B0D13FD5EE}"/>
              </a:ext>
            </a:extLst>
          </p:cNvPr>
          <p:cNvSpPr>
            <a:spLocks noGrp="1"/>
          </p:cNvSpPr>
          <p:nvPr>
            <p:ph type="sldNum" sz="quarter" idx="12"/>
          </p:nvPr>
        </p:nvSpPr>
        <p:spPr/>
        <p:txBody>
          <a:bodyPr/>
          <a:lstStyle/>
          <a:p>
            <a:fld id="{1D7DA291-743F-48A9-A198-AA08651CB746}" type="slidenum">
              <a:rPr lang="en-IN" smtClean="0"/>
              <a:t>‹#›</a:t>
            </a:fld>
            <a:endParaRPr lang="en-IN"/>
          </a:p>
        </p:txBody>
      </p:sp>
    </p:spTree>
    <p:extLst>
      <p:ext uri="{BB962C8B-B14F-4D97-AF65-F5344CB8AC3E}">
        <p14:creationId xmlns:p14="http://schemas.microsoft.com/office/powerpoint/2010/main" val="15910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BAD7D-B5F2-2A30-EBDF-0452A3E38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D250D8-E244-D878-A6FD-693C4C7EF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156E0-E32F-9DC1-1D87-1ED68FE3C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C959D-6882-48B5-BDB0-E7A8298A113E}" type="datetimeFigureOut">
              <a:rPr lang="en-IN" smtClean="0"/>
              <a:t>12-06-2023</a:t>
            </a:fld>
            <a:endParaRPr lang="en-IN"/>
          </a:p>
        </p:txBody>
      </p:sp>
      <p:sp>
        <p:nvSpPr>
          <p:cNvPr id="5" name="Footer Placeholder 4">
            <a:extLst>
              <a:ext uri="{FF2B5EF4-FFF2-40B4-BE49-F238E27FC236}">
                <a16:creationId xmlns:a16="http://schemas.microsoft.com/office/drawing/2014/main" id="{50DB2E93-3FA5-342C-F825-14C5F5AC0E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A75FBB-220E-5B9D-F747-A5716691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DA291-743F-48A9-A198-AA08651CB746}" type="slidenum">
              <a:rPr lang="en-IN" smtClean="0"/>
              <a:t>‹#›</a:t>
            </a:fld>
            <a:endParaRPr lang="en-IN"/>
          </a:p>
        </p:txBody>
      </p:sp>
    </p:spTree>
    <p:extLst>
      <p:ext uri="{BB962C8B-B14F-4D97-AF65-F5344CB8AC3E}">
        <p14:creationId xmlns:p14="http://schemas.microsoft.com/office/powerpoint/2010/main" val="120325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BF276-0EAF-80F8-4A2A-C9E9C6E9429E}"/>
              </a:ext>
            </a:extLst>
          </p:cNvPr>
          <p:cNvSpPr>
            <a:spLocks noGrp="1"/>
          </p:cNvSpPr>
          <p:nvPr>
            <p:ph type="ctrTitle"/>
          </p:nvPr>
        </p:nvSpPr>
        <p:spPr>
          <a:xfrm>
            <a:off x="1524000" y="1293338"/>
            <a:ext cx="9144000" cy="3274592"/>
          </a:xfrm>
        </p:spPr>
        <p:txBody>
          <a:bodyPr anchor="ctr">
            <a:normAutofit/>
          </a:bodyPr>
          <a:lstStyle/>
          <a:p>
            <a:r>
              <a:rPr lang="en-IN" sz="7200" dirty="0">
                <a:ln w="22225">
                  <a:solidFill>
                    <a:schemeClr val="tx1"/>
                  </a:solidFill>
                  <a:miter lim="800000"/>
                </a:ln>
                <a:latin typeface="Times New Roman" panose="02020603050405020304" pitchFamily="18" charset="0"/>
                <a:cs typeface="Times New Roman" panose="02020603050405020304" pitchFamily="18" charset="0"/>
              </a:rPr>
              <a:t>EXPENSES TRACKER</a:t>
            </a:r>
          </a:p>
        </p:txBody>
      </p:sp>
      <p:cxnSp>
        <p:nvCxnSpPr>
          <p:cNvPr id="26" name="Straight Connector 2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02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662B6-DD3E-670A-C520-4FDA748C1502}"/>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Tree>
    <p:extLst>
      <p:ext uri="{BB962C8B-B14F-4D97-AF65-F5344CB8AC3E}">
        <p14:creationId xmlns:p14="http://schemas.microsoft.com/office/powerpoint/2010/main" val="133830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9FB5-EE0B-D8AD-598B-666DF13D03F7}"/>
              </a:ext>
            </a:extLst>
          </p:cNvPr>
          <p:cNvSpPr>
            <a:spLocks noGrp="1"/>
          </p:cNvSpPr>
          <p:nvPr>
            <p:ph type="title"/>
          </p:nvPr>
        </p:nvSpPr>
        <p:spPr>
          <a:xfrm>
            <a:off x="838200" y="365125"/>
            <a:ext cx="5558489" cy="1325563"/>
          </a:xfrm>
        </p:spPr>
        <p:txBody>
          <a:bodyPr>
            <a:normAutofit/>
          </a:bodyPr>
          <a:lstStyle/>
          <a:p>
            <a:r>
              <a:rPr lang="en-IN"/>
              <a:t>CONTENT:</a:t>
            </a:r>
            <a:endParaRPr lang="en-IN" dirty="0"/>
          </a:p>
        </p:txBody>
      </p:sp>
      <p:sp>
        <p:nvSpPr>
          <p:cNvPr id="15"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97B0F73-F743-4B02-94DE-2EA1BA41BBB4}"/>
              </a:ext>
            </a:extLst>
          </p:cNvPr>
          <p:cNvSpPr>
            <a:spLocks noGrp="1"/>
          </p:cNvSpPr>
          <p:nvPr>
            <p:ph idx="1"/>
          </p:nvPr>
        </p:nvSpPr>
        <p:spPr>
          <a:xfrm>
            <a:off x="838200" y="1825625"/>
            <a:ext cx="5558489" cy="4351338"/>
          </a:xfrm>
        </p:spPr>
        <p:txBody>
          <a:bodyPr>
            <a:normAutofit/>
          </a:bodyPr>
          <a:lstStyle/>
          <a:p>
            <a:r>
              <a:rPr lang="en-IN"/>
              <a:t>STRUCTURE OF THE PROJECT</a:t>
            </a:r>
          </a:p>
          <a:p>
            <a:r>
              <a:rPr lang="en-IN"/>
              <a:t>DATAFLOW DIAGRAM</a:t>
            </a:r>
          </a:p>
          <a:p>
            <a:r>
              <a:rPr lang="en-IN"/>
              <a:t>DATA DICTIONARY</a:t>
            </a:r>
          </a:p>
          <a:p>
            <a:r>
              <a:rPr lang="en-IN"/>
              <a:t>FUTURE ENHANCEMENT</a:t>
            </a:r>
          </a:p>
          <a:p>
            <a:r>
              <a:rPr lang="en-IN"/>
              <a:t>USE CASE DIAGRAM</a:t>
            </a:r>
          </a:p>
          <a:p>
            <a:pPr lvl="1"/>
            <a:endParaRPr lang="en-IN"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2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72F24-8364-6BD9-E19C-9B6E86A56CCA}"/>
              </a:ext>
            </a:extLst>
          </p:cNvPr>
          <p:cNvSpPr>
            <a:spLocks noGrp="1"/>
          </p:cNvSpPr>
          <p:nvPr>
            <p:ph type="title"/>
          </p:nvPr>
        </p:nvSpPr>
        <p:spPr>
          <a:xfrm>
            <a:off x="838200" y="365125"/>
            <a:ext cx="5558489" cy="1325563"/>
          </a:xfrm>
        </p:spPr>
        <p:txBody>
          <a:bodyPr>
            <a:normAutofit/>
          </a:bodyPr>
          <a:lstStyle/>
          <a:p>
            <a:r>
              <a:rPr lang="en-IN" dirty="0"/>
              <a:t>STRUCTURE OF THE PROJECT</a:t>
            </a:r>
          </a:p>
        </p:txBody>
      </p:sp>
      <p:sp>
        <p:nvSpPr>
          <p:cNvPr id="41" name="Freeform: Shape 4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1044FE4E-0600-D6F7-B390-C835CBCEB85E}"/>
              </a:ext>
            </a:extLst>
          </p:cNvPr>
          <p:cNvSpPr>
            <a:spLocks noGrp="1"/>
          </p:cNvSpPr>
          <p:nvPr>
            <p:ph idx="1"/>
          </p:nvPr>
        </p:nvSpPr>
        <p:spPr>
          <a:xfrm>
            <a:off x="838200" y="1825625"/>
            <a:ext cx="5558489" cy="4351338"/>
          </a:xfrm>
        </p:spPr>
        <p:txBody>
          <a:bodyPr>
            <a:normAutofit/>
          </a:bodyPr>
          <a:lstStyle/>
          <a:p>
            <a:pPr marL="0" indent="0">
              <a:buNone/>
            </a:pPr>
            <a:r>
              <a:rPr lang="en-US" sz="1500" b="1" dirty="0"/>
              <a:t>MODULES:</a:t>
            </a:r>
          </a:p>
          <a:p>
            <a:r>
              <a:rPr lang="en-US" sz="1500" dirty="0"/>
              <a:t>A module is a collection of source files and build settings that let you divide your project into discrete units of functionality. Your project can have one or many modules, and one module can use another module as a dependency. You can independently build, test, and debug each module.</a:t>
            </a:r>
          </a:p>
          <a:p>
            <a:endParaRPr lang="en-US" sz="1500" dirty="0"/>
          </a:p>
          <a:p>
            <a:pPr marL="0" indent="0">
              <a:buNone/>
            </a:pPr>
            <a:r>
              <a:rPr lang="en-US" sz="1500" dirty="0"/>
              <a:t>The Modules used in this project is as follows:</a:t>
            </a:r>
          </a:p>
          <a:p>
            <a:r>
              <a:rPr lang="en-US" sz="1500" dirty="0"/>
              <a:t>Login Module</a:t>
            </a:r>
          </a:p>
          <a:p>
            <a:r>
              <a:rPr lang="en-US" sz="1500" dirty="0"/>
              <a:t>Register Module</a:t>
            </a:r>
          </a:p>
          <a:p>
            <a:r>
              <a:rPr lang="en-US" sz="1500" dirty="0"/>
              <a:t>Home Page (Introduction to project and features of Project)</a:t>
            </a:r>
          </a:p>
          <a:p>
            <a:r>
              <a:rPr lang="en-US" sz="1500" dirty="0"/>
              <a:t>View Expenses (table and analytic)</a:t>
            </a:r>
          </a:p>
          <a:p>
            <a:r>
              <a:rPr lang="en-US" sz="1500" dirty="0"/>
              <a:t>Add Expenses</a:t>
            </a:r>
          </a:p>
          <a:p>
            <a:r>
              <a:rPr lang="en-US" sz="1500" dirty="0"/>
              <a:t>Logout Module</a:t>
            </a:r>
          </a:p>
          <a:p>
            <a:endParaRPr lang="en-IN" sz="1500" dirty="0"/>
          </a:p>
        </p:txBody>
      </p:sp>
      <p:sp>
        <p:nvSpPr>
          <p:cNvPr id="43" name="Oval 4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Block Arc 4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9" name="Straight Connector 4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3" name="Arc 5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10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DABA5D9A-B23E-8B14-C4CF-50A9BCBBF779}"/>
              </a:ext>
            </a:extLst>
          </p:cNvPr>
          <p:cNvGraphicFramePr>
            <a:graphicFrameLocks noGrp="1"/>
          </p:cNvGraphicFramePr>
          <p:nvPr>
            <p:ph idx="1"/>
            <p:extLst>
              <p:ext uri="{D42A27DB-BD31-4B8C-83A1-F6EECF244321}">
                <p14:modId xmlns:p14="http://schemas.microsoft.com/office/powerpoint/2010/main" val="10962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85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73E56-758E-4B64-087E-E2B6BA28DCE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Times New Roman" panose="02020603050405020304" pitchFamily="18" charset="0"/>
                <a:cs typeface="Times New Roman" panose="02020603050405020304" pitchFamily="18" charset="0"/>
              </a:rPr>
              <a:t>DATA FLOW DIAGRAM</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5E49772-76E9-B353-8758-DC8301F26A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20504" y="858525"/>
            <a:ext cx="6857771" cy="5211906"/>
          </a:xfrm>
          <a:prstGeom prst="rect">
            <a:avLst/>
          </a:prstGeom>
        </p:spPr>
      </p:pic>
      <p:sp>
        <p:nvSpPr>
          <p:cNvPr id="25"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56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AE3ACA3-6593-F311-7860-311E1481EE41}"/>
              </a:ext>
            </a:extLst>
          </p:cNvPr>
          <p:cNvSpPr>
            <a:spLocks noGrp="1"/>
          </p:cNvSpPr>
          <p:nvPr>
            <p:ph idx="1"/>
          </p:nvPr>
        </p:nvSpPr>
        <p:spPr>
          <a:xfrm>
            <a:off x="4474462" y="630936"/>
            <a:ext cx="7074409" cy="1463040"/>
          </a:xfrm>
        </p:spPr>
        <p:txBody>
          <a:bodyPr anchor="ctr">
            <a:normAutofit/>
          </a:bodyPr>
          <a:lstStyle/>
          <a:p>
            <a:r>
              <a:rPr lang="en-US" sz="2200" b="1" i="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sz="2200" b="1" i="1" dirty="0">
              <a:solidFill>
                <a:srgbClr val="FFFFFF"/>
              </a:solidFill>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2200" b="1" dirty="0">
                <a:solidFill>
                  <a:srgbClr val="FFFFFF"/>
                </a:solidFill>
                <a:latin typeface="Times New Roman" panose="02020603050405020304" pitchFamily="18" charset="0"/>
                <a:ea typeface="Calibri" panose="020F0502020204030204" pitchFamily="34" charset="0"/>
              </a:rPr>
              <a:t> </a:t>
            </a:r>
            <a:r>
              <a:rPr lang="en-US" sz="2200" b="1" dirty="0">
                <a:solidFill>
                  <a:srgbClr val="FFFFFF"/>
                </a:solidFill>
                <a:effectLst/>
                <a:latin typeface="Times New Roman" panose="02020603050405020304" pitchFamily="18" charset="0"/>
                <a:ea typeface="Calibri" panose="020F0502020204030204" pitchFamily="34" charset="0"/>
              </a:rPr>
              <a:t> USERS DETAIL TABLE</a:t>
            </a:r>
            <a:endParaRPr lang="en-IN" sz="2200" dirty="0">
              <a:solidFill>
                <a:srgbClr val="FFFFFF"/>
              </a:solidFill>
              <a:effectLst/>
              <a:latin typeface="Times New Roman" panose="02020603050405020304" pitchFamily="18" charset="0"/>
              <a:ea typeface="Calibri" panose="020F0502020204030204" pitchFamily="34" charset="0"/>
            </a:endParaRPr>
          </a:p>
          <a:p>
            <a:endParaRPr lang="en-IN" sz="2200" dirty="0">
              <a:solidFill>
                <a:srgbClr val="FFFFFF"/>
              </a:solidFill>
            </a:endParaRPr>
          </a:p>
        </p:txBody>
      </p:sp>
      <p:graphicFrame>
        <p:nvGraphicFramePr>
          <p:cNvPr id="9" name="Table 8">
            <a:extLst>
              <a:ext uri="{FF2B5EF4-FFF2-40B4-BE49-F238E27FC236}">
                <a16:creationId xmlns:a16="http://schemas.microsoft.com/office/drawing/2014/main" id="{2493F79A-0F45-6F1E-7A7C-1C850B7DC177}"/>
              </a:ext>
            </a:extLst>
          </p:cNvPr>
          <p:cNvGraphicFramePr>
            <a:graphicFrameLocks noGrp="1"/>
          </p:cNvGraphicFramePr>
          <p:nvPr>
            <p:extLst>
              <p:ext uri="{D42A27DB-BD31-4B8C-83A1-F6EECF244321}">
                <p14:modId xmlns:p14="http://schemas.microsoft.com/office/powerpoint/2010/main" val="3727085878"/>
              </p:ext>
            </p:extLst>
          </p:nvPr>
        </p:nvGraphicFramePr>
        <p:xfrm>
          <a:off x="630936" y="3156283"/>
          <a:ext cx="10917937" cy="2909525"/>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2559592">
                  <a:extLst>
                    <a:ext uri="{9D8B030D-6E8A-4147-A177-3AD203B41FA5}">
                      <a16:colId xmlns:a16="http://schemas.microsoft.com/office/drawing/2014/main" val="112834678"/>
                    </a:ext>
                  </a:extLst>
                </a:gridCol>
                <a:gridCol w="2381018">
                  <a:extLst>
                    <a:ext uri="{9D8B030D-6E8A-4147-A177-3AD203B41FA5}">
                      <a16:colId xmlns:a16="http://schemas.microsoft.com/office/drawing/2014/main" val="2150012547"/>
                    </a:ext>
                  </a:extLst>
                </a:gridCol>
                <a:gridCol w="2938388">
                  <a:extLst>
                    <a:ext uri="{9D8B030D-6E8A-4147-A177-3AD203B41FA5}">
                      <a16:colId xmlns:a16="http://schemas.microsoft.com/office/drawing/2014/main" val="1207476960"/>
                    </a:ext>
                  </a:extLst>
                </a:gridCol>
                <a:gridCol w="3038939">
                  <a:extLst>
                    <a:ext uri="{9D8B030D-6E8A-4147-A177-3AD203B41FA5}">
                      <a16:colId xmlns:a16="http://schemas.microsoft.com/office/drawing/2014/main" val="1275194128"/>
                    </a:ext>
                  </a:extLst>
                </a:gridCol>
              </a:tblGrid>
              <a:tr h="662441">
                <a:tc>
                  <a:txBody>
                    <a:bodyPr/>
                    <a:lstStyle/>
                    <a:p>
                      <a:pPr algn="ctr">
                        <a:lnSpc>
                          <a:spcPct val="150000"/>
                        </a:lnSpc>
                        <a:spcAft>
                          <a:spcPts val="1000"/>
                        </a:spcAft>
                      </a:pPr>
                      <a:r>
                        <a:rPr lang="en-US" sz="2100" b="1" cap="none" spc="0">
                          <a:solidFill>
                            <a:schemeClr val="bg1"/>
                          </a:solidFill>
                          <a:effectLst/>
                        </a:rPr>
                        <a:t>FIELD NAME</a:t>
                      </a:r>
                      <a:endParaRPr lang="en-IN" sz="2100" b="1"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lnSpc>
                          <a:spcPct val="150000"/>
                        </a:lnSpc>
                        <a:spcAft>
                          <a:spcPts val="1000"/>
                        </a:spcAft>
                      </a:pPr>
                      <a:r>
                        <a:rPr lang="en-US" sz="2100" b="1" cap="none" spc="0">
                          <a:solidFill>
                            <a:schemeClr val="bg1"/>
                          </a:solidFill>
                          <a:effectLst/>
                        </a:rPr>
                        <a:t>DATA TYPE</a:t>
                      </a:r>
                      <a:endParaRPr lang="en-IN" sz="2100" b="1"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lnSpc>
                          <a:spcPct val="150000"/>
                        </a:lnSpc>
                        <a:spcAft>
                          <a:spcPts val="1000"/>
                        </a:spcAft>
                      </a:pPr>
                      <a:r>
                        <a:rPr lang="en-US" sz="2100" b="1" cap="none" spc="0">
                          <a:solidFill>
                            <a:schemeClr val="bg1"/>
                          </a:solidFill>
                          <a:effectLst/>
                        </a:rPr>
                        <a:t>DESCRIPTION</a:t>
                      </a:r>
                      <a:endParaRPr lang="en-IN" sz="2100" b="1"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ctr">
                        <a:lnSpc>
                          <a:spcPct val="150000"/>
                        </a:lnSpc>
                        <a:spcAft>
                          <a:spcPts val="1000"/>
                        </a:spcAft>
                      </a:pPr>
                      <a:r>
                        <a:rPr lang="en-US" sz="2100" b="1" cap="none" spc="0">
                          <a:solidFill>
                            <a:schemeClr val="bg1"/>
                          </a:solidFill>
                          <a:effectLst/>
                        </a:rPr>
                        <a:t>CONSTRAINTS</a:t>
                      </a:r>
                      <a:endParaRPr lang="en-IN" sz="2100" b="1"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1080175305"/>
                  </a:ext>
                </a:extLst>
              </a:tr>
              <a:tr h="561771">
                <a:tc>
                  <a:txBody>
                    <a:bodyPr/>
                    <a:lstStyle/>
                    <a:p>
                      <a:pPr algn="just">
                        <a:lnSpc>
                          <a:spcPct val="150000"/>
                        </a:lnSpc>
                        <a:spcAft>
                          <a:spcPts val="1000"/>
                        </a:spcAft>
                      </a:pPr>
                      <a:r>
                        <a:rPr lang="en-US" sz="1600" cap="none" spc="0">
                          <a:solidFill>
                            <a:schemeClr val="bg1"/>
                          </a:solidFill>
                          <a:effectLst/>
                        </a:rPr>
                        <a:t>_id</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a:solidFill>
                            <a:schemeClr val="bg1"/>
                          </a:solidFill>
                          <a:effectLst/>
                        </a:rPr>
                        <a:t>Number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a:solidFill>
                            <a:schemeClr val="bg1"/>
                          </a:solidFill>
                          <a:effectLst/>
                        </a:rPr>
                        <a:t>Id, Auto generated</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a:solidFill>
                            <a:schemeClr val="bg1"/>
                          </a:solidFill>
                          <a:effectLst/>
                        </a:rPr>
                        <a:t>Primary key</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924440418"/>
                  </a:ext>
                </a:extLst>
              </a:tr>
              <a:tr h="561771">
                <a:tc>
                  <a:txBody>
                    <a:bodyPr/>
                    <a:lstStyle/>
                    <a:p>
                      <a:pPr algn="just">
                        <a:lnSpc>
                          <a:spcPct val="150000"/>
                        </a:lnSpc>
                        <a:spcBef>
                          <a:spcPts val="500"/>
                        </a:spcBef>
                        <a:spcAft>
                          <a:spcPts val="1000"/>
                        </a:spcAft>
                      </a:pPr>
                      <a:r>
                        <a:rPr lang="en-US" sz="1600" cap="none" spc="0">
                          <a:solidFill>
                            <a:schemeClr val="bg1"/>
                          </a:solidFill>
                          <a:effectLst/>
                        </a:rPr>
                        <a:t>name</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a:solidFill>
                            <a:schemeClr val="bg1"/>
                          </a:solidFill>
                          <a:effectLst/>
                        </a:rPr>
                        <a:t>varchar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a:solidFill>
                            <a:schemeClr val="bg1"/>
                          </a:solidFill>
                          <a:effectLst/>
                        </a:rPr>
                        <a:t>Name of the user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a:solidFill>
                            <a:schemeClr val="bg1"/>
                          </a:solidFill>
                          <a:effectLst/>
                        </a:rPr>
                        <a:t>Not null</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274281499"/>
                  </a:ext>
                </a:extLst>
              </a:tr>
              <a:tr h="561771">
                <a:tc>
                  <a:txBody>
                    <a:bodyPr/>
                    <a:lstStyle/>
                    <a:p>
                      <a:pPr algn="just">
                        <a:lnSpc>
                          <a:spcPct val="150000"/>
                        </a:lnSpc>
                        <a:spcBef>
                          <a:spcPts val="500"/>
                        </a:spcBef>
                        <a:spcAft>
                          <a:spcPts val="1000"/>
                        </a:spcAft>
                      </a:pPr>
                      <a:r>
                        <a:rPr lang="en-US" sz="1600" cap="none" spc="0">
                          <a:solidFill>
                            <a:schemeClr val="bg1"/>
                          </a:solidFill>
                          <a:effectLst/>
                        </a:rPr>
                        <a:t>email</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a:solidFill>
                            <a:schemeClr val="bg1"/>
                          </a:solidFill>
                          <a:effectLst/>
                        </a:rPr>
                        <a:t>varchar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a:solidFill>
                            <a:schemeClr val="bg1"/>
                          </a:solidFill>
                          <a:effectLst/>
                        </a:rPr>
                        <a:t>Email of the user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just">
                        <a:lnSpc>
                          <a:spcPct val="150000"/>
                        </a:lnSpc>
                        <a:spcBef>
                          <a:spcPts val="500"/>
                        </a:spcBef>
                        <a:spcAft>
                          <a:spcPts val="1000"/>
                        </a:spcAft>
                      </a:pPr>
                      <a:r>
                        <a:rPr lang="en-US" sz="1600" cap="none" spc="0" dirty="0">
                          <a:solidFill>
                            <a:schemeClr val="bg1"/>
                          </a:solidFill>
                          <a:effectLst/>
                          <a:latin typeface="Times New Roman" panose="02020603050405020304" pitchFamily="18" charset="0"/>
                          <a:ea typeface="Calibri" panose="020F0502020204030204" pitchFamily="34" charset="0"/>
                        </a:rPr>
                        <a:t>Unique </a:t>
                      </a:r>
                      <a:endParaRPr lang="en-IN" sz="1600" cap="none" spc="0" dirty="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616796874"/>
                  </a:ext>
                </a:extLst>
              </a:tr>
              <a:tr h="561771">
                <a:tc>
                  <a:txBody>
                    <a:bodyPr/>
                    <a:lstStyle/>
                    <a:p>
                      <a:pPr algn="just">
                        <a:lnSpc>
                          <a:spcPct val="150000"/>
                        </a:lnSpc>
                        <a:spcBef>
                          <a:spcPts val="500"/>
                        </a:spcBef>
                        <a:spcAft>
                          <a:spcPts val="1000"/>
                        </a:spcAft>
                      </a:pPr>
                      <a:r>
                        <a:rPr lang="en-US" sz="1600" cap="none" spc="0">
                          <a:solidFill>
                            <a:schemeClr val="bg1"/>
                          </a:solidFill>
                          <a:effectLst/>
                        </a:rPr>
                        <a:t>password</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a:solidFill>
                            <a:schemeClr val="bg1"/>
                          </a:solidFill>
                          <a:effectLst/>
                        </a:rPr>
                        <a:t>varchar</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a:solidFill>
                            <a:schemeClr val="bg1"/>
                          </a:solidFill>
                          <a:effectLst/>
                        </a:rPr>
                        <a:t>Login password</a:t>
                      </a:r>
                      <a:endParaRPr lang="en-IN" sz="1600" cap="none" spc="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a:lnSpc>
                          <a:spcPct val="150000"/>
                        </a:lnSpc>
                        <a:spcBef>
                          <a:spcPts val="500"/>
                        </a:spcBef>
                        <a:spcAft>
                          <a:spcPts val="1000"/>
                        </a:spcAft>
                      </a:pPr>
                      <a:r>
                        <a:rPr lang="en-US" sz="1600" cap="none" spc="0" dirty="0">
                          <a:solidFill>
                            <a:schemeClr val="bg1"/>
                          </a:solidFill>
                          <a:effectLst/>
                        </a:rPr>
                        <a:t>Not null</a:t>
                      </a:r>
                      <a:endParaRPr lang="en-IN" sz="1600" cap="none" spc="0" dirty="0">
                        <a:solidFill>
                          <a:schemeClr val="bg1"/>
                        </a:solidFill>
                        <a:effectLst/>
                        <a:latin typeface="Times New Roman" panose="02020603050405020304" pitchFamily="18" charset="0"/>
                        <a:ea typeface="Calibri" panose="020F0502020204030204" pitchFamily="34" charset="0"/>
                      </a:endParaRPr>
                    </a:p>
                  </a:txBody>
                  <a:tcPr marL="83578" marR="89547" marT="23879" marB="179094">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556858094"/>
                  </a:ext>
                </a:extLst>
              </a:tr>
            </a:tbl>
          </a:graphicData>
        </a:graphic>
      </p:graphicFrame>
    </p:spTree>
    <p:extLst>
      <p:ext uri="{BB962C8B-B14F-4D97-AF65-F5344CB8AC3E}">
        <p14:creationId xmlns:p14="http://schemas.microsoft.com/office/powerpoint/2010/main" val="187781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9E101-28BC-7F1A-01C2-9C36C4D3D72F}"/>
              </a:ext>
            </a:extLst>
          </p:cNvPr>
          <p:cNvSpPr>
            <a:spLocks noGrp="1"/>
          </p:cNvSpPr>
          <p:nvPr>
            <p:ph type="title"/>
          </p:nvPr>
        </p:nvSpPr>
        <p:spPr>
          <a:xfrm>
            <a:off x="1043631" y="809898"/>
            <a:ext cx="10173010" cy="1554480"/>
          </a:xfrm>
        </p:spPr>
        <p:txBody>
          <a:bodyPr anchor="ctr">
            <a:normAutofit/>
          </a:bodyPr>
          <a:lstStyle/>
          <a:p>
            <a:r>
              <a:rPr lang="en-IN" sz="4800"/>
              <a:t>TRANSACTION TABLE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CEDD1F8-5231-E1CD-68F9-2F479C7742C9}"/>
              </a:ext>
            </a:extLst>
          </p:cNvPr>
          <p:cNvGraphicFramePr>
            <a:graphicFrameLocks noGrp="1"/>
          </p:cNvGraphicFramePr>
          <p:nvPr>
            <p:ph idx="1"/>
            <p:extLst>
              <p:ext uri="{D42A27DB-BD31-4B8C-83A1-F6EECF244321}">
                <p14:modId xmlns:p14="http://schemas.microsoft.com/office/powerpoint/2010/main" val="830827239"/>
              </p:ext>
            </p:extLst>
          </p:nvPr>
        </p:nvGraphicFramePr>
        <p:xfrm>
          <a:off x="904602" y="3185021"/>
          <a:ext cx="10378442" cy="2874907"/>
        </p:xfrm>
        <a:graphic>
          <a:graphicData uri="http://schemas.openxmlformats.org/drawingml/2006/table">
            <a:tbl>
              <a:tblPr firstRow="1" bandRow="1">
                <a:noFill/>
                <a:tableStyleId>{5C22544A-7EE6-4342-B048-85BDC9FD1C3A}</a:tableStyleId>
              </a:tblPr>
              <a:tblGrid>
                <a:gridCol w="2181352">
                  <a:extLst>
                    <a:ext uri="{9D8B030D-6E8A-4147-A177-3AD203B41FA5}">
                      <a16:colId xmlns:a16="http://schemas.microsoft.com/office/drawing/2014/main" val="3805178237"/>
                    </a:ext>
                  </a:extLst>
                </a:gridCol>
                <a:gridCol w="1919598">
                  <a:extLst>
                    <a:ext uri="{9D8B030D-6E8A-4147-A177-3AD203B41FA5}">
                      <a16:colId xmlns:a16="http://schemas.microsoft.com/office/drawing/2014/main" val="3586234215"/>
                    </a:ext>
                  </a:extLst>
                </a:gridCol>
                <a:gridCol w="3811155">
                  <a:extLst>
                    <a:ext uri="{9D8B030D-6E8A-4147-A177-3AD203B41FA5}">
                      <a16:colId xmlns:a16="http://schemas.microsoft.com/office/drawing/2014/main" val="3955899025"/>
                    </a:ext>
                  </a:extLst>
                </a:gridCol>
                <a:gridCol w="2466337">
                  <a:extLst>
                    <a:ext uri="{9D8B030D-6E8A-4147-A177-3AD203B41FA5}">
                      <a16:colId xmlns:a16="http://schemas.microsoft.com/office/drawing/2014/main" val="2056071596"/>
                    </a:ext>
                  </a:extLst>
                </a:gridCol>
              </a:tblGrid>
              <a:tr h="399099">
                <a:tc>
                  <a:txBody>
                    <a:bodyPr/>
                    <a:lstStyle/>
                    <a:p>
                      <a:pPr algn="ctr">
                        <a:lnSpc>
                          <a:spcPct val="150000"/>
                        </a:lnSpc>
                        <a:spcAft>
                          <a:spcPts val="1000"/>
                        </a:spcAft>
                      </a:pPr>
                      <a:r>
                        <a:rPr lang="en-US" sz="1800" b="1" cap="none" spc="30">
                          <a:solidFill>
                            <a:schemeClr val="tx1"/>
                          </a:solidFill>
                          <a:effectLst/>
                        </a:rPr>
                        <a:t>FIELD NAME</a:t>
                      </a:r>
                      <a:endParaRPr lang="en-IN" sz="1800" b="1" cap="none" spc="30">
                        <a:solidFill>
                          <a:schemeClr val="tx1"/>
                        </a:solidFill>
                        <a:effectLst/>
                        <a:latin typeface="Times New Roman" panose="02020603050405020304" pitchFamily="18" charset="0"/>
                        <a:ea typeface="Calibri" panose="020F0502020204030204" pitchFamily="34" charset="0"/>
                      </a:endParaRPr>
                    </a:p>
                  </a:txBody>
                  <a:tcPr marL="0" marR="10186"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a:lnSpc>
                          <a:spcPct val="150000"/>
                        </a:lnSpc>
                        <a:spcAft>
                          <a:spcPts val="1000"/>
                        </a:spcAft>
                      </a:pPr>
                      <a:r>
                        <a:rPr lang="en-US" sz="1800" b="1" cap="none" spc="30">
                          <a:solidFill>
                            <a:schemeClr val="tx1"/>
                          </a:solidFill>
                          <a:effectLst/>
                        </a:rPr>
                        <a:t>DATA TYPE</a:t>
                      </a:r>
                      <a:endParaRPr lang="en-IN" sz="1800" b="1" cap="none" spc="30">
                        <a:solidFill>
                          <a:schemeClr val="tx1"/>
                        </a:solidFill>
                        <a:effectLst/>
                        <a:latin typeface="Times New Roman" panose="02020603050405020304" pitchFamily="18" charset="0"/>
                        <a:ea typeface="Calibri" panose="020F0502020204030204" pitchFamily="34" charset="0"/>
                      </a:endParaRPr>
                    </a:p>
                  </a:txBody>
                  <a:tcPr marL="0" marR="10186"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a:lnSpc>
                          <a:spcPct val="150000"/>
                        </a:lnSpc>
                        <a:spcAft>
                          <a:spcPts val="1000"/>
                        </a:spcAft>
                      </a:pPr>
                      <a:r>
                        <a:rPr lang="en-US" sz="1800" b="1" cap="none" spc="30">
                          <a:solidFill>
                            <a:schemeClr val="tx1"/>
                          </a:solidFill>
                          <a:effectLst/>
                        </a:rPr>
                        <a:t>DESCRIPTION</a:t>
                      </a:r>
                      <a:endParaRPr lang="en-IN" sz="1800" b="1" cap="none" spc="30">
                        <a:solidFill>
                          <a:schemeClr val="tx1"/>
                        </a:solidFill>
                        <a:effectLst/>
                        <a:latin typeface="Times New Roman" panose="02020603050405020304" pitchFamily="18" charset="0"/>
                        <a:ea typeface="Calibri" panose="020F0502020204030204" pitchFamily="34" charset="0"/>
                      </a:endParaRPr>
                    </a:p>
                  </a:txBody>
                  <a:tcPr marL="0" marR="10186"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a:lnSpc>
                          <a:spcPct val="150000"/>
                        </a:lnSpc>
                        <a:spcAft>
                          <a:spcPts val="1000"/>
                        </a:spcAft>
                      </a:pPr>
                      <a:r>
                        <a:rPr lang="en-US" sz="1800" b="1" cap="none" spc="30">
                          <a:solidFill>
                            <a:schemeClr val="tx1"/>
                          </a:solidFill>
                          <a:effectLst/>
                        </a:rPr>
                        <a:t>CONSTRAINTS</a:t>
                      </a:r>
                      <a:endParaRPr lang="en-IN" sz="1800" b="1" cap="none" spc="30">
                        <a:solidFill>
                          <a:schemeClr val="tx1"/>
                        </a:solidFill>
                        <a:effectLst/>
                        <a:latin typeface="Times New Roman" panose="02020603050405020304" pitchFamily="18" charset="0"/>
                        <a:ea typeface="Calibri" panose="020F0502020204030204" pitchFamily="34" charset="0"/>
                      </a:endParaRPr>
                    </a:p>
                  </a:txBody>
                  <a:tcPr marL="0" marR="10186"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2191714055"/>
                  </a:ext>
                </a:extLst>
              </a:tr>
              <a:tr h="309476">
                <a:tc>
                  <a:txBody>
                    <a:bodyPr/>
                    <a:lstStyle/>
                    <a:p>
                      <a:pPr algn="just">
                        <a:lnSpc>
                          <a:spcPct val="150000"/>
                        </a:lnSpc>
                        <a:spcAft>
                          <a:spcPts val="1000"/>
                        </a:spcAft>
                      </a:pPr>
                      <a:r>
                        <a:rPr lang="en-US" sz="1300" cap="none" spc="0">
                          <a:solidFill>
                            <a:schemeClr val="tx1"/>
                          </a:solidFill>
                          <a:effectLst/>
                        </a:rPr>
                        <a:t>id</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Number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Id Auto generated</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Primary key</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695087254"/>
                  </a:ext>
                </a:extLst>
              </a:tr>
              <a:tr h="309476">
                <a:tc>
                  <a:txBody>
                    <a:bodyPr/>
                    <a:lstStyle/>
                    <a:p>
                      <a:pPr algn="just">
                        <a:lnSpc>
                          <a:spcPct val="150000"/>
                        </a:lnSpc>
                        <a:spcBef>
                          <a:spcPts val="500"/>
                        </a:spcBef>
                        <a:spcAft>
                          <a:spcPts val="1000"/>
                        </a:spcAft>
                      </a:pPr>
                      <a:r>
                        <a:rPr lang="en-US" sz="1300" cap="none" spc="0">
                          <a:solidFill>
                            <a:schemeClr val="tx1"/>
                          </a:solidFill>
                          <a:effectLst/>
                        </a:rPr>
                        <a:t>userid</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varchar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Userid Auto generated </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 </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067081887"/>
                  </a:ext>
                </a:extLst>
              </a:tr>
              <a:tr h="309476">
                <a:tc>
                  <a:txBody>
                    <a:bodyPr/>
                    <a:lstStyle/>
                    <a:p>
                      <a:pPr algn="just">
                        <a:lnSpc>
                          <a:spcPct val="150000"/>
                        </a:lnSpc>
                        <a:spcBef>
                          <a:spcPts val="500"/>
                        </a:spcBef>
                        <a:spcAft>
                          <a:spcPts val="1000"/>
                        </a:spcAft>
                      </a:pPr>
                      <a:r>
                        <a:rPr lang="en-US" sz="1300" cap="none" spc="0">
                          <a:solidFill>
                            <a:schemeClr val="tx1"/>
                          </a:solidFill>
                          <a:effectLst/>
                        </a:rPr>
                        <a:t>amount</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Number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User add amount</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984026773"/>
                  </a:ext>
                </a:extLst>
              </a:tr>
              <a:tr h="309476">
                <a:tc>
                  <a:txBody>
                    <a:bodyPr/>
                    <a:lstStyle/>
                    <a:p>
                      <a:pPr algn="just">
                        <a:lnSpc>
                          <a:spcPct val="150000"/>
                        </a:lnSpc>
                        <a:spcBef>
                          <a:spcPts val="500"/>
                        </a:spcBef>
                        <a:spcAft>
                          <a:spcPts val="1000"/>
                        </a:spcAft>
                      </a:pPr>
                      <a:r>
                        <a:rPr lang="en-US" sz="1300" cap="none" spc="0">
                          <a:solidFill>
                            <a:schemeClr val="tx1"/>
                          </a:solidFill>
                          <a:effectLst/>
                        </a:rPr>
                        <a:t>type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varchar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User select income or expense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852940850"/>
                  </a:ext>
                </a:extLst>
              </a:tr>
              <a:tr h="309476">
                <a:tc>
                  <a:txBody>
                    <a:bodyPr/>
                    <a:lstStyle/>
                    <a:p>
                      <a:pPr algn="just">
                        <a:lnSpc>
                          <a:spcPct val="150000"/>
                        </a:lnSpc>
                        <a:spcBef>
                          <a:spcPts val="500"/>
                        </a:spcBef>
                        <a:spcAft>
                          <a:spcPts val="1000"/>
                        </a:spcAft>
                      </a:pPr>
                      <a:r>
                        <a:rPr lang="en-US" sz="1300" cap="none" spc="0">
                          <a:solidFill>
                            <a:schemeClr val="tx1"/>
                          </a:solidFill>
                          <a:effectLst/>
                        </a:rPr>
                        <a:t>category</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varchar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User select category</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185900992"/>
                  </a:ext>
                </a:extLst>
              </a:tr>
              <a:tr h="309476">
                <a:tc>
                  <a:txBody>
                    <a:bodyPr/>
                    <a:lstStyle/>
                    <a:p>
                      <a:pPr algn="just">
                        <a:lnSpc>
                          <a:spcPct val="150000"/>
                        </a:lnSpc>
                        <a:spcBef>
                          <a:spcPts val="500"/>
                        </a:spcBef>
                        <a:spcAft>
                          <a:spcPts val="1000"/>
                        </a:spcAft>
                      </a:pPr>
                      <a:r>
                        <a:rPr lang="en-US" sz="1300" cap="none" spc="0">
                          <a:solidFill>
                            <a:schemeClr val="tx1"/>
                          </a:solidFill>
                          <a:effectLst/>
                        </a:rPr>
                        <a:t>reference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varchar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User  reference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267401458"/>
                  </a:ext>
                </a:extLst>
              </a:tr>
              <a:tr h="309476">
                <a:tc>
                  <a:txBody>
                    <a:bodyPr/>
                    <a:lstStyle/>
                    <a:p>
                      <a:pPr algn="just">
                        <a:lnSpc>
                          <a:spcPct val="150000"/>
                        </a:lnSpc>
                        <a:spcBef>
                          <a:spcPts val="500"/>
                        </a:spcBef>
                        <a:spcAft>
                          <a:spcPts val="1000"/>
                        </a:spcAft>
                      </a:pPr>
                      <a:r>
                        <a:rPr lang="en-US" sz="1300" cap="none" spc="0">
                          <a:solidFill>
                            <a:schemeClr val="tx1"/>
                          </a:solidFill>
                          <a:effectLst/>
                        </a:rPr>
                        <a:t>description</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varchar</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User description</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0" marR="76396"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329604061"/>
                  </a:ext>
                </a:extLst>
              </a:tr>
              <a:tr h="309476">
                <a:tc>
                  <a:txBody>
                    <a:bodyPr/>
                    <a:lstStyle/>
                    <a:p>
                      <a:pPr algn="just">
                        <a:lnSpc>
                          <a:spcPct val="150000"/>
                        </a:lnSpc>
                        <a:spcBef>
                          <a:spcPts val="500"/>
                        </a:spcBef>
                        <a:spcAft>
                          <a:spcPts val="1000"/>
                        </a:spcAft>
                      </a:pPr>
                      <a:r>
                        <a:rPr lang="en-US" sz="1300" cap="none" spc="0">
                          <a:solidFill>
                            <a:schemeClr val="tx1"/>
                          </a:solidFill>
                          <a:effectLst/>
                        </a:rPr>
                        <a:t>date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date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User add date</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just">
                        <a:lnSpc>
                          <a:spcPct val="150000"/>
                        </a:lnSpc>
                        <a:spcBef>
                          <a:spcPts val="500"/>
                        </a:spcBef>
                        <a:spcAft>
                          <a:spcPts val="1000"/>
                        </a:spcAft>
                      </a:pPr>
                      <a:r>
                        <a:rPr lang="en-US" sz="1300" cap="none" spc="0">
                          <a:solidFill>
                            <a:schemeClr val="tx1"/>
                          </a:solidFill>
                          <a:effectLst/>
                        </a:rPr>
                        <a:t>Not null</a:t>
                      </a:r>
                      <a:endParaRPr lang="en-IN" sz="1300" cap="none" spc="0">
                        <a:solidFill>
                          <a:schemeClr val="tx1"/>
                        </a:solidFill>
                        <a:effectLst/>
                        <a:latin typeface="Times New Roman" panose="02020603050405020304" pitchFamily="18" charset="0"/>
                        <a:ea typeface="Calibri" panose="020F0502020204030204" pitchFamily="34" charset="0"/>
                      </a:endParaRPr>
                    </a:p>
                  </a:txBody>
                  <a:tcPr marL="50931" marR="76396"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78203168"/>
                  </a:ext>
                </a:extLst>
              </a:tr>
            </a:tbl>
          </a:graphicData>
        </a:graphic>
      </p:graphicFrame>
    </p:spTree>
    <p:extLst>
      <p:ext uri="{BB962C8B-B14F-4D97-AF65-F5344CB8AC3E}">
        <p14:creationId xmlns:p14="http://schemas.microsoft.com/office/powerpoint/2010/main" val="12276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E70B5-AD8A-D6F4-113D-436069D3048E}"/>
              </a:ext>
            </a:extLst>
          </p:cNvPr>
          <p:cNvSpPr>
            <a:spLocks noGrp="1"/>
          </p:cNvSpPr>
          <p:nvPr>
            <p:ph type="title"/>
          </p:nvPr>
        </p:nvSpPr>
        <p:spPr>
          <a:xfrm>
            <a:off x="808638" y="386930"/>
            <a:ext cx="9236700" cy="1188950"/>
          </a:xfrm>
        </p:spPr>
        <p:txBody>
          <a:bodyPr anchor="b">
            <a:normAutofit/>
          </a:bodyPr>
          <a:lstStyle/>
          <a:p>
            <a:r>
              <a:rPr lang="en-IN" sz="5400"/>
              <a:t>FUTURE ENHANCEMENT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5647F852-7A0E-3CE3-38A8-2F1A25D0C9DB}"/>
              </a:ext>
            </a:extLst>
          </p:cNvPr>
          <p:cNvSpPr>
            <a:spLocks noGrp="1"/>
          </p:cNvSpPr>
          <p:nvPr>
            <p:ph idx="1"/>
          </p:nvPr>
        </p:nvSpPr>
        <p:spPr>
          <a:xfrm>
            <a:off x="793660" y="2599509"/>
            <a:ext cx="10143668" cy="3435531"/>
          </a:xfrm>
        </p:spPr>
        <p:txBody>
          <a:bodyPr anchor="ctr">
            <a:normAutofit/>
          </a:bodyPr>
          <a:lstStyle/>
          <a:p>
            <a:pPr marL="342900" lvl="0" indent="-342900">
              <a:spcAft>
                <a:spcPts val="1000"/>
              </a:spcAft>
              <a:buFont typeface="+mj-lt"/>
              <a:buAutoNum type="arabicPeriod"/>
            </a:pPr>
            <a:r>
              <a:rPr lang="en-US" sz="2400">
                <a:effectLst/>
                <a:latin typeface="Times New Roman" panose="02020603050405020304" pitchFamily="18" charset="0"/>
                <a:ea typeface="Calibri" panose="020F0502020204030204" pitchFamily="34" charset="0"/>
              </a:rPr>
              <a:t>Users can directly get a transaction invoice through mail after an adding the expenses or changes in the transaction.</a:t>
            </a:r>
            <a:endParaRPr lang="en-IN" sz="2400">
              <a:effectLst/>
              <a:latin typeface="Times New Roman" panose="02020603050405020304" pitchFamily="18" charset="0"/>
              <a:ea typeface="Calibri" panose="020F0502020204030204" pitchFamily="34" charset="0"/>
            </a:endParaRPr>
          </a:p>
          <a:p>
            <a:pPr marL="342900" lvl="0" indent="-342900">
              <a:spcAft>
                <a:spcPts val="1000"/>
              </a:spcAft>
              <a:buFont typeface="+mj-lt"/>
              <a:buAutoNum type="arabicPeriod"/>
            </a:pPr>
            <a:r>
              <a:rPr lang="en-US" sz="2400">
                <a:effectLst/>
                <a:latin typeface="Times New Roman" panose="02020603050405020304" pitchFamily="18" charset="0"/>
                <a:ea typeface="Calibri" panose="020F0502020204030204" pitchFamily="34" charset="0"/>
              </a:rPr>
              <a:t>Can automatically track all the expenses of a bank account through the online transaction platform.</a:t>
            </a:r>
            <a:endParaRPr lang="en-IN" sz="2400">
              <a:effectLst/>
              <a:latin typeface="Times New Roman" panose="02020603050405020304" pitchFamily="18" charset="0"/>
              <a:ea typeface="Calibri" panose="020F0502020204030204" pitchFamily="34" charset="0"/>
            </a:endParaRPr>
          </a:p>
          <a:p>
            <a:endParaRPr lang="en-IN" sz="2400"/>
          </a:p>
        </p:txBody>
      </p:sp>
    </p:spTree>
    <p:extLst>
      <p:ext uri="{BB962C8B-B14F-4D97-AF65-F5344CB8AC3E}">
        <p14:creationId xmlns:p14="http://schemas.microsoft.com/office/powerpoint/2010/main" val="173686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73E56-758E-4B64-087E-E2B6BA28DCE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USE CASE DIAGRAM</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diagram, screenshot, circle&#10;&#10;Description automatically generated">
            <a:extLst>
              <a:ext uri="{FF2B5EF4-FFF2-40B4-BE49-F238E27FC236}">
                <a16:creationId xmlns:a16="http://schemas.microsoft.com/office/drawing/2014/main" id="{65E49772-76E9-B353-8758-DC8301F26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504" y="858525"/>
            <a:ext cx="6857771" cy="5211906"/>
          </a:xfrm>
          <a:prstGeom prst="rect">
            <a:avLst/>
          </a:prstGeom>
        </p:spPr>
      </p:pic>
      <p:sp>
        <p:nvSpPr>
          <p:cNvPr id="25"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15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374</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Times New Roman</vt:lpstr>
      <vt:lpstr>Office Theme</vt:lpstr>
      <vt:lpstr>EXPENSES TRACKER</vt:lpstr>
      <vt:lpstr>CONTENT:</vt:lpstr>
      <vt:lpstr>STRUCTURE OF THE PROJECT</vt:lpstr>
      <vt:lpstr>PowerPoint Presentation</vt:lpstr>
      <vt:lpstr>DATA FLOW DIAGRAM</vt:lpstr>
      <vt:lpstr>PowerPoint Presentation</vt:lpstr>
      <vt:lpstr>TRANSACTION TABLE</vt:lpstr>
      <vt:lpstr>FUTURE ENHANCEMENT</vt:lpstr>
      <vt:lpstr>USE CASE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EXPENSES TRACKER</dc:title>
  <dc:creator>Tharun TU</dc:creator>
  <cp:lastModifiedBy>Nishmitha K</cp:lastModifiedBy>
  <cp:revision>2</cp:revision>
  <dcterms:created xsi:type="dcterms:W3CDTF">2023-06-11T07:46:15Z</dcterms:created>
  <dcterms:modified xsi:type="dcterms:W3CDTF">2023-06-12T06:14:28Z</dcterms:modified>
</cp:coreProperties>
</file>