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hivo Black" charset="1" panose="020B0A03020202020B04"/>
      <p:regular r:id="rId12"/>
    </p:embeddedFont>
    <p:embeddedFont>
      <p:font typeface="Garet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Documentation Query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8701" y="1000125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Tharun Kumar V 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September 30, 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79788" y="3950633"/>
            <a:ext cx="11179512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RAG SYSTEM A</a:t>
            </a:r>
            <a:r>
              <a:rPr lang="en-US" sz="10885" spc="-859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RCHITECTURE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173254" y="9493366"/>
            <a:ext cx="2611028" cy="1020674"/>
          </a:xfrm>
          <a:custGeom>
            <a:avLst/>
            <a:gdLst/>
            <a:ahLst/>
            <a:cxnLst/>
            <a:rect r="r" b="b" t="t" l="l"/>
            <a:pathLst>
              <a:path h="1020674" w="2611028">
                <a:moveTo>
                  <a:pt x="0" y="0"/>
                </a:moveTo>
                <a:lnTo>
                  <a:pt x="2611028" y="0"/>
                </a:lnTo>
                <a:lnTo>
                  <a:pt x="2611028" y="1020674"/>
                </a:lnTo>
                <a:lnTo>
                  <a:pt x="0" y="102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500383" y="3122947"/>
          <a:ext cx="6511183" cy="247650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5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High-Level System 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Document Ingestion Pipeline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Query Processing &amp; Retrieval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31626" y="886143"/>
            <a:ext cx="96247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High-Level System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73747" y="2301101"/>
            <a:ext cx="14740507" cy="6335990"/>
            <a:chOff x="0" y="0"/>
            <a:chExt cx="19654009" cy="84479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54009" cy="8447987"/>
            </a:xfrm>
            <a:custGeom>
              <a:avLst/>
              <a:gdLst/>
              <a:ahLst/>
              <a:cxnLst/>
              <a:rect r="r" b="b" t="t" l="l"/>
              <a:pathLst>
                <a:path h="8447987" w="19654009">
                  <a:moveTo>
                    <a:pt x="0" y="0"/>
                  </a:moveTo>
                  <a:lnTo>
                    <a:pt x="19654009" y="0"/>
                  </a:lnTo>
                  <a:lnTo>
                    <a:pt x="19654009" y="8447987"/>
                  </a:lnTo>
                  <a:lnTo>
                    <a:pt x="0" y="8447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4211" r="0" b="-48435"/>
              </a:stretch>
            </a:blipFill>
          </p:spPr>
        </p:sp>
        <p:sp>
          <p:nvSpPr>
            <p:cNvPr name="AutoShape 9" id="9"/>
            <p:cNvSpPr/>
            <p:nvPr/>
          </p:nvSpPr>
          <p:spPr>
            <a:xfrm flipV="true">
              <a:off x="9827005" y="2063524"/>
              <a:ext cx="6800305" cy="447468"/>
            </a:xfrm>
            <a:prstGeom prst="line">
              <a:avLst/>
            </a:prstGeom>
            <a:ln cap="flat" w="28824">
              <a:solidFill>
                <a:srgbClr val="1E3F62">
                  <a:alpha val="77647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13198485" y="2063524"/>
              <a:ext cx="3181630" cy="447468"/>
            </a:xfrm>
            <a:prstGeom prst="line">
              <a:avLst/>
            </a:prstGeom>
            <a:ln cap="flat" w="28824">
              <a:solidFill>
                <a:srgbClr val="1E3F62">
                  <a:alpha val="77647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03464" y="3028051"/>
            <a:ext cx="14081072" cy="4940405"/>
          </a:xfrm>
          <a:custGeom>
            <a:avLst/>
            <a:gdLst/>
            <a:ahLst/>
            <a:cxnLst/>
            <a:rect r="r" b="b" t="t" l="l"/>
            <a:pathLst>
              <a:path h="4940405" w="14081072">
                <a:moveTo>
                  <a:pt x="0" y="0"/>
                </a:moveTo>
                <a:lnTo>
                  <a:pt x="14081072" y="0"/>
                </a:lnTo>
                <a:lnTo>
                  <a:pt x="14081072" y="4940406"/>
                </a:lnTo>
                <a:lnTo>
                  <a:pt x="0" y="4940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6570" r="0" b="-8844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5986" y="982558"/>
            <a:ext cx="100960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Document Ingestion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1077490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04/05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948849" y="-1899187"/>
            <a:ext cx="3493612" cy="3493612"/>
          </a:xfrm>
          <a:custGeom>
            <a:avLst/>
            <a:gdLst/>
            <a:ahLst/>
            <a:cxnLst/>
            <a:rect r="r" b="b" t="t" l="l"/>
            <a:pathLst>
              <a:path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6357" y="2320759"/>
            <a:ext cx="12835285" cy="6417643"/>
          </a:xfrm>
          <a:custGeom>
            <a:avLst/>
            <a:gdLst/>
            <a:ahLst/>
            <a:cxnLst/>
            <a:rect r="r" b="b" t="t" l="l"/>
            <a:pathLst>
              <a:path h="6417643" w="12835285">
                <a:moveTo>
                  <a:pt x="0" y="0"/>
                </a:moveTo>
                <a:lnTo>
                  <a:pt x="12835286" y="0"/>
                </a:lnTo>
                <a:lnTo>
                  <a:pt x="12835286" y="6417642"/>
                </a:lnTo>
                <a:lnTo>
                  <a:pt x="0" y="6417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12798" y="1045210"/>
            <a:ext cx="886240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Query Processing &amp; Retrieval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3393" y="4130188"/>
            <a:ext cx="10941214" cy="186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926"/>
              </a:lnSpc>
            </a:pPr>
            <a:r>
              <a:rPr lang="en-US" sz="16572" spc="-130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DAG0bWYd-Q0</dc:identifier>
  <dcterms:modified xsi:type="dcterms:W3CDTF">2011-08-01T06:04:30Z</dcterms:modified>
  <cp:revision>1</cp:revision>
</cp:coreProperties>
</file>