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66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E5F30-BE38-F14B-AFEB-31AB8253B933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F0B30-D8C7-3A41-B268-607394713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ED1887-05D0-5F76-0366-7E427AC0D548}"/>
              </a:ext>
            </a:extLst>
          </p:cNvPr>
          <p:cNvSpPr txBox="1"/>
          <p:nvPr/>
        </p:nvSpPr>
        <p:spPr>
          <a:xfrm>
            <a:off x="1806794" y="1925419"/>
            <a:ext cx="553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DEEP LEARNING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EACA1-45AA-B81B-5903-3C8DE28E5DAA}"/>
              </a:ext>
            </a:extLst>
          </p:cNvPr>
          <p:cNvSpPr txBox="1"/>
          <p:nvPr/>
        </p:nvSpPr>
        <p:spPr>
          <a:xfrm>
            <a:off x="537165" y="264878"/>
            <a:ext cx="8069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MALLAREDDY ENGINEERING COLLEGE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2D31A-A60A-777D-43EB-287EEFEAAE55}"/>
              </a:ext>
            </a:extLst>
          </p:cNvPr>
          <p:cNvSpPr txBox="1"/>
          <p:nvPr/>
        </p:nvSpPr>
        <p:spPr>
          <a:xfrm>
            <a:off x="3459748" y="1329397"/>
            <a:ext cx="525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 PROJECT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17BA0-AE9C-5226-10FA-AA3B773414B8}"/>
              </a:ext>
            </a:extLst>
          </p:cNvPr>
          <p:cNvSpPr txBox="1"/>
          <p:nvPr/>
        </p:nvSpPr>
        <p:spPr>
          <a:xfrm>
            <a:off x="3208337" y="3141079"/>
            <a:ext cx="3460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A.DEEPAK                22J41A67D2</a:t>
            </a:r>
          </a:p>
          <a:p>
            <a:r>
              <a:rPr lang="en-US" dirty="0"/>
              <a:t>K.HARISH                 22J41A67F6</a:t>
            </a:r>
          </a:p>
          <a:p>
            <a:r>
              <a:rPr lang="en-US" dirty="0"/>
              <a:t>D.SAIKIRAN              22J41A67E3</a:t>
            </a:r>
          </a:p>
          <a:p>
            <a:r>
              <a:rPr lang="en-US" dirty="0"/>
              <a:t>P.THARUN                23J45A6717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Future</a:t>
            </a:r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Work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Future research will focus on enhancing model accuracy through hyperparameter tuning and feature engineering.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Incorporating real-time data collection methods can further improve predictive capabilities in clinical settings.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Collaboration with healthcare professionals will be essential to validate the model’s effectiveness in real-world scenarios.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5FCF9-4EAE-0103-D976-19DCC5AB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97" y="257614"/>
            <a:ext cx="3785773" cy="4628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96ACE-2EAF-CBDD-F37A-6F6466E8BD76}"/>
              </a:ext>
            </a:extLst>
          </p:cNvPr>
          <p:cNvSpPr txBox="1"/>
          <p:nvPr/>
        </p:nvSpPr>
        <p:spPr>
          <a:xfrm>
            <a:off x="190500" y="10108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0000"/>
                </a:solidFill>
                <a:latin typeface="Times New Roman" pitchFamily="34" charset="0"/>
                <a:cs typeface="Times New Roman" pitchFamily="34" charset="-120"/>
              </a:rPr>
              <a:t>Execution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87948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91DB08-CC04-1606-C776-A5FB66FCE5A2}"/>
              </a:ext>
            </a:extLst>
          </p:cNvPr>
          <p:cNvSpPr txBox="1"/>
          <p:nvPr/>
        </p:nvSpPr>
        <p:spPr>
          <a:xfrm>
            <a:off x="144780" y="270143"/>
            <a:ext cx="88544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Heart Disease Prediction Project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implemented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heart disease prediction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clinical data. The performance of the model was evaluated using key metrics such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F1-score, and AUC-ROC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Below are the summarized results: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(Baseline Model) achieved an accuracy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 (Multi-Layer Perceptron - MLP)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an improved accuracy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Deep Learning Model: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92%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89%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90%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89.5%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 Score: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0.93 (indicating strong model performance in classification).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influential features in predicting heart disease were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blood pressure, cholesterol levels, smoking history, and diabetes 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76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Heart disease prediction using machine learning presents a valuable opportunity for improving patient outcomes.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By identifying risk factors and utilizing predictive models, early interventions can be facilitated effectively.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study aims to contribute to the field of cardiology and enhance the tools available for healthcare providers.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Abstract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presentation explores the prediction of heart disease using machine learning techniques.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We aim to analyze various risk factors and develop a predictive model that can assist healthcare professionals.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Through this study, we hope to enhance early detection and intervention strategies for heart disease patients.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Heart disease remains one of the leading causes of death globally, necessitating effective predictive models.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Early prediction can significantly improve patient outcomes and reduce healthcare costs associated with late interventions.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study focuses on utilizing data-driven methods to identify key indicators and build a reliable prediction model.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Objectives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primary objective is to develop a robust algorithm for predicting heart disease risk based on patient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We aim to identify significant risk factors that contribute to heart disease development and progression.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Ultimately, the goal is to create a tool that can be easily integrated into clinical practice for risk assessment.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Hardware Requirements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standard laptop or desktop computer with a minimum of 8GB RAM is required for data processing.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graphics processing unit (GPU) may be beneficial for training complex machine learning models efficiently.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Adequate storage space, at least 500GB, is essential for handling large datasets effectively.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Software Requirements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Python will be the primary programming language used for data analysis and model development.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Libraries such as Scikit-learn, Pandas, and NumPy will facilitate machine learning and data manipulation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Jupyter Notebook or Anaconda can be utilized for an interactive coding environment and seamless package management.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Data Collection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Datasets will be sourced from publicly available medical repositories and health organizations.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Key attributes such as age, cholesterol levels, blood pressure, and family history will be included in the dataset.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Data preprocessing steps will be implemented to handle missing values and normalize the dataset for analysis.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Proposed Methodology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methodology consists of data exploration, preprocessing, and the application of machine learning algorithms.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Various algorithms, including Logistic Regression, Decision Trees, and Random Forests, will be evaluated for accuracy.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model will be validated using cross-validation techniques to ensure reliability and robustness of predictions.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Model Evaluation</a:t>
            </a:r>
            <a:endParaRPr lang="en-US" sz="2400" u="sng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Model performance will be assessed using metrics such as accuracy, precision, recall, and F1-score.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confusion matrix will be employed to visualize the model's predictive capabilities and identify misclassifications.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By comparing different algorithms, we aim to select the best-performing model for heart disease prediction.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710</Words>
  <Application>Microsoft Office PowerPoint</Application>
  <PresentationFormat>On-screen Show (16:9)</PresentationFormat>
  <Paragraphs>93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Abstract, Introduction,hardware&amp;software Requirements,proposed Methodology,</dc:title>
  <dc:subject>Heart Disease Prediction Abstract, Introduction,hardware&amp;software Requirements,proposed Methodology,</dc:subject>
  <dc:creator>SlideMake.com</dc:creator>
  <cp:lastModifiedBy>tharunnani0514@gmail.com</cp:lastModifiedBy>
  <cp:revision>7</cp:revision>
  <dcterms:created xsi:type="dcterms:W3CDTF">2025-03-08T03:19:48Z</dcterms:created>
  <dcterms:modified xsi:type="dcterms:W3CDTF">2025-07-03T05:22:26Z</dcterms:modified>
</cp:coreProperties>
</file>