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80767"/>
            <a:ext cx="8825658" cy="4296614"/>
          </a:xfrm>
        </p:spPr>
        <p:txBody>
          <a:bodyPr/>
          <a:lstStyle/>
          <a:p>
            <a:r>
              <a:rPr lang="en-US" sz="4400" dirty="0" smtClean="0">
                <a:latin typeface="Algerian" panose="04020705040A02060702" pitchFamily="82" charset="0"/>
              </a:rPr>
              <a:t>NAME : THARUN S</a:t>
            </a:r>
            <a:br>
              <a:rPr lang="en-US" sz="4400" dirty="0" smtClean="0">
                <a:latin typeface="Algerian" panose="04020705040A02060702" pitchFamily="82" charset="0"/>
              </a:rPr>
            </a:br>
            <a:r>
              <a:rPr lang="en-US" sz="4400" dirty="0" smtClean="0">
                <a:latin typeface="Algerian" panose="04020705040A02060702" pitchFamily="82" charset="0"/>
              </a:rPr>
              <a:t>DEPT : CSE-1Y</a:t>
            </a:r>
            <a:br>
              <a:rPr lang="en-US" sz="4400" dirty="0" smtClean="0">
                <a:latin typeface="Algerian" panose="04020705040A02060702" pitchFamily="82" charset="0"/>
              </a:rPr>
            </a:br>
            <a:r>
              <a:rPr lang="en-US" sz="4400" dirty="0" smtClean="0">
                <a:latin typeface="Algerian" panose="04020705040A02060702" pitchFamily="82" charset="0"/>
              </a:rPr>
              <a:t>COGNIZANCE TASK 5-PART-1</a:t>
            </a:r>
            <a:br>
              <a:rPr lang="en-US" sz="4400" dirty="0" smtClean="0">
                <a:latin typeface="Algerian" panose="04020705040A02060702" pitchFamily="82" charset="0"/>
              </a:rPr>
            </a:br>
            <a:endParaRPr lang="en-IN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8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2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1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2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3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1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3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4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" y="-1"/>
            <a:ext cx="11821211" cy="6721311"/>
          </a:xfrm>
        </p:spPr>
      </p:pic>
    </p:spTree>
    <p:extLst>
      <p:ext uri="{BB962C8B-B14F-4D97-AF65-F5344CB8AC3E}">
        <p14:creationId xmlns:p14="http://schemas.microsoft.com/office/powerpoint/2010/main" val="268277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6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6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0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4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8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9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8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4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Algerian</vt:lpstr>
      <vt:lpstr>Arial</vt:lpstr>
      <vt:lpstr>Century Gothic</vt:lpstr>
      <vt:lpstr>Wingdings 3</vt:lpstr>
      <vt:lpstr>Ion Boardroom</vt:lpstr>
      <vt:lpstr>NAME : THARUN S DEPT : CSE-1Y COGNIZANCE TASK 5-PART-1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THARUN S DEPT : CSE-1Y COGNIZANCE TASK 5-PART-1 </dc:title>
  <dc:creator>Admin</dc:creator>
  <cp:lastModifiedBy>Admin</cp:lastModifiedBy>
  <cp:revision>1</cp:revision>
  <dcterms:created xsi:type="dcterms:W3CDTF">2022-02-27T14:59:07Z</dcterms:created>
  <dcterms:modified xsi:type="dcterms:W3CDTF">2022-02-27T15:08:14Z</dcterms:modified>
</cp:coreProperties>
</file>