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992" y="646521"/>
            <a:ext cx="8825658" cy="3329581"/>
          </a:xfrm>
        </p:spPr>
        <p:txBody>
          <a:bodyPr/>
          <a:lstStyle/>
          <a:p>
            <a:r>
              <a:rPr lang="en-US" sz="4800" dirty="0" smtClean="0">
                <a:latin typeface="Algerian" panose="04020705040A02060702" pitchFamily="82" charset="0"/>
              </a:rPr>
              <a:t>NAME : THARUN S</a:t>
            </a:r>
            <a:br>
              <a:rPr lang="en-US" sz="4800" dirty="0" smtClean="0">
                <a:latin typeface="Algerian" panose="04020705040A02060702" pitchFamily="82" charset="0"/>
              </a:rPr>
            </a:br>
            <a:r>
              <a:rPr lang="en-US" sz="4800" dirty="0" smtClean="0">
                <a:latin typeface="Algerian" panose="04020705040A02060702" pitchFamily="82" charset="0"/>
              </a:rPr>
              <a:t>DEPT : CSE-1Y</a:t>
            </a:r>
            <a:br>
              <a:rPr lang="en-US" sz="4800" dirty="0" smtClean="0">
                <a:latin typeface="Algerian" panose="04020705040A02060702" pitchFamily="82" charset="0"/>
              </a:rPr>
            </a:br>
            <a:r>
              <a:rPr lang="en-US" sz="4800" dirty="0" smtClean="0">
                <a:latin typeface="Algerian" panose="04020705040A02060702" pitchFamily="82" charset="0"/>
              </a:rPr>
              <a:t>COGNIZANCE TASK-5 PART-2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0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1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6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8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1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5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3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7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8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5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9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04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4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Century Gothic</vt:lpstr>
      <vt:lpstr>Wingdings 3</vt:lpstr>
      <vt:lpstr>Ion</vt:lpstr>
      <vt:lpstr>NAME : THARUN S DEPT : CSE-1Y COGNIZANCE TASK-5 PART-2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THARUN S DEPT : CSE-1Y COGNIZANCE TASK-5 PART-2</dc:title>
  <dc:creator>Admin</dc:creator>
  <cp:lastModifiedBy>Admin</cp:lastModifiedBy>
  <cp:revision>2</cp:revision>
  <dcterms:created xsi:type="dcterms:W3CDTF">2022-02-27T15:14:21Z</dcterms:created>
  <dcterms:modified xsi:type="dcterms:W3CDTF">2022-02-27T15:26:30Z</dcterms:modified>
</cp:coreProperties>
</file>