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6" r:id="rId12"/>
    <p:sldId id="2146847064" r:id="rId13"/>
    <p:sldId id="2146847065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2E37C1-22E4-4C01-A4E5-8092B5609A31}" v="14" dt="2025-02-21T15:48:43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run Reddy" userId="b49da6cf0441670f" providerId="LiveId" clId="{FB2E37C1-22E4-4C01-A4E5-8092B5609A31}"/>
    <pc:docChg chg="undo custSel modSld">
      <pc:chgData name="Tharun Reddy" userId="b49da6cf0441670f" providerId="LiveId" clId="{FB2E37C1-22E4-4C01-A4E5-8092B5609A31}" dt="2025-02-21T16:08:17.548" v="360" actId="20577"/>
      <pc:docMkLst>
        <pc:docMk/>
      </pc:docMkLst>
      <pc:sldChg chg="modSp mod">
        <pc:chgData name="Tharun Reddy" userId="b49da6cf0441670f" providerId="LiveId" clId="{FB2E37C1-22E4-4C01-A4E5-8092B5609A31}" dt="2025-02-21T15:45:29.782" v="178" actId="1076"/>
        <pc:sldMkLst>
          <pc:docMk/>
          <pc:sldMk cId="953325580" sldId="256"/>
        </pc:sldMkLst>
        <pc:spChg chg="mod">
          <ac:chgData name="Tharun Reddy" userId="b49da6cf0441670f" providerId="LiveId" clId="{FB2E37C1-22E4-4C01-A4E5-8092B5609A31}" dt="2025-02-21T15:45:29.782" v="178" actId="1076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Tharun Reddy" userId="b49da6cf0441670f" providerId="LiveId" clId="{FB2E37C1-22E4-4C01-A4E5-8092B5609A31}" dt="2025-02-21T15:47:45.738" v="305" actId="20577"/>
        <pc:sldMkLst>
          <pc:docMk/>
          <pc:sldMk cId="1186421160" sldId="262"/>
        </pc:sldMkLst>
        <pc:spChg chg="mod">
          <ac:chgData name="Tharun Reddy" userId="b49da6cf0441670f" providerId="LiveId" clId="{FB2E37C1-22E4-4C01-A4E5-8092B5609A31}" dt="2025-02-21T15:47:45.738" v="30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Tharun Reddy" userId="b49da6cf0441670f" providerId="LiveId" clId="{FB2E37C1-22E4-4C01-A4E5-8092B5609A31}" dt="2025-02-21T16:08:17.548" v="360" actId="20577"/>
        <pc:sldMkLst>
          <pc:docMk/>
          <pc:sldMk cId="3210358481" sldId="263"/>
        </pc:sldMkLst>
        <pc:spChg chg="mod">
          <ac:chgData name="Tharun Reddy" userId="b49da6cf0441670f" providerId="LiveId" clId="{FB2E37C1-22E4-4C01-A4E5-8092B5609A31}" dt="2025-02-21T16:08:17.548" v="360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addSp modSp mod">
        <pc:chgData name="Tharun Reddy" userId="b49da6cf0441670f" providerId="LiveId" clId="{FB2E37C1-22E4-4C01-A4E5-8092B5609A31}" dt="2025-02-21T15:43:24.309" v="169" actId="14100"/>
        <pc:sldMkLst>
          <pc:docMk/>
          <pc:sldMk cId="3202024527" sldId="265"/>
        </pc:sldMkLst>
        <pc:picChg chg="add mod">
          <ac:chgData name="Tharun Reddy" userId="b49da6cf0441670f" providerId="LiveId" clId="{FB2E37C1-22E4-4C01-A4E5-8092B5609A31}" dt="2025-02-21T15:43:18.240" v="168" actId="14100"/>
          <ac:picMkLst>
            <pc:docMk/>
            <pc:sldMk cId="3202024527" sldId="265"/>
            <ac:picMk id="3" creationId="{49875D61-4FC9-E9C3-4A7B-A54AFDDD0BD1}"/>
          </ac:picMkLst>
        </pc:picChg>
        <pc:picChg chg="add mod">
          <ac:chgData name="Tharun Reddy" userId="b49da6cf0441670f" providerId="LiveId" clId="{FB2E37C1-22E4-4C01-A4E5-8092B5609A31}" dt="2025-02-21T15:43:24.309" v="169" actId="14100"/>
          <ac:picMkLst>
            <pc:docMk/>
            <pc:sldMk cId="3202024527" sldId="265"/>
            <ac:picMk id="6" creationId="{70D2B641-C8CE-EB48-123F-7B1AAEC5B3E0}"/>
          </ac:picMkLst>
        </pc:picChg>
        <pc:picChg chg="mod modCrop">
          <ac:chgData name="Tharun Reddy" userId="b49da6cf0441670f" providerId="LiveId" clId="{FB2E37C1-22E4-4C01-A4E5-8092B5609A31}" dt="2025-02-21T15:37:29.648" v="125" actId="18131"/>
          <ac:picMkLst>
            <pc:docMk/>
            <pc:sldMk cId="3202024527" sldId="265"/>
            <ac:picMk id="9" creationId="{1BD80B36-90BD-D103-CB41-B3AA037B16AD}"/>
          </ac:picMkLst>
        </pc:picChg>
        <pc:picChg chg="mod">
          <ac:chgData name="Tharun Reddy" userId="b49da6cf0441670f" providerId="LiveId" clId="{FB2E37C1-22E4-4C01-A4E5-8092B5609A31}" dt="2025-02-21T15:36:16.419" v="116" actId="14100"/>
          <ac:picMkLst>
            <pc:docMk/>
            <pc:sldMk cId="3202024527" sldId="265"/>
            <ac:picMk id="11" creationId="{9177843C-3881-0454-5166-28CF7865F6B6}"/>
          </ac:picMkLst>
        </pc:picChg>
      </pc:sldChg>
      <pc:sldChg chg="addSp delSp modSp mod">
        <pc:chgData name="Tharun Reddy" userId="b49da6cf0441670f" providerId="LiveId" clId="{FB2E37C1-22E4-4C01-A4E5-8092B5609A31}" dt="2025-02-21T15:39:13.730" v="136" actId="962"/>
        <pc:sldMkLst>
          <pc:docMk/>
          <pc:sldMk cId="2083715239" sldId="2146847060"/>
        </pc:sldMkLst>
        <pc:spChg chg="add del mod">
          <ac:chgData name="Tharun Reddy" userId="b49da6cf0441670f" providerId="LiveId" clId="{FB2E37C1-22E4-4C01-A4E5-8092B5609A31}" dt="2025-02-21T15:39:09.861" v="132" actId="931"/>
          <ac:spMkLst>
            <pc:docMk/>
            <pc:sldMk cId="2083715239" sldId="2146847060"/>
            <ac:spMk id="4" creationId="{123FD9A1-8F46-80E8-D6DF-B46B4BFE3BB3}"/>
          </ac:spMkLst>
        </pc:spChg>
        <pc:picChg chg="del">
          <ac:chgData name="Tharun Reddy" userId="b49da6cf0441670f" providerId="LiveId" clId="{FB2E37C1-22E4-4C01-A4E5-8092B5609A31}" dt="2025-02-21T15:39:01.159" v="131" actId="21"/>
          <ac:picMkLst>
            <pc:docMk/>
            <pc:sldMk cId="2083715239" sldId="2146847060"/>
            <ac:picMk id="5" creationId="{6E3E078E-4B7B-6FF2-0EA5-414E092461A8}"/>
          </ac:picMkLst>
        </pc:picChg>
        <pc:picChg chg="add mod">
          <ac:chgData name="Tharun Reddy" userId="b49da6cf0441670f" providerId="LiveId" clId="{FB2E37C1-22E4-4C01-A4E5-8092B5609A31}" dt="2025-02-21T15:39:13.730" v="136" actId="962"/>
          <ac:picMkLst>
            <pc:docMk/>
            <pc:sldMk cId="2083715239" sldId="2146847060"/>
            <ac:picMk id="7" creationId="{319FE3E8-9872-F680-E1AB-376B4F928658}"/>
          </ac:picMkLst>
        </pc:picChg>
      </pc:sldChg>
      <pc:sldChg chg="modSp mod">
        <pc:chgData name="Tharun Reddy" userId="b49da6cf0441670f" providerId="LiveId" clId="{FB2E37C1-22E4-4C01-A4E5-8092B5609A31}" dt="2025-02-21T15:42:32.672" v="166"/>
        <pc:sldMkLst>
          <pc:docMk/>
          <pc:sldMk cId="2230664768" sldId="2146847061"/>
        </pc:sldMkLst>
        <pc:spChg chg="mod">
          <ac:chgData name="Tharun Reddy" userId="b49da6cf0441670f" providerId="LiveId" clId="{FB2E37C1-22E4-4C01-A4E5-8092B5609A31}" dt="2025-02-21T15:42:32.672" v="166"/>
          <ac:spMkLst>
            <pc:docMk/>
            <pc:sldMk cId="2230664768" sldId="2146847061"/>
            <ac:spMk id="3" creationId="{51A299DD-46FA-7866-41D8-C1BFCC2F69DD}"/>
          </ac:spMkLst>
        </pc:spChg>
      </pc:sldChg>
      <pc:sldChg chg="addSp delSp modSp mod">
        <pc:chgData name="Tharun Reddy" userId="b49da6cf0441670f" providerId="LiveId" clId="{FB2E37C1-22E4-4C01-A4E5-8092B5609A31}" dt="2025-02-21T15:40:00.331" v="149" actId="962"/>
        <pc:sldMkLst>
          <pc:docMk/>
          <pc:sldMk cId="4145542919" sldId="2146847064"/>
        </pc:sldMkLst>
        <pc:spChg chg="add del mod">
          <ac:chgData name="Tharun Reddy" userId="b49da6cf0441670f" providerId="LiveId" clId="{FB2E37C1-22E4-4C01-A4E5-8092B5609A31}" dt="2025-02-21T15:39:57.732" v="145" actId="931"/>
          <ac:spMkLst>
            <pc:docMk/>
            <pc:sldMk cId="4145542919" sldId="2146847064"/>
            <ac:spMk id="4" creationId="{269D6D32-7CD0-AF41-A5D0-4605DBA900EA}"/>
          </ac:spMkLst>
        </pc:spChg>
        <pc:picChg chg="del">
          <ac:chgData name="Tharun Reddy" userId="b49da6cf0441670f" providerId="LiveId" clId="{FB2E37C1-22E4-4C01-A4E5-8092B5609A31}" dt="2025-02-21T15:39:51.483" v="144" actId="21"/>
          <ac:picMkLst>
            <pc:docMk/>
            <pc:sldMk cId="4145542919" sldId="2146847064"/>
            <ac:picMk id="5" creationId="{088E5155-6372-E669-001A-4DC566788377}"/>
          </ac:picMkLst>
        </pc:picChg>
        <pc:picChg chg="add mod">
          <ac:chgData name="Tharun Reddy" userId="b49da6cf0441670f" providerId="LiveId" clId="{FB2E37C1-22E4-4C01-A4E5-8092B5609A31}" dt="2025-02-21T15:40:00.331" v="149" actId="962"/>
          <ac:picMkLst>
            <pc:docMk/>
            <pc:sldMk cId="4145542919" sldId="2146847064"/>
            <ac:picMk id="7" creationId="{EB747E5C-0467-C1FD-9A65-CD13964EE855}"/>
          </ac:picMkLst>
        </pc:picChg>
      </pc:sldChg>
      <pc:sldChg chg="addSp delSp modSp mod modClrScheme chgLayout">
        <pc:chgData name="Tharun Reddy" userId="b49da6cf0441670f" providerId="LiveId" clId="{FB2E37C1-22E4-4C01-A4E5-8092B5609A31}" dt="2025-02-21T15:42:03.821" v="164" actId="962"/>
        <pc:sldMkLst>
          <pc:docMk/>
          <pc:sldMk cId="2083846157" sldId="2146847065"/>
        </pc:sldMkLst>
        <pc:spChg chg="mod ord">
          <ac:chgData name="Tharun Reddy" userId="b49da6cf0441670f" providerId="LiveId" clId="{FB2E37C1-22E4-4C01-A4E5-8092B5609A31}" dt="2025-02-21T15:41:35.332" v="155" actId="27636"/>
          <ac:spMkLst>
            <pc:docMk/>
            <pc:sldMk cId="2083846157" sldId="2146847065"/>
            <ac:spMk id="2" creationId="{91FA1855-DF24-B763-A477-8BA9D6E39171}"/>
          </ac:spMkLst>
        </pc:spChg>
        <pc:spChg chg="add del mod">
          <ac:chgData name="Tharun Reddy" userId="b49da6cf0441670f" providerId="LiveId" clId="{FB2E37C1-22E4-4C01-A4E5-8092B5609A31}" dt="2025-02-21T15:40:47.262" v="151" actId="21"/>
          <ac:spMkLst>
            <pc:docMk/>
            <pc:sldMk cId="2083846157" sldId="2146847065"/>
            <ac:spMk id="4" creationId="{C5A73993-4142-3EE2-2725-EA24EAB9B388}"/>
          </ac:spMkLst>
        </pc:spChg>
        <pc:spChg chg="add del mod ord">
          <ac:chgData name="Tharun Reddy" userId="b49da6cf0441670f" providerId="LiveId" clId="{FB2E37C1-22E4-4C01-A4E5-8092B5609A31}" dt="2025-02-21T15:41:35.318" v="154" actId="700"/>
          <ac:spMkLst>
            <pc:docMk/>
            <pc:sldMk cId="2083846157" sldId="2146847065"/>
            <ac:spMk id="6" creationId="{72EFD8E9-9307-0AF6-889B-E45ABB7EC3D3}"/>
          </ac:spMkLst>
        </pc:spChg>
        <pc:spChg chg="add del mod ord">
          <ac:chgData name="Tharun Reddy" userId="b49da6cf0441670f" providerId="LiveId" clId="{FB2E37C1-22E4-4C01-A4E5-8092B5609A31}" dt="2025-02-21T15:41:47.858" v="156" actId="931"/>
          <ac:spMkLst>
            <pc:docMk/>
            <pc:sldMk cId="2083846157" sldId="2146847065"/>
            <ac:spMk id="7" creationId="{82587675-4F2C-A396-29FF-83C485C4328B}"/>
          </ac:spMkLst>
        </pc:spChg>
        <pc:spChg chg="add del mod ord">
          <ac:chgData name="Tharun Reddy" userId="b49da6cf0441670f" providerId="LiveId" clId="{FB2E37C1-22E4-4C01-A4E5-8092B5609A31}" dt="2025-02-21T15:41:59.884" v="161" actId="931"/>
          <ac:spMkLst>
            <pc:docMk/>
            <pc:sldMk cId="2083846157" sldId="2146847065"/>
            <ac:spMk id="8" creationId="{1E6169F1-1B00-4DAB-3A4A-C4CD13A59DA4}"/>
          </ac:spMkLst>
        </pc:spChg>
        <pc:picChg chg="add mod">
          <ac:chgData name="Tharun Reddy" userId="b49da6cf0441670f" providerId="LiveId" clId="{FB2E37C1-22E4-4C01-A4E5-8092B5609A31}" dt="2025-02-21T15:41:52.394" v="160" actId="962"/>
          <ac:picMkLst>
            <pc:docMk/>
            <pc:sldMk cId="2083846157" sldId="2146847065"/>
            <ac:picMk id="10" creationId="{C483FBD8-D78B-1756-15AB-0E63438F285A}"/>
          </ac:picMkLst>
        </pc:picChg>
        <pc:picChg chg="add mod">
          <ac:chgData name="Tharun Reddy" userId="b49da6cf0441670f" providerId="LiveId" clId="{FB2E37C1-22E4-4C01-A4E5-8092B5609A31}" dt="2025-02-21T15:42:03.821" v="164" actId="962"/>
          <ac:picMkLst>
            <pc:docMk/>
            <pc:sldMk cId="2083846157" sldId="2146847065"/>
            <ac:picMk id="12" creationId="{0E7BF3A3-B6F4-341D-7901-7BE1402978FF}"/>
          </ac:picMkLst>
        </pc:picChg>
        <pc:picChg chg="add del">
          <ac:chgData name="Tharun Reddy" userId="b49da6cf0441670f" providerId="LiveId" clId="{FB2E37C1-22E4-4C01-A4E5-8092B5609A31}" dt="2025-02-21T15:41:01.858" v="153" actId="21"/>
          <ac:picMkLst>
            <pc:docMk/>
            <pc:sldMk cId="2083846157" sldId="2146847065"/>
            <ac:picMk id="13" creationId="{B02430FE-3100-A39F-F4C6-B82A18C135E2}"/>
          </ac:picMkLst>
        </pc:picChg>
        <pc:picChg chg="del">
          <ac:chgData name="Tharun Reddy" userId="b49da6cf0441670f" providerId="LiveId" clId="{FB2E37C1-22E4-4C01-A4E5-8092B5609A31}" dt="2025-02-21T15:40:58.801" v="152" actId="21"/>
          <ac:picMkLst>
            <pc:docMk/>
            <pc:sldMk cId="2083846157" sldId="2146847065"/>
            <ac:picMk id="17" creationId="{CC715D5A-A60D-B229-2A7C-87457B9E6A89}"/>
          </ac:picMkLst>
        </pc:picChg>
      </pc:sldChg>
      <pc:sldChg chg="addSp delSp modSp mod">
        <pc:chgData name="Tharun Reddy" userId="b49da6cf0441670f" providerId="LiveId" clId="{FB2E37C1-22E4-4C01-A4E5-8092B5609A31}" dt="2025-02-21T15:39:42.629" v="143" actId="962"/>
        <pc:sldMkLst>
          <pc:docMk/>
          <pc:sldMk cId="3749339879" sldId="2146847066"/>
        </pc:sldMkLst>
        <pc:spChg chg="add del mod">
          <ac:chgData name="Tharun Reddy" userId="b49da6cf0441670f" providerId="LiveId" clId="{FB2E37C1-22E4-4C01-A4E5-8092B5609A31}" dt="2025-02-21T15:39:35.911" v="138" actId="931"/>
          <ac:spMkLst>
            <pc:docMk/>
            <pc:sldMk cId="3749339879" sldId="2146847066"/>
            <ac:spMk id="4" creationId="{6BD9D106-382F-B413-222D-B8BA6B1F0746}"/>
          </ac:spMkLst>
        </pc:spChg>
        <pc:picChg chg="del">
          <ac:chgData name="Tharun Reddy" userId="b49da6cf0441670f" providerId="LiveId" clId="{FB2E37C1-22E4-4C01-A4E5-8092B5609A31}" dt="2025-02-21T15:39:26.877" v="137" actId="21"/>
          <ac:picMkLst>
            <pc:docMk/>
            <pc:sldMk cId="3749339879" sldId="2146847066"/>
            <ac:picMk id="5" creationId="{104DECC7-77C0-6E5B-B0D1-2751086A0B29}"/>
          </ac:picMkLst>
        </pc:picChg>
        <pc:picChg chg="add mod">
          <ac:chgData name="Tharun Reddy" userId="b49da6cf0441670f" providerId="LiveId" clId="{FB2E37C1-22E4-4C01-A4E5-8092B5609A31}" dt="2025-02-21T15:39:42.629" v="143" actId="962"/>
          <ac:picMkLst>
            <pc:docMk/>
            <pc:sldMk cId="3749339879" sldId="2146847066"/>
            <ac:picMk id="7" creationId="{D68A6C0C-0193-FA0D-2A54-F6F54289E8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DATE HIDING IN IMAGES USING STEGANOGRAPHY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0365" y="4401178"/>
            <a:ext cx="1000557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TharunKumarReddy Dhanipati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TharunKumarReddy Dhanipati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Prabhat Institute of Computer Science &amp; MCA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1855-DF24-B763-A477-8BA9D6E3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Files 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 descr="A screenshot of a computer">
            <a:extLst>
              <a:ext uri="{FF2B5EF4-FFF2-40B4-BE49-F238E27FC236}">
                <a16:creationId xmlns:a16="http://schemas.microsoft.com/office/drawing/2014/main" id="{C483FBD8-D78B-1756-15AB-0E63438F28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165747"/>
            <a:ext cx="5194300" cy="2921793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E7BF3A3-B6F4-341D-7901-7BE140297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675" y="2165747"/>
            <a:ext cx="5194300" cy="2921793"/>
          </a:xfrm>
        </p:spPr>
      </p:pic>
    </p:spTree>
    <p:extLst>
      <p:ext uri="{BB962C8B-B14F-4D97-AF65-F5344CB8AC3E}">
        <p14:creationId xmlns:p14="http://schemas.microsoft.com/office/powerpoint/2010/main" val="208384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</a:t>
            </a:r>
            <a:r>
              <a:rPr lang="en-IN" dirty="0"/>
              <a:t>his project demonstrates an effective way of securely hiding data within images steganography. While minimizing detection risks. Future improvements could involve adaptive techniques that further enhance security.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https://github.com/Tharun1466/cybersecurity.git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Enhancing security with advanced encryption techniques.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Extending to video and audio steganography.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Developing a mobile application for real-time secure communication.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today’s digital world , securing confidential data during transmission is crucial. Traditional encryption methods make data transmission noticeable and prone to attacks.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challenge is to develop a secure method that can hide sensitive data in image’s appearance, making the transmission inconspicuous.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embedded secret message should not be noticeable in the cover medium to avoid suspicion.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IN" dirty="0"/>
              <a:t>he Technology used in the project are: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Programming Language</a:t>
            </a:r>
            <a:r>
              <a:rPr lang="en-IN"/>
              <a:t>: Python 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Steganography Techniques: Least Significant Bit method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Encryption Algorithms: AES (Advanced Encryption Standard) for additional security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Library Used: OpenCV, </a:t>
            </a:r>
            <a:r>
              <a:rPr lang="en-IN" dirty="0" err="1"/>
              <a:t>OpenStego</a:t>
            </a:r>
            <a:r>
              <a:rPr lang="en-IN" dirty="0"/>
              <a:t>, Cryptography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Operating Systems: Windows11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Image format: .jpg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D80B36-90BD-D103-CB41-B3AA037B1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33884" t="-51094" r="-68304" b="-51094"/>
          <a:stretch/>
        </p:blipFill>
        <p:spPr>
          <a:xfrm>
            <a:off x="6872748" y="1302026"/>
            <a:ext cx="4925961" cy="298511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77843C-3881-0454-5166-28CF7865F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68" y="1879042"/>
            <a:ext cx="4086431" cy="19787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8E31FB-E2E6-E309-C903-3EB774920130}"/>
              </a:ext>
            </a:extLst>
          </p:cNvPr>
          <p:cNvSpPr txBox="1"/>
          <p:nvPr/>
        </p:nvSpPr>
        <p:spPr>
          <a:xfrm>
            <a:off x="520022" y="4441141"/>
            <a:ext cx="82306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F0F0F"/>
                </a:solidFill>
              </a:rPr>
              <a:t>Invi</a:t>
            </a:r>
            <a:r>
              <a:rPr lang="en-IN" sz="1800" b="1" dirty="0">
                <a:solidFill>
                  <a:srgbClr val="0F0F0F"/>
                </a:solidFill>
              </a:rPr>
              <a:t>sible Data Transmission: The hidden data is imperceptible to human eye.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0F0F0F"/>
                </a:solidFill>
              </a:rPr>
              <a:t>Dual Security : Combination of encryption and steganography enhances protection.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0F0F0F"/>
                </a:solidFill>
              </a:rPr>
              <a:t>Low Detection Risk : Unlike encryption , steganography does not draw attention.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rgbClr val="0F0F0F"/>
                </a:solidFill>
              </a:rPr>
              <a:t>Easy Embedding and Extraction : A simple and efficient process for encoding and decoding data</a:t>
            </a:r>
          </a:p>
        </p:txBody>
      </p:sp>
      <p:pic>
        <p:nvPicPr>
          <p:cNvPr id="3" name="Picture 2" descr="A computer screen shot of a white screen&#10;&#10;AI-generated content may be incorrect.">
            <a:extLst>
              <a:ext uri="{FF2B5EF4-FFF2-40B4-BE49-F238E27FC236}">
                <a16:creationId xmlns:a16="http://schemas.microsoft.com/office/drawing/2014/main" id="{49875D61-4FC9-E9C3-4A7B-A54AFDDD0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21" y="1194893"/>
            <a:ext cx="5776091" cy="3092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D2B641-C8CE-EB48-123F-7B1AAEC5B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105" y="1194892"/>
            <a:ext cx="5582385" cy="31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</a:t>
            </a:r>
            <a:r>
              <a:rPr lang="en-IN" dirty="0"/>
              <a:t>overnment agencies for secure communication.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Journalists and whistleblowers for confidential information exchange.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Business for securing trade secrets and sensitive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General users looking for a private method of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319FE3E8-9872-F680-E1AB-376B4F928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301750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DBCD-67A9-801C-16A1-E35FA4F2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8A6C0C-0193-FA0D-2A54-F6F54289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301750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val="374933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1A77-E05B-1D27-302C-818DEF1C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image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 descr="A screen shot of a computer">
            <a:extLst>
              <a:ext uri="{FF2B5EF4-FFF2-40B4-BE49-F238E27FC236}">
                <a16:creationId xmlns:a16="http://schemas.microsoft.com/office/drawing/2014/main" id="{EB747E5C-0467-C1FD-9A65-CD13964EE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301750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val="41455429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1757</TotalTime>
  <Words>331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DATE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output</vt:lpstr>
      <vt:lpstr>image</vt:lpstr>
      <vt:lpstr>Files 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Tharun Reddy</cp:lastModifiedBy>
  <cp:revision>26</cp:revision>
  <dcterms:created xsi:type="dcterms:W3CDTF">2021-05-26T16:50:10Z</dcterms:created>
  <dcterms:modified xsi:type="dcterms:W3CDTF">2025-02-21T16:08:18Z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