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73" r:id="rId4"/>
    <p:sldId id="272" r:id="rId5"/>
    <p:sldId id="286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NYSE STOCK DATA PIPELINE AND ANALYSIS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Building a Real-Time Pipeline: From Streaming to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69918"/>
            <a:ext cx="5272764" cy="1551573"/>
          </a:xfrm>
        </p:spPr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044983"/>
            <a:ext cx="5272764" cy="29204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 the context of NYSE stock data, we manage two datasets.</a:t>
            </a:r>
          </a:p>
          <a:p>
            <a:r>
              <a:rPr lang="en-US" dirty="0">
                <a:latin typeface="+mj-lt"/>
              </a:rPr>
              <a:t>One file holds the maximum stock prices from the previous day, consisting of the stock symbol and its corresponding previous max price. </a:t>
            </a:r>
          </a:p>
          <a:p>
            <a:r>
              <a:rPr lang="en-US" dirty="0">
                <a:latin typeface="+mj-lt"/>
              </a:rPr>
              <a:t>The other dataset is a stream of real-time stock data, with each record containing the stock symbol, a timestamp in HH:MM:SS format, and the current stock price.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918" y="1712119"/>
            <a:ext cx="314325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Develop a </a:t>
            </a:r>
            <a:r>
              <a:rPr lang="en-US" b="1" dirty="0" err="1">
                <a:latin typeface="+mj-lt"/>
              </a:rPr>
              <a:t>PySpark</a:t>
            </a:r>
            <a:r>
              <a:rPr lang="en-US" b="1" dirty="0">
                <a:latin typeface="+mj-lt"/>
              </a:rPr>
              <a:t> streaming application that does the following</a:t>
            </a:r>
          </a:p>
          <a:p>
            <a:r>
              <a:rPr lang="en-US" dirty="0">
                <a:latin typeface="+mj-lt"/>
              </a:rPr>
              <a:t>Reads static data of the previous max price</a:t>
            </a:r>
          </a:p>
          <a:p>
            <a:r>
              <a:rPr lang="en-US" dirty="0">
                <a:latin typeface="+mj-lt"/>
              </a:rPr>
              <a:t>Captures streaming data at regular intervals</a:t>
            </a:r>
          </a:p>
          <a:p>
            <a:r>
              <a:rPr lang="en-US" dirty="0">
                <a:latin typeface="+mj-lt"/>
              </a:rPr>
              <a:t>Compare current stock prices from the data stream with the static data of the previous max price</a:t>
            </a:r>
          </a:p>
          <a:p>
            <a:r>
              <a:rPr lang="en-US" dirty="0">
                <a:latin typeface="+mj-lt"/>
              </a:rPr>
              <a:t>Flags or displays details when the current price reaches or goes above the previous max price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Datasets used:</a:t>
            </a:r>
          </a:p>
          <a:p>
            <a:r>
              <a:rPr lang="en-US" dirty="0">
                <a:latin typeface="+mj-lt"/>
              </a:rPr>
              <a:t>Previous max price dataset contains previous day stock prices</a:t>
            </a:r>
          </a:p>
          <a:p>
            <a:r>
              <a:rPr lang="en-US" dirty="0">
                <a:latin typeface="+mj-lt"/>
              </a:rPr>
              <a:t>Stock data is the streaming data that contains present stock prices of different companies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387" y="1268481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716299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4943" y="204367"/>
            <a:ext cx="11520488" cy="38637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31F49-4C63-F4A6-4B08-730350662DFC}"/>
              </a:ext>
            </a:extLst>
          </p:cNvPr>
          <p:cNvSpPr txBox="1"/>
          <p:nvPr/>
        </p:nvSpPr>
        <p:spPr>
          <a:xfrm>
            <a:off x="1520890" y="5460566"/>
            <a:ext cx="844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VSCODE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Previous maximum prices are loaded from a csv file into a RDD and cached</a:t>
            </a:r>
          </a:p>
          <a:p>
            <a:r>
              <a:rPr lang="en-US" dirty="0">
                <a:latin typeface="+mj-lt"/>
              </a:rPr>
              <a:t>The data cached is compared with the streaming data that is streaming in from a server running in localhost</a:t>
            </a:r>
          </a:p>
          <a:p>
            <a:r>
              <a:rPr lang="en-US" dirty="0">
                <a:latin typeface="+mj-lt"/>
              </a:rPr>
              <a:t>The streamed stock price is compared with the previous stock price, and the result is printed if it is higher.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+mj-lt"/>
              </a:rPr>
              <a:t>SparkSession</a:t>
            </a:r>
            <a:r>
              <a:rPr lang="en-US" dirty="0">
                <a:latin typeface="+mj-lt"/>
              </a:rPr>
              <a:t> is initialized using “</a:t>
            </a:r>
            <a:r>
              <a:rPr lang="en-US" dirty="0" err="1">
                <a:latin typeface="+mj-lt"/>
              </a:rPr>
              <a:t>SparkSession.builder</a:t>
            </a:r>
            <a:r>
              <a:rPr lang="en-US" dirty="0">
                <a:latin typeface="+mj-lt"/>
              </a:rPr>
              <a:t>” object</a:t>
            </a:r>
          </a:p>
          <a:p>
            <a:r>
              <a:rPr lang="en-US" dirty="0">
                <a:latin typeface="+mj-lt"/>
              </a:rPr>
              <a:t>The “master” parameter is set to “local[2]” which means spark will run locally using two execution threads</a:t>
            </a:r>
          </a:p>
          <a:p>
            <a:r>
              <a:rPr lang="en-US" dirty="0">
                <a:latin typeface="+mj-lt"/>
              </a:rPr>
              <a:t>“</a:t>
            </a:r>
            <a:r>
              <a:rPr lang="en-US" dirty="0" err="1">
                <a:latin typeface="+mj-lt"/>
              </a:rPr>
              <a:t>StreamingContext</a:t>
            </a:r>
            <a:r>
              <a:rPr lang="en-US" dirty="0">
                <a:latin typeface="+mj-lt"/>
              </a:rPr>
              <a:t>” class is created to process data in batches with a duration of 1 second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7B196-679B-2BB8-CA10-38BC5334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0E50B78-3F36-4950-FB98-BAB490CB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92D9D-EEFA-7AF5-9968-71E37CBC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68E337-9CC2-13BF-9AE0-54E54B02D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5D3E39-0699-6862-961D-DFFA68BB9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22467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Joined the stream data with previous maximum price data to compare the current prices with the previous maximum prices</a:t>
            </a:r>
          </a:p>
          <a:p>
            <a:r>
              <a:rPr lang="en-US" dirty="0">
                <a:latin typeface="+mj-lt"/>
              </a:rPr>
              <a:t>Filtered the joined data to retain only the records where the current price is greater than or equal to the previous maximum price</a:t>
            </a:r>
          </a:p>
          <a:p>
            <a:r>
              <a:rPr lang="en-US" dirty="0">
                <a:latin typeface="+mj-lt"/>
              </a:rPr>
              <a:t>In addition to the above, the percentage change in stock price is also calculated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E69FC7-8CE9-A388-4C14-5175EDE6E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D31D75-D12B-9CD4-2586-EE4E45FC1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2088166"/>
          </a:xfrm>
        </p:spPr>
        <p:txBody>
          <a:bodyPr/>
          <a:lstStyle/>
          <a:p>
            <a:r>
              <a:rPr lang="en-US" dirty="0">
                <a:latin typeface="+mj-lt"/>
              </a:rPr>
              <a:t>Stock data is read from a csv file using the csv module</a:t>
            </a:r>
          </a:p>
          <a:p>
            <a:r>
              <a:rPr lang="en-US" dirty="0">
                <a:latin typeface="+mj-lt"/>
              </a:rPr>
              <a:t>A generator function continuously yield stock data rows with a delay of 1 second to ensure steady streaming</a:t>
            </a:r>
          </a:p>
          <a:p>
            <a:r>
              <a:rPr lang="en-US" dirty="0">
                <a:latin typeface="+mj-lt"/>
              </a:rPr>
              <a:t>Established a connection to continuously send stock data to the connected clients and encoded the data before sending it over the network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6B6EDD2-8153-1130-7B38-9F44D2B6C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AE75165-4A03-2E61-4128-1226F78B6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69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E359-7606-7A1D-81F9-66F8517B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C5D632-6F90-7AD8-7687-664B5CED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37" y="166689"/>
            <a:ext cx="9254996" cy="163411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43FBBB-96F9-F675-DFFE-81131437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371" y="2025780"/>
            <a:ext cx="10766556" cy="41604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Real-Time Insights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The NYSE Stock Data Pipeline and Analysis enable real-time processing and analysis of streaming stock data, providing immediate insights into market trends and price movements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Actionable Intelligence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By leveraging technologies such as Apache Spark and Python, the pipeline empowers traders and decision-makers with actionable intelligence derived from up-to-date market data, supporting informed decision-making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89</TotalTime>
  <Words>470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NYSE STOCK DATA PIPELINE AND ANALYSIS </vt:lpstr>
      <vt:lpstr>Business Scenario</vt:lpstr>
      <vt:lpstr>Problem Statement </vt:lpstr>
      <vt:lpstr>TOOLS USED</vt:lpstr>
      <vt:lpstr>Approach</vt:lpstr>
      <vt:lpstr>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NYSE STOCK DATA PIPELINE AND ANALYSIS </dc:title>
  <dc:creator>user</dc:creator>
  <cp:lastModifiedBy>user</cp:lastModifiedBy>
  <cp:revision>3</cp:revision>
  <dcterms:created xsi:type="dcterms:W3CDTF">2024-03-04T16:14:25Z</dcterms:created>
  <dcterms:modified xsi:type="dcterms:W3CDTF">2024-03-05T06:10:33Z</dcterms:modified>
</cp:coreProperties>
</file>