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D4F-274A-0E1D-61C1-B0A473CF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8E11A-6F88-437A-15E5-FBE90A68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09C6-A054-5221-3498-7FA3A69B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DBE2-DA3E-13EC-6DA5-B98B8BF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4AF9-C980-8DBE-F214-AC6C302D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4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CFBF-77C3-E390-32FD-C919C2A4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67565-C72F-1D8A-8EF9-CE417D05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0575-7A64-35D6-B11D-D87751C6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A274-5F5C-35AC-839F-F14908D6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5B75-5633-6E36-0210-D8CE3F79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8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2B856-5DF2-372F-6031-52FD4B8F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A7AD-575A-88F0-F21D-C9E06D69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8107-77C7-395C-81A5-9B76A636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7C22-E765-85C5-C71A-977B330A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8BB0-3670-8959-7B51-066F8853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2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5360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7DF8-1A1D-B34D-7EF1-87C288F9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96FA-184A-4371-ADF8-4894ECBDB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D7DC-6420-42CD-9602-56D18AB1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D9C4-0403-3C4F-D4E6-0E020F91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4CC8-7FB7-5DE4-5027-401C01F8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6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A349-5F81-CF0A-6BFD-F09FA9EE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294C-380F-84C1-D2AE-35708569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ECC2-F414-C865-A44F-7619E8F1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49FD-10EA-0105-CB7D-2331B56A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F87E-CE31-7387-4BAA-5C031D82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83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BB0-3A1C-152C-6E9D-1542D9A3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FF74-874A-9F6B-BFA5-12D28CBCC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527D-128F-233C-01F6-89241AE82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6EA5-32DE-83FF-8971-3F091F13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31E76-0A6F-9371-18F7-2FA53966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D52A4-B859-2542-FF3E-AA97B43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CDE7-766F-7F3A-E991-9348DEA6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54052-E5A6-AECC-4CDC-E499F4D9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AB1F-C224-F40E-E345-BF5906AE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8A3F2-909D-D0FF-E407-7526E4F8B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27A38-C402-41C2-5DA4-A2BA12066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A6E57-C5FC-8A1D-7D6E-0FC7FC43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9CE9B-B277-F818-DB58-FD2E9417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49F88-688D-9DC8-8C7E-9F225B64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45D6-EC7D-68E8-8CA6-39D7E4EF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DA251-40CE-EFB3-07E3-B3DD7A65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4B959-1A14-82A1-F8AC-C98F73D6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1C966-BAD4-4D57-31D7-A5777631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A5CF8-3565-BA13-605F-91E71A3B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3AA00-1086-F8A6-FDF3-C307B149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60AE7-EACC-666B-9893-D889784C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DEDE-67AD-864E-686D-2142C5B2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5037-23D4-3CDB-7E86-B6775F79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2006-956E-2645-D5E1-1D6ED9BF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5D767-5B8B-51A2-B791-88BFAED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294B0-A46D-CE56-B7B3-36537BED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E052-D5DC-B224-8E4E-CFC807DA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9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B8D-A9D7-E6C9-A6C8-A3BC515B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1E4D0-F2A5-AF56-8C43-0192A645F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96E0-2276-6F73-E372-73420D211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5ACD-A3F5-8BB8-B3FD-77F3014A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CCC3-5B0C-4E26-DE2D-9159DB7E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BBA3-EFE8-A764-4E56-C7FB7041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0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937AC-8FB9-43A6-C8A9-0C1BDFA3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DFDD9-5F4F-014D-1B26-B2B1F213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52FA-C979-1A0B-EE24-A525EF32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8875-AB33-4286-81E1-44541BFBF96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11AA-A683-1957-8077-047B2FD46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B31A0-8D5A-1CC5-848B-8CECB163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513FE-3FA0-49EB-8287-C3069B354A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8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90800" y="2057400"/>
            <a:ext cx="8229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K THARUN VIJAY KUMAR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Picture 9" descr="result n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11125200" cy="38993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5181600"/>
            <a:ext cx="723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Thus execution of Handwriting generation with Variational Autoencoders (VAEs) is successfully done.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2362200"/>
            <a:ext cx="731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Handwriting generation with Variational Autoencoders (VAES)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20574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/>
              <a:t>Encode handwritten characters</a:t>
            </a:r>
          </a:p>
          <a:p>
            <a:pPr marL="342900" indent="-342900">
              <a:buAutoNum type="arabicPeriod"/>
            </a:pPr>
            <a:r>
              <a:rPr lang="en-US" sz="3200" b="1" dirty="0"/>
              <a:t>Capture variability</a:t>
            </a:r>
          </a:p>
          <a:p>
            <a:pPr marL="342900" indent="-342900">
              <a:buAutoNum type="arabicPeriod"/>
            </a:pPr>
            <a:r>
              <a:rPr lang="en-US" sz="3200" b="1" dirty="0"/>
              <a:t>Decode into new characters</a:t>
            </a:r>
          </a:p>
          <a:p>
            <a:pPr marL="342900" indent="-342900">
              <a:buAutoNum type="arabicPeriod"/>
            </a:pPr>
            <a:r>
              <a:rPr lang="en-US" sz="3200" b="1" dirty="0"/>
              <a:t>Conditional generation</a:t>
            </a:r>
          </a:p>
          <a:p>
            <a:pPr marL="342900" indent="-342900">
              <a:buAutoNum type="arabicPeriod"/>
            </a:pPr>
            <a:r>
              <a:rPr lang="en-US" sz="3200" b="1" dirty="0"/>
              <a:t>Training and evaluation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3622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Develop a generative model capable of creating realistic and diverse variations of handwritten characters.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286000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Motivation:</a:t>
            </a:r>
            <a:r>
              <a:rPr lang="en-US" sz="3200" dirty="0"/>
              <a:t> Handwritten characters hold unique stylistic information and are essential for tasks like document analysis and personalized interactions. However, generating realistic and diverse variations of handwritten characters can be challenging.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00200"/>
            <a:ext cx="579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/>
              <a:t>Creative Professionals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/>
              <a:t>Font Designers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/>
              <a:t>Graphic Designers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/>
              <a:t>Game Developers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962400"/>
            <a:ext cx="617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2800" b="1" dirty="0"/>
              <a:t>. </a:t>
            </a:r>
            <a:r>
              <a:rPr lang="en-US" sz="3200" b="1" dirty="0"/>
              <a:t>Machine Learning Researchers</a:t>
            </a:r>
          </a:p>
          <a:p>
            <a:pPr>
              <a:buFont typeface="Arial" charset="0"/>
              <a:buChar char="•"/>
            </a:pPr>
            <a:r>
              <a:rPr lang="en-US" sz="3200" b="1" dirty="0"/>
              <a:t> Data Augmentation</a:t>
            </a:r>
          </a:p>
          <a:p>
            <a:pPr>
              <a:buFont typeface="Arial" charset="0"/>
              <a:buChar char="•"/>
            </a:pPr>
            <a:r>
              <a:rPr lang="en-US" sz="3200" b="1" dirty="0"/>
              <a:t> Text-to-Image Synthesis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066800"/>
            <a:ext cx="655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1.Solution :-</a:t>
            </a:r>
          </a:p>
          <a:p>
            <a:pPr>
              <a:buFont typeface="Arial" charset="0"/>
              <a:buChar char="•"/>
            </a:pPr>
            <a:r>
              <a:rPr lang="en-US" sz="2000" b="1" dirty="0"/>
              <a:t>Enhanced Control with Conditional Input</a:t>
            </a:r>
          </a:p>
          <a:p>
            <a:pPr>
              <a:buFont typeface="Arial" charset="0"/>
              <a:buChar char="•"/>
            </a:pPr>
            <a:r>
              <a:rPr lang="en-US" sz="2000" b="1" dirty="0"/>
              <a:t>User-Friendly Interface</a:t>
            </a:r>
          </a:p>
          <a:p>
            <a:pPr>
              <a:buFont typeface="Arial" charset="0"/>
              <a:buChar char="•"/>
            </a:pPr>
            <a:r>
              <a:rPr lang="en-US" sz="2000" b="1" dirty="0"/>
              <a:t>Potential Applications  for</a:t>
            </a:r>
          </a:p>
          <a:p>
            <a:r>
              <a:rPr lang="en-US" sz="2000" b="1" dirty="0"/>
              <a:t> 1) Font Designers</a:t>
            </a:r>
            <a:endParaRPr lang="en-US" sz="2000" dirty="0"/>
          </a:p>
          <a:p>
            <a:r>
              <a:rPr lang="en-US" sz="2000" b="1" dirty="0"/>
              <a:t> 2) Graphic Designers</a:t>
            </a:r>
            <a:endParaRPr lang="en-US" sz="2000" dirty="0"/>
          </a:p>
          <a:p>
            <a:r>
              <a:rPr lang="en-US" sz="2000" b="1" dirty="0"/>
              <a:t> 3) Content Creators</a:t>
            </a:r>
            <a:endParaRPr lang="en-US" sz="2000" dirty="0"/>
          </a:p>
          <a:p>
            <a:r>
              <a:rPr lang="en-US" sz="2000" b="1" dirty="0"/>
              <a:t> 4) Machine Learning Researchers</a:t>
            </a:r>
            <a:endParaRPr lang="en-US" sz="2000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343400"/>
            <a:ext cx="1188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2.Value Proposition:</a:t>
            </a:r>
            <a:endParaRPr lang="en-US" sz="2400" dirty="0"/>
          </a:p>
          <a:p>
            <a:r>
              <a:rPr lang="en-US" sz="2400" dirty="0"/>
              <a:t>Our solution provides a powerful and user-friendly tool for generating realistic and diverse variations of handwritten characters. By offering conditional control and an intuitive interface, it caters to a broad spectrum of users, unlocking creative and practical applications across various fields.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430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solution elevates basic VAE-based handwriting generation by introducing two key advancements:</a:t>
            </a:r>
          </a:p>
          <a:p>
            <a:endParaRPr lang="en-US" sz="2400" dirty="0"/>
          </a:p>
          <a:p>
            <a:r>
              <a:rPr lang="en-US" sz="2400" b="1" dirty="0"/>
              <a:t>1. Multimodal Conditional Control: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b="1" dirty="0"/>
              <a:t>Text Descriptions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Style Transfer</a:t>
            </a:r>
          </a:p>
          <a:p>
            <a:r>
              <a:rPr lang="en-US" sz="2400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4191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Interactive Exploration and Control: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b="1" dirty="0"/>
              <a:t> Latent Space Navigation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 Real-Time Feedback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074" name="AutoShape 2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va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8229600" cy="403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Trebuchet MS</vt:lpstr>
      <vt:lpstr>Office Theme</vt:lpstr>
      <vt:lpstr>K THARUN VIJAY KUMAR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THARUN VIJAY KUMAR</dc:title>
  <dc:creator>kingtharun182@outlook.com</dc:creator>
  <cp:lastModifiedBy>kingtharun182@outlook.com</cp:lastModifiedBy>
  <cp:revision>1</cp:revision>
  <dcterms:created xsi:type="dcterms:W3CDTF">2024-04-03T13:31:40Z</dcterms:created>
  <dcterms:modified xsi:type="dcterms:W3CDTF">2024-04-03T13:34:26Z</dcterms:modified>
</cp:coreProperties>
</file>