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4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9C0E-E514-4670-9C23-DF47FCDA8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510" y="457199"/>
            <a:ext cx="8949689" cy="842431"/>
          </a:xfrm>
        </p:spPr>
        <p:txBody>
          <a:bodyPr/>
          <a:lstStyle/>
          <a:p>
            <a:r>
              <a:rPr lang="en-GB" dirty="0"/>
              <a:t>DEPARTMENT OF DATA ANALYTICS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189F2-8083-4D60-BC91-5C681E0BF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442" y="2598421"/>
            <a:ext cx="9937115" cy="4259579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latin typeface="Algerian" panose="04020705040A02060702" pitchFamily="82" charset="0"/>
              </a:rPr>
              <a:t>NAME: T.R THARUN KUMAR</a:t>
            </a:r>
          </a:p>
          <a:p>
            <a:pPr algn="ctr"/>
            <a:r>
              <a:rPr lang="en-GB" sz="3600" dirty="0">
                <a:latin typeface="Algerian" panose="04020705040A02060702" pitchFamily="82" charset="0"/>
              </a:rPr>
              <a:t>192211541</a:t>
            </a:r>
          </a:p>
          <a:p>
            <a:pPr algn="ctr"/>
            <a:r>
              <a:rPr lang="en-GB" sz="3600" dirty="0">
                <a:latin typeface="Algerian" panose="04020705040A02060702" pitchFamily="82" charset="0"/>
              </a:rPr>
              <a:t>SIMATS SCHOOL OF ENGINEERING</a:t>
            </a:r>
            <a:endParaRPr lang="en-IN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918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{342EDF8C-2D8B-45EC-BB16-7E08116A6AE5}tf03457452</Template>
  <TotalTime>2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Celestial</vt:lpstr>
      <vt:lpstr>DEPARTMENT OF DATA ANALYTICS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DATA ANALYTICS</dc:title>
  <dc:creator>Tharun Tabujula</dc:creator>
  <cp:lastModifiedBy>Tharun Tabujula</cp:lastModifiedBy>
  <cp:revision>1</cp:revision>
  <dcterms:created xsi:type="dcterms:W3CDTF">2023-02-14T04:12:46Z</dcterms:created>
  <dcterms:modified xsi:type="dcterms:W3CDTF">2023-02-14T04:14:55Z</dcterms:modified>
</cp:coreProperties>
</file>