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0058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2024-03-28T17:07:22Z</dcterms:created>
  <dcterms:modified xsi:type="dcterms:W3CDTF">2024-09-09T04:40:05Z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1bbcbb26aec1488cab0f3a688951d0f5</vt:lpwstr>
  </property>
</Properties>
</file>