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 NAME	</a:t>
            </a:r>
            <a:r>
              <a:rPr lang="en-IN" sz="2400" dirty="0"/>
              <a:t>:</a:t>
            </a:r>
            <a:r>
              <a:rPr lang="en-IN" sz="2400" dirty="0" err="1"/>
              <a:t>Tharun</a:t>
            </a:r>
            <a:r>
              <a:rPr lang="en-IN" sz="2400" dirty="0"/>
              <a:t> </a:t>
            </a:r>
            <a:r>
              <a:rPr lang="en-IN" sz="2400" dirty="0" err="1"/>
              <a:t>kumar</a:t>
            </a:r>
            <a:r>
              <a:rPr lang="en-IN" sz="2400" dirty="0"/>
              <a:t>. V</a:t>
            </a:r>
            <a:endParaRPr lang="en-US" sz="2400" dirty="0"/>
          </a:p>
          <a:p>
            <a:r>
              <a:rPr lang="en-US" sz="2400" dirty="0"/>
              <a:t>REGISTER NO		:</a:t>
            </a:r>
            <a:r>
              <a:rPr lang="en-IN" sz="2400" dirty="0"/>
              <a:t>422200856</a:t>
            </a:r>
            <a:r>
              <a:rPr lang="en-US" sz="2400" dirty="0"/>
              <a:t>	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</a:t>
            </a:r>
            <a:r>
              <a:rPr lang="en-IN" sz="2400" dirty="0"/>
              <a:t>ISM) </a:t>
            </a:r>
            <a:endParaRPr lang="en-US" sz="2400" dirty="0"/>
          </a:p>
          <a:p>
            <a:r>
              <a:rPr lang="en-US" sz="2400" dirty="0"/>
              <a:t>COLLEGE		:</a:t>
            </a:r>
            <a:r>
              <a:rPr lang="en-IN" sz="2400" dirty="0"/>
              <a:t>J.H.A. </a:t>
            </a:r>
            <a:r>
              <a:rPr lang="en-IN" sz="2400" dirty="0" err="1"/>
              <a:t>Agarsen</a:t>
            </a:r>
            <a:r>
              <a:rPr lang="en-IN" sz="2400" dirty="0"/>
              <a:t> College</a:t>
            </a:r>
            <a:r>
              <a:rPr lang="en-US" sz="2400" dirty="0"/>
              <a:t>				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919952003681</cp:lastModifiedBy>
  <cp:revision>47</cp:revision>
  <dcterms:created xsi:type="dcterms:W3CDTF">2024-03-29T15:07:22Z</dcterms:created>
  <dcterms:modified xsi:type="dcterms:W3CDTF">2024-09-03T05:06:45Z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