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74904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1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29"/>
    <p:restoredTop sz="94655"/>
  </p:normalViewPr>
  <p:slideViewPr>
    <p:cSldViewPr snapToGrid="0" snapToObjects="1">
      <p:cViewPr>
        <p:scale>
          <a:sx n="25" d="100"/>
          <a:sy n="25" d="100"/>
        </p:scale>
        <p:origin x="508" y="12"/>
      </p:cViewPr>
      <p:guideLst>
        <p:guide orient="horz" pos="10368"/>
        <p:guide pos="118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solidFill>
                <a:latin typeface="Arial" charset="0"/>
                <a:ea typeface="Arial" charset="0"/>
                <a:cs typeface="Arial" charset="0"/>
              </a:defRPr>
            </a:pPr>
            <a:r>
              <a:rPr lang="en-US" sz="3600" b="1" dirty="0">
                <a:solidFill>
                  <a:schemeClr val="tx1"/>
                </a:solidFill>
                <a:latin typeface="Arial" charset="0"/>
                <a:ea typeface="Arial" charset="0"/>
                <a:cs typeface="Arial" charset="0"/>
              </a:rPr>
              <a:t>Chart</a:t>
            </a:r>
            <a:r>
              <a:rPr lang="en-US" sz="3600" b="1" baseline="0" dirty="0">
                <a:solidFill>
                  <a:schemeClr val="tx1"/>
                </a:solidFill>
                <a:latin typeface="Arial" charset="0"/>
                <a:ea typeface="Arial" charset="0"/>
                <a:cs typeface="Arial" charset="0"/>
              </a:rPr>
              <a:t> Title</a:t>
            </a:r>
            <a:endParaRPr lang="en-US" sz="3600" b="1" dirty="0">
              <a:solidFill>
                <a:schemeClr val="tx1"/>
              </a:solidFill>
              <a:latin typeface="Arial" charset="0"/>
              <a:ea typeface="Arial" charset="0"/>
              <a:cs typeface="Arial" charset="0"/>
            </a:endParaRPr>
          </a:p>
        </c:rich>
      </c:tx>
      <c:layout>
        <c:manualLayout>
          <c:xMode val="edge"/>
          <c:yMode val="edge"/>
          <c:x val="0.38284917498069099"/>
          <c:y val="2.46956303721842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57293203472888399"/>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7E3-4E5C-8D51-568ED9401AB7}"/>
            </c:ext>
          </c:extLst>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7E3-4E5C-8D51-568ED9401AB7}"/>
            </c:ext>
          </c:extLst>
        </c:ser>
        <c:ser>
          <c:idx val="2"/>
          <c:order val="2"/>
          <c:tx>
            <c:strRef>
              <c:f>Sheet1!$D$1</c:f>
              <c:strCache>
                <c:ptCount val="1"/>
                <c:pt idx="0">
                  <c:v>Series 3</c:v>
                </c:pt>
              </c:strCache>
            </c:strRef>
          </c:tx>
          <c:spPr>
            <a:solidFill>
              <a:srgbClr val="E56D54"/>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7E3-4E5C-8D51-568ED9401AB7}"/>
            </c:ext>
          </c:extLst>
        </c:ser>
        <c:dLbls>
          <c:showLegendKey val="0"/>
          <c:showVal val="0"/>
          <c:showCatName val="0"/>
          <c:showSerName val="0"/>
          <c:showPercent val="0"/>
          <c:showBubbleSize val="0"/>
        </c:dLbls>
        <c:gapWidth val="219"/>
        <c:overlap val="-27"/>
        <c:axId val="-2109089936"/>
        <c:axId val="-2117490752"/>
      </c:barChart>
      <c:catAx>
        <c:axId val="-2109089936"/>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2117490752"/>
        <c:crosses val="autoZero"/>
        <c:auto val="1"/>
        <c:lblAlgn val="ctr"/>
        <c:lblOffset val="100"/>
        <c:noMultiLvlLbl val="0"/>
      </c:catAx>
      <c:valAx>
        <c:axId val="-211749075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en-US"/>
          </a:p>
        </c:txPr>
        <c:crossAx val="-2109089936"/>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18812787853590801"/>
          <c:y val="0.91175179819735896"/>
          <c:w val="0.68548392999304697"/>
          <c:h val="6.0968015008725798E-2"/>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Chart</a:t>
            </a:r>
            <a:r>
              <a:rPr lang="en-US" sz="3200" b="1" baseline="0" dirty="0">
                <a:solidFill>
                  <a:schemeClr val="tx1"/>
                </a:solidFill>
              </a:rPr>
              <a:t> Title</a:t>
            </a:r>
            <a:endParaRPr lang="en-US" sz="3200" b="1" dirty="0">
              <a:solidFill>
                <a:schemeClr val="tx1"/>
              </a:solidFill>
            </a:endParaRPr>
          </a:p>
        </c:rich>
      </c:tx>
      <c:layout>
        <c:manualLayout>
          <c:xMode val="edge"/>
          <c:yMode val="edge"/>
          <c:x val="0.28801728777489699"/>
          <c:y val="4.9237205471233801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1056-476E-9BAE-D70B2C920F24}"/>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1056-476E-9BAE-D70B2C920F24}"/>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1056-476E-9BAE-D70B2C920F24}"/>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1056-476E-9BAE-D70B2C920F24}"/>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4.5612439395706701E-2"/>
          <c:y val="0.89354195260385805"/>
          <c:w val="0.93038430396361005"/>
          <c:h val="7.3836395450568498E-2"/>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Title</a:t>
            </a:r>
          </a:p>
        </c:rich>
      </c:tx>
      <c:layout>
        <c:manualLayout>
          <c:xMode val="edge"/>
          <c:yMode val="edge"/>
          <c:x val="0.27157165791239501"/>
          <c:y val="8.8675100073389898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EB0A-42D2-A5AB-EB5532D14057}"/>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EB0A-42D2-A5AB-EB5532D14057}"/>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EB0A-42D2-A5AB-EB5532D14057}"/>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EB0A-42D2-A5AB-EB5532D14057}"/>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2.4733848212852901E-2"/>
          <c:y val="0.80265924102539998"/>
          <c:w val="0.96966312131297205"/>
          <c:h val="0.173129628756911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Title</a:t>
            </a:r>
          </a:p>
        </c:rich>
      </c:tx>
      <c:layout>
        <c:manualLayout>
          <c:xMode val="edge"/>
          <c:yMode val="edge"/>
          <c:x val="0.26578031806312102"/>
          <c:y val="8.8675100073389898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F0CA-40E7-994A-0B739F5CEF14}"/>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F0CA-40E7-994A-0B739F5CEF14}"/>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F0CA-40E7-994A-0B739F5CEF14}"/>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F0CA-40E7-994A-0B739F5CEF14}"/>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2.4733848212852901E-2"/>
          <c:y val="0.80265924102539998"/>
          <c:w val="0.96966312131297205"/>
          <c:h val="0.197340722688188"/>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solidFill>
          <a:schemeClr val="accent3"/>
        </a:solidFill>
        <a:ln>
          <a:solidFill>
            <a:schemeClr val="lt1">
              <a:hueOff val="0"/>
              <a:satOff val="0"/>
              <a:lumOff val="0"/>
            </a:schemeClr>
          </a:solidFill>
        </a:ln>
      </dgm:spPr>
      <dgm:t>
        <a:bodyPr anchor="b"/>
        <a:lstStyle/>
        <a:p>
          <a:r>
            <a:rPr lang="en-US" sz="2800" dirty="0">
              <a:solidFill>
                <a:schemeClr val="bg1"/>
              </a:solidFill>
            </a:rPr>
            <a:t>Series 1</a:t>
          </a:r>
          <a:br>
            <a:rPr lang="en-US" sz="2800" dirty="0">
              <a:solidFill>
                <a:schemeClr val="bg1"/>
              </a:solidFill>
            </a:rPr>
          </a:br>
          <a:endParaRPr lang="en-US" sz="1400" dirty="0">
            <a:solidFill>
              <a:schemeClr val="bg1"/>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solidFill>
          <a:schemeClr val="accent2"/>
        </a:solidFill>
        <a:ln w="63500">
          <a:solidFill>
            <a:schemeClr val="bg1"/>
          </a:solidFill>
        </a:ln>
      </dgm:spPr>
      <dgm:t>
        <a:bodyPr anchor="b"/>
        <a:lstStyle/>
        <a:p>
          <a:pPr>
            <a:lnSpc>
              <a:spcPct val="100000"/>
            </a:lnSpc>
          </a:pPr>
          <a:r>
            <a:rPr lang="en-US" sz="2800" dirty="0">
              <a:solidFill>
                <a:schemeClr val="bg1"/>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solidFill>
          <a:schemeClr val="accent1"/>
        </a:solidFill>
        <a:ln w="63500">
          <a:solidFill>
            <a:schemeClr val="bg1"/>
          </a:solidFill>
        </a:ln>
      </dgm:spPr>
      <dgm:t>
        <a:bodyPr anchor="b"/>
        <a:lstStyle/>
        <a:p>
          <a:r>
            <a:rPr lang="en-US" sz="2800" dirty="0">
              <a:solidFill>
                <a:schemeClr val="bg1"/>
              </a:solidFill>
            </a:rPr>
            <a:t>Series 3</a:t>
          </a:r>
        </a:p>
        <a:p>
          <a:endParaRPr lang="en-US" sz="1400" dirty="0">
            <a:solidFill>
              <a:schemeClr val="bg1"/>
            </a:solidFill>
          </a:endParaRPr>
        </a:p>
      </dgm: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pt>
    <dgm:pt modelId="{3FE82FCB-BBCE-5F47-A785-76048297C6FA}" type="pres">
      <dgm:prSet presAssocID="{F2A80D4E-DCDF-DD47-B0A0-103201ABFF8D}" presName="levelTx" presStyleLbl="revTx" presStyleIdx="0" presStyleCnt="0">
        <dgm:presLayoutVars>
          <dgm:chMax val="1"/>
          <dgm:bulletEnabled val="1"/>
        </dgm:presLayoutVars>
      </dgm:prSet>
      <dgm:spPr/>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pt>
    <dgm:pt modelId="{F72C514A-07FD-0547-BA87-CE0EC865697F}" type="pres">
      <dgm:prSet presAssocID="{7AF5E0A5-A3D5-5044-9AE9-85D2AACDE2EC}" presName="levelTx" presStyleLbl="revTx" presStyleIdx="0" presStyleCnt="0">
        <dgm:presLayoutVars>
          <dgm:chMax val="1"/>
          <dgm:bulletEnabled val="1"/>
        </dgm:presLayoutVars>
      </dgm:prSet>
      <dgm:spPr/>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495">
        <dgm:presLayoutVars>
          <dgm:chMax val="1"/>
          <dgm:bulletEnabled val="1"/>
        </dgm:presLayoutVars>
      </dgm:prSet>
      <dgm:spPr/>
    </dgm:pt>
    <dgm:pt modelId="{011EBD37-4648-414E-9EBF-6A4C6B6DAA1E}" type="pres">
      <dgm:prSet presAssocID="{B9FB34F6-F115-BA4C-A756-11366D60939C}" presName="levelTx" presStyleLbl="revTx" presStyleIdx="0" presStyleCnt="0">
        <dgm:presLayoutVars>
          <dgm:chMax val="1"/>
          <dgm:bulletEnabled val="1"/>
        </dgm:presLayoutVars>
      </dgm:prSet>
      <dgm:spPr/>
    </dgm:pt>
  </dgm:ptLst>
  <dgm:cxnLst>
    <dgm:cxn modelId="{4555C307-2D4A-4F4C-83C3-7CA9AA55C00F}" type="presOf" srcId="{7AF5E0A5-A3D5-5044-9AE9-85D2AACDE2EC}" destId="{49FAE39A-B2CF-D944-B834-B2EF233A6F89}" srcOrd="0" destOrd="0" presId="urn:microsoft.com/office/officeart/2005/8/layout/pyramid1"/>
    <dgm:cxn modelId="{853C4811-7E28-F24B-AB47-9D36430FBA4F}" type="presOf" srcId="{7AF5E0A5-A3D5-5044-9AE9-85D2AACDE2EC}" destId="{F72C514A-07FD-0547-BA87-CE0EC865697F}"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DDE9F53E-1E0F-464C-B536-C265B1792B69}" type="presOf" srcId="{F2A80D4E-DCDF-DD47-B0A0-103201ABFF8D}" destId="{3FE82FCB-BBCE-5F47-A785-76048297C6FA}" srcOrd="1" destOrd="0" presId="urn:microsoft.com/office/officeart/2005/8/layout/pyramid1"/>
    <dgm:cxn modelId="{00C23643-6080-B048-BD88-6572A476E643}" type="presOf" srcId="{B9FB34F6-F115-BA4C-A756-11366D60939C}" destId="{011EBD37-4648-414E-9EBF-6A4C6B6DAA1E}" srcOrd="1" destOrd="0" presId="urn:microsoft.com/office/officeart/2005/8/layout/pyramid1"/>
    <dgm:cxn modelId="{458EF269-EDD6-5343-B53A-617D7FAEFDE0}" type="presOf" srcId="{B9FB34F6-F115-BA4C-A756-11366D60939C}" destId="{A8C62C20-56D4-5948-84F0-B67C9C2CF512}" srcOrd="0" destOrd="0" presId="urn:microsoft.com/office/officeart/2005/8/layout/pyramid1"/>
    <dgm:cxn modelId="{816A494A-9BBE-F64D-9734-C37C40D4CBF6}" type="presOf" srcId="{F2A80D4E-DCDF-DD47-B0A0-103201ABFF8D}" destId="{3B50DBC0-D324-CC48-814E-1224FFB23FF8}" srcOrd="0"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5F0B9C5A-22D4-104D-A6D7-3D8E89847F26}" srcId="{AC9615C9-C6F1-014D-A3A7-7A5DB4A377FE}" destId="{F2A80D4E-DCDF-DD47-B0A0-103201ABFF8D}" srcOrd="0" destOrd="0" parTransId="{AAE9F486-967B-F741-A320-903B7BAD1BB6}" sibTransId="{F9FAAC82-4768-9541-B270-7F034CA5B77C}"/>
    <dgm:cxn modelId="{44F698F9-E503-604B-A196-DF88D5E2BF28}" type="presOf" srcId="{AC9615C9-C6F1-014D-A3A7-7A5DB4A377FE}" destId="{CC3A4FC8-1BA9-9048-BB1E-D88C367138D1}" srcOrd="0" destOrd="0" presId="urn:microsoft.com/office/officeart/2005/8/layout/pyramid1"/>
    <dgm:cxn modelId="{EB8463B3-B386-BC48-A54B-B903B15DB018}" type="presParOf" srcId="{CC3A4FC8-1BA9-9048-BB1E-D88C367138D1}" destId="{C127AABA-8910-AC41-9833-0CFA9A9DF82B}" srcOrd="0" destOrd="0" presId="urn:microsoft.com/office/officeart/2005/8/layout/pyramid1"/>
    <dgm:cxn modelId="{CB8E435B-19DF-A14E-AC37-C573B58AFD43}" type="presParOf" srcId="{C127AABA-8910-AC41-9833-0CFA9A9DF82B}" destId="{3B50DBC0-D324-CC48-814E-1224FFB23FF8}" srcOrd="0" destOrd="0" presId="urn:microsoft.com/office/officeart/2005/8/layout/pyramid1"/>
    <dgm:cxn modelId="{FA11CBD5-4B86-B147-BFF3-C2920C42A0A5}" type="presParOf" srcId="{C127AABA-8910-AC41-9833-0CFA9A9DF82B}" destId="{3FE82FCB-BBCE-5F47-A785-76048297C6FA}" srcOrd="1" destOrd="0" presId="urn:microsoft.com/office/officeart/2005/8/layout/pyramid1"/>
    <dgm:cxn modelId="{C2E90630-F778-7D46-A0B5-4033BBD9E8A8}" type="presParOf" srcId="{CC3A4FC8-1BA9-9048-BB1E-D88C367138D1}" destId="{4930E1E6-F99E-4A40-AC26-A9A216241580}" srcOrd="1" destOrd="0" presId="urn:microsoft.com/office/officeart/2005/8/layout/pyramid1"/>
    <dgm:cxn modelId="{85027B49-272D-B742-8A11-5B5B71635F50}" type="presParOf" srcId="{4930E1E6-F99E-4A40-AC26-A9A216241580}" destId="{49FAE39A-B2CF-D944-B834-B2EF233A6F89}" srcOrd="0" destOrd="0" presId="urn:microsoft.com/office/officeart/2005/8/layout/pyramid1"/>
    <dgm:cxn modelId="{BD3222B9-F189-7241-B9AF-F70402E42E03}" type="presParOf" srcId="{4930E1E6-F99E-4A40-AC26-A9A216241580}" destId="{F72C514A-07FD-0547-BA87-CE0EC865697F}" srcOrd="1" destOrd="0" presId="urn:microsoft.com/office/officeart/2005/8/layout/pyramid1"/>
    <dgm:cxn modelId="{FA780DE5-2392-F74F-B4E2-8D51A26D3CC4}" type="presParOf" srcId="{CC3A4FC8-1BA9-9048-BB1E-D88C367138D1}" destId="{8E501972-DD45-2241-8C2D-ABBD79CD69F3}" srcOrd="2" destOrd="0" presId="urn:microsoft.com/office/officeart/2005/8/layout/pyramid1"/>
    <dgm:cxn modelId="{D9F22FF3-9F74-874F-9F89-0A94BDD0E4FB}" type="presParOf" srcId="{8E501972-DD45-2241-8C2D-ABBD79CD69F3}" destId="{A8C62C20-56D4-5948-84F0-B67C9C2CF512}" srcOrd="0" destOrd="0" presId="urn:microsoft.com/office/officeart/2005/8/layout/pyramid1"/>
    <dgm:cxn modelId="{377BFB92-7619-1241-A2D7-AA9E4D2B0A6A}"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1850214" y="0"/>
          <a:ext cx="2258384" cy="1717571"/>
        </a:xfrm>
        <a:prstGeom prst="trapezoid">
          <a:avLst>
            <a:gd name="adj" fmla="val 65744"/>
          </a:avLst>
        </a:prstGeom>
        <a:solidFill>
          <a:schemeClr val="accent3"/>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Series 1</a:t>
          </a:r>
          <a:br>
            <a:rPr lang="en-US" sz="2800" kern="1200" dirty="0">
              <a:solidFill>
                <a:schemeClr val="bg1"/>
              </a:solidFill>
            </a:rPr>
          </a:br>
          <a:endParaRPr lang="en-US" sz="1400" kern="1200" dirty="0">
            <a:solidFill>
              <a:schemeClr val="bg1"/>
            </a:solidFill>
          </a:endParaRPr>
        </a:p>
      </dsp:txBody>
      <dsp:txXfrm>
        <a:off x="1850214" y="0"/>
        <a:ext cx="2258384" cy="1717571"/>
      </dsp:txXfrm>
    </dsp:sp>
    <dsp:sp modelId="{49FAE39A-B2CF-D944-B834-B2EF233A6F89}">
      <dsp:nvSpPr>
        <dsp:cNvPr id="0" name=""/>
        <dsp:cNvSpPr/>
      </dsp:nvSpPr>
      <dsp:spPr>
        <a:xfrm>
          <a:off x="1129192" y="1717571"/>
          <a:ext cx="3700429" cy="1096721"/>
        </a:xfrm>
        <a:prstGeom prst="trapezoid">
          <a:avLst>
            <a:gd name="adj" fmla="val 65744"/>
          </a:avLst>
        </a:prstGeom>
        <a:solidFill>
          <a:schemeClr val="accent2"/>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100000"/>
            </a:lnSpc>
            <a:spcBef>
              <a:spcPct val="0"/>
            </a:spcBef>
            <a:spcAft>
              <a:spcPct val="35000"/>
            </a:spcAft>
            <a:buNone/>
          </a:pPr>
          <a:r>
            <a:rPr lang="en-US" sz="2800" kern="1200" dirty="0">
              <a:solidFill>
                <a:schemeClr val="bg1"/>
              </a:solidFill>
            </a:rPr>
            <a:t>Series 2</a:t>
          </a:r>
        </a:p>
        <a:p>
          <a:pPr marL="0" lvl="0" indent="0" algn="ctr" defTabSz="1244600">
            <a:lnSpc>
              <a:spcPct val="100000"/>
            </a:lnSpc>
            <a:spcBef>
              <a:spcPct val="0"/>
            </a:spcBef>
            <a:spcAft>
              <a:spcPct val="35000"/>
            </a:spcAft>
            <a:buNone/>
          </a:pPr>
          <a:endParaRPr lang="en-US" sz="1400" kern="1200" dirty="0">
            <a:solidFill>
              <a:schemeClr val="bg1"/>
            </a:solidFill>
          </a:endParaRPr>
        </a:p>
      </dsp:txBody>
      <dsp:txXfrm>
        <a:off x="1776767" y="1717571"/>
        <a:ext cx="2405279" cy="1096721"/>
      </dsp:txXfrm>
    </dsp:sp>
    <dsp:sp modelId="{A8C62C20-56D4-5948-84F0-B67C9C2CF512}">
      <dsp:nvSpPr>
        <dsp:cNvPr id="0" name=""/>
        <dsp:cNvSpPr/>
      </dsp:nvSpPr>
      <dsp:spPr>
        <a:xfrm>
          <a:off x="0" y="2814293"/>
          <a:ext cx="5958813" cy="1717571"/>
        </a:xfrm>
        <a:prstGeom prst="trapezoid">
          <a:avLst>
            <a:gd name="adj" fmla="val 65744"/>
          </a:avLst>
        </a:prstGeom>
        <a:solidFill>
          <a:schemeClr val="accent1"/>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Series 3</a:t>
          </a:r>
        </a:p>
        <a:p>
          <a:pPr marL="0" lvl="0" indent="0" algn="ctr" defTabSz="1244600">
            <a:lnSpc>
              <a:spcPct val="90000"/>
            </a:lnSpc>
            <a:spcBef>
              <a:spcPct val="0"/>
            </a:spcBef>
            <a:spcAft>
              <a:spcPct val="35000"/>
            </a:spcAft>
            <a:buNone/>
          </a:pPr>
          <a:endParaRPr lang="en-US" sz="1400" kern="1200" dirty="0">
            <a:solidFill>
              <a:schemeClr val="bg1"/>
            </a:solidFill>
          </a:endParaRPr>
        </a:p>
      </dsp:txBody>
      <dsp:txXfrm>
        <a:off x="1042792" y="2814293"/>
        <a:ext cx="3873229" cy="171757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flipH="1">
            <a:off x="9540239" y="6431836"/>
            <a:ext cx="0" cy="23316644"/>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9658714" y="7009765"/>
            <a:ext cx="78105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18745200" y="6431836"/>
            <a:ext cx="0" cy="23316644"/>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27826369" y="6431836"/>
            <a:ext cx="0" cy="23316644"/>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781050" y="6644640"/>
            <a:ext cx="8369168" cy="1487424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781050" y="22113240"/>
            <a:ext cx="8369168" cy="7452360"/>
          </a:xfrm>
          <a:prstGeom prst="rect">
            <a:avLst/>
          </a:prstGeom>
          <a:solidFill>
            <a:schemeClr val="bg2">
              <a:lumMod val="85000"/>
            </a:schemeClr>
          </a:solidFill>
        </p:spPr>
        <p:txBody>
          <a:bodyPr>
            <a:normAutofit/>
          </a:bodyPr>
          <a:lstStyle>
            <a:lvl1pPr marL="0" indent="0" algn="ctr">
              <a:buNone/>
              <a:defRPr/>
            </a:lvl1pPr>
          </a:lstStyle>
          <a:p>
            <a:pPr marL="0" indent="0" algn="ctr">
              <a:buNone/>
            </a:pPr>
            <a:endParaRPr lang="en-US" dirty="0"/>
          </a:p>
        </p:txBody>
      </p:sp>
      <p:sp>
        <p:nvSpPr>
          <p:cNvPr id="14" name="Picture Placeholder 2"/>
          <p:cNvSpPr>
            <a:spLocks noGrp="1"/>
          </p:cNvSpPr>
          <p:nvPr>
            <p:ph type="pic" sz="quarter" idx="17"/>
          </p:nvPr>
        </p:nvSpPr>
        <p:spPr>
          <a:xfrm>
            <a:off x="28227617" y="17186910"/>
            <a:ext cx="8369168" cy="745236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15" name="Content Placeholder 9"/>
          <p:cNvSpPr>
            <a:spLocks noGrp="1"/>
          </p:cNvSpPr>
          <p:nvPr>
            <p:ph sz="quarter" idx="18"/>
          </p:nvPr>
        </p:nvSpPr>
        <p:spPr>
          <a:xfrm>
            <a:off x="9971946" y="6644640"/>
            <a:ext cx="8369168" cy="2292096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19232880" y="6705600"/>
            <a:ext cx="8070528" cy="664464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28227617" y="6705600"/>
            <a:ext cx="8369168" cy="993648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28227617" y="25130234"/>
            <a:ext cx="8369168" cy="4252487"/>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19230299" y="14194528"/>
            <a:ext cx="8075577" cy="6942137"/>
          </a:xfrm>
          <a:prstGeom prst="rect">
            <a:avLst/>
          </a:prstGeom>
        </p:spPr>
        <p:txBody>
          <a:bodyPr/>
          <a:lstStyle/>
          <a:p>
            <a:endParaRPr lang="en-US" dirty="0"/>
          </a:p>
        </p:txBody>
      </p:sp>
      <p:sp>
        <p:nvSpPr>
          <p:cNvPr id="20" name="Content Placeholder 9"/>
          <p:cNvSpPr>
            <a:spLocks noGrp="1"/>
          </p:cNvSpPr>
          <p:nvPr>
            <p:ph sz="quarter" idx="23"/>
          </p:nvPr>
        </p:nvSpPr>
        <p:spPr>
          <a:xfrm>
            <a:off x="19230300" y="21847581"/>
            <a:ext cx="8044046" cy="759610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20208"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36"/>
          <p:cNvSpPr>
            <a:spLocks noChangeArrowheads="1"/>
          </p:cNvSpPr>
          <p:nvPr userDrawn="1"/>
        </p:nvSpPr>
        <p:spPr bwMode="auto">
          <a:xfrm>
            <a:off x="0" y="0"/>
            <a:ext cx="374904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7" name="Rectangle 6"/>
          <p:cNvSpPr/>
          <p:nvPr userDrawn="1"/>
        </p:nvSpPr>
        <p:spPr>
          <a:xfrm>
            <a:off x="0" y="5257801"/>
            <a:ext cx="37490400" cy="265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26229444" y="0"/>
            <a:ext cx="9341680" cy="5256959"/>
          </a:xfrm>
          <a:prstGeom prst="rect">
            <a:avLst/>
          </a:prstGeom>
        </p:spPr>
      </p:pic>
      <p:sp>
        <p:nvSpPr>
          <p:cNvPr id="10" name="Rectangle 36"/>
          <p:cNvSpPr>
            <a:spLocks noChangeArrowheads="1"/>
          </p:cNvSpPr>
          <p:nvPr userDrawn="1"/>
        </p:nvSpPr>
        <p:spPr bwMode="auto">
          <a:xfrm>
            <a:off x="0" y="30409662"/>
            <a:ext cx="374904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12" name="Straight Connector 11"/>
          <p:cNvCxnSpPr/>
          <p:nvPr userDrawn="1"/>
        </p:nvCxnSpPr>
        <p:spPr>
          <a:xfrm>
            <a:off x="26943203"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781080" rtl="0" eaLnBrk="1" latinLnBrk="0" hangingPunct="1">
        <a:lnSpc>
          <a:spcPct val="90000"/>
        </a:lnSpc>
        <a:spcBef>
          <a:spcPct val="0"/>
        </a:spcBef>
        <a:buNone/>
        <a:defRPr sz="3758" kern="1200">
          <a:solidFill>
            <a:schemeClr val="tx1"/>
          </a:solidFill>
          <a:latin typeface="+mj-lt"/>
          <a:ea typeface="+mj-ea"/>
          <a:cs typeface="+mj-cs"/>
        </a:defRPr>
      </a:lvl1pPr>
    </p:titleStyle>
    <p:bodyStyle>
      <a:lvl1pPr marL="195270" indent="-195270" algn="l" defTabSz="781080" rtl="0" eaLnBrk="1" latinLnBrk="0" hangingPunct="1">
        <a:lnSpc>
          <a:spcPct val="90000"/>
        </a:lnSpc>
        <a:spcBef>
          <a:spcPts val="854"/>
        </a:spcBef>
        <a:buFont typeface="Arial"/>
        <a:buChar char="•"/>
        <a:defRPr sz="2392" kern="1200">
          <a:solidFill>
            <a:schemeClr val="tx1"/>
          </a:solidFill>
          <a:latin typeface="+mn-lt"/>
          <a:ea typeface="+mn-ea"/>
          <a:cs typeface="+mn-cs"/>
        </a:defRPr>
      </a:lvl1pPr>
      <a:lvl2pPr marL="585810" indent="-195270" algn="l" defTabSz="781080" rtl="0" eaLnBrk="1" latinLnBrk="0" hangingPunct="1">
        <a:lnSpc>
          <a:spcPct val="90000"/>
        </a:lnSpc>
        <a:spcBef>
          <a:spcPts val="427"/>
        </a:spcBef>
        <a:buFont typeface="Arial"/>
        <a:buChar char="•"/>
        <a:defRPr sz="2050" kern="1200">
          <a:solidFill>
            <a:schemeClr val="tx1"/>
          </a:solidFill>
          <a:latin typeface="+mn-lt"/>
          <a:ea typeface="+mn-ea"/>
          <a:cs typeface="+mn-cs"/>
        </a:defRPr>
      </a:lvl2pPr>
      <a:lvl3pPr marL="976351" indent="-195270" algn="l" defTabSz="781080" rtl="0" eaLnBrk="1" latinLnBrk="0" hangingPunct="1">
        <a:lnSpc>
          <a:spcPct val="90000"/>
        </a:lnSpc>
        <a:spcBef>
          <a:spcPts val="427"/>
        </a:spcBef>
        <a:buFont typeface="Arial"/>
        <a:buChar char="•"/>
        <a:defRPr sz="1708" kern="1200">
          <a:solidFill>
            <a:schemeClr val="tx1"/>
          </a:solidFill>
          <a:latin typeface="+mn-lt"/>
          <a:ea typeface="+mn-ea"/>
          <a:cs typeface="+mn-cs"/>
        </a:defRPr>
      </a:lvl3pPr>
      <a:lvl4pPr marL="1366891"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4pPr>
      <a:lvl5pPr marL="1757431"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5pPr>
      <a:lvl6pPr marL="2147971"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6pPr>
      <a:lvl7pPr marL="2538512"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7pPr>
      <a:lvl8pPr marL="2929052"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8pPr>
      <a:lvl9pPr marL="3319592"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9pPr>
    </p:bodyStyle>
    <p:otherStyle>
      <a:defPPr>
        <a:defRPr lang="en-US"/>
      </a:defPPr>
      <a:lvl1pPr marL="0" algn="l" defTabSz="781080" rtl="0" eaLnBrk="1" latinLnBrk="0" hangingPunct="1">
        <a:defRPr sz="1538" kern="1200">
          <a:solidFill>
            <a:schemeClr val="tx1"/>
          </a:solidFill>
          <a:latin typeface="+mn-lt"/>
          <a:ea typeface="+mn-ea"/>
          <a:cs typeface="+mn-cs"/>
        </a:defRPr>
      </a:lvl1pPr>
      <a:lvl2pPr marL="390540" algn="l" defTabSz="781080" rtl="0" eaLnBrk="1" latinLnBrk="0" hangingPunct="1">
        <a:defRPr sz="1538" kern="1200">
          <a:solidFill>
            <a:schemeClr val="tx1"/>
          </a:solidFill>
          <a:latin typeface="+mn-lt"/>
          <a:ea typeface="+mn-ea"/>
          <a:cs typeface="+mn-cs"/>
        </a:defRPr>
      </a:lvl2pPr>
      <a:lvl3pPr marL="781080" algn="l" defTabSz="781080" rtl="0" eaLnBrk="1" latinLnBrk="0" hangingPunct="1">
        <a:defRPr sz="1538" kern="1200">
          <a:solidFill>
            <a:schemeClr val="tx1"/>
          </a:solidFill>
          <a:latin typeface="+mn-lt"/>
          <a:ea typeface="+mn-ea"/>
          <a:cs typeface="+mn-cs"/>
        </a:defRPr>
      </a:lvl3pPr>
      <a:lvl4pPr marL="1171621" algn="l" defTabSz="781080" rtl="0" eaLnBrk="1" latinLnBrk="0" hangingPunct="1">
        <a:defRPr sz="1538" kern="1200">
          <a:solidFill>
            <a:schemeClr val="tx1"/>
          </a:solidFill>
          <a:latin typeface="+mn-lt"/>
          <a:ea typeface="+mn-ea"/>
          <a:cs typeface="+mn-cs"/>
        </a:defRPr>
      </a:lvl4pPr>
      <a:lvl5pPr marL="1562161" algn="l" defTabSz="781080" rtl="0" eaLnBrk="1" latinLnBrk="0" hangingPunct="1">
        <a:defRPr sz="1538" kern="1200">
          <a:solidFill>
            <a:schemeClr val="tx1"/>
          </a:solidFill>
          <a:latin typeface="+mn-lt"/>
          <a:ea typeface="+mn-ea"/>
          <a:cs typeface="+mn-cs"/>
        </a:defRPr>
      </a:lvl5pPr>
      <a:lvl6pPr marL="1952701" algn="l" defTabSz="781080" rtl="0" eaLnBrk="1" latinLnBrk="0" hangingPunct="1">
        <a:defRPr sz="1538" kern="1200">
          <a:solidFill>
            <a:schemeClr val="tx1"/>
          </a:solidFill>
          <a:latin typeface="+mn-lt"/>
          <a:ea typeface="+mn-ea"/>
          <a:cs typeface="+mn-cs"/>
        </a:defRPr>
      </a:lvl6pPr>
      <a:lvl7pPr marL="2343241" algn="l" defTabSz="781080" rtl="0" eaLnBrk="1" latinLnBrk="0" hangingPunct="1">
        <a:defRPr sz="1538" kern="1200">
          <a:solidFill>
            <a:schemeClr val="tx1"/>
          </a:solidFill>
          <a:latin typeface="+mn-lt"/>
          <a:ea typeface="+mn-ea"/>
          <a:cs typeface="+mn-cs"/>
        </a:defRPr>
      </a:lvl7pPr>
      <a:lvl8pPr marL="2733782" algn="l" defTabSz="781080" rtl="0" eaLnBrk="1" latinLnBrk="0" hangingPunct="1">
        <a:defRPr sz="1538" kern="1200">
          <a:solidFill>
            <a:schemeClr val="tx1"/>
          </a:solidFill>
          <a:latin typeface="+mn-lt"/>
          <a:ea typeface="+mn-ea"/>
          <a:cs typeface="+mn-cs"/>
        </a:defRPr>
      </a:lvl8pPr>
      <a:lvl9pPr marL="3124322" algn="l" defTabSz="781080" rtl="0" eaLnBrk="1" latinLnBrk="0" hangingPunct="1">
        <a:defRPr sz="15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5.png"/><Relationship Id="rId18" Type="http://schemas.openxmlformats.org/officeDocument/2006/relationships/image" Target="../media/image10.png"/><Relationship Id="rId26" Type="http://schemas.openxmlformats.org/officeDocument/2006/relationships/image" Target="../media/image18.png"/><Relationship Id="rId39" Type="http://schemas.openxmlformats.org/officeDocument/2006/relationships/image" Target="../media/image31.png"/><Relationship Id="rId21" Type="http://schemas.openxmlformats.org/officeDocument/2006/relationships/image" Target="../media/image13.png"/><Relationship Id="rId34" Type="http://schemas.openxmlformats.org/officeDocument/2006/relationships/image" Target="../media/image26.png"/><Relationship Id="rId42" Type="http://schemas.openxmlformats.org/officeDocument/2006/relationships/image" Target="../media/image34.png"/><Relationship Id="rId7" Type="http://schemas.openxmlformats.org/officeDocument/2006/relationships/diagramColors" Target="../diagrams/colors1.xml"/><Relationship Id="rId2" Type="http://schemas.openxmlformats.org/officeDocument/2006/relationships/chart" Target="../charts/chart1.xml"/><Relationship Id="rId16" Type="http://schemas.openxmlformats.org/officeDocument/2006/relationships/image" Target="../media/image8.png"/><Relationship Id="rId29"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chart" Target="../charts/chart4.xml"/><Relationship Id="rId24" Type="http://schemas.openxmlformats.org/officeDocument/2006/relationships/image" Target="../media/image16.png"/><Relationship Id="rId32" Type="http://schemas.openxmlformats.org/officeDocument/2006/relationships/image" Target="../media/image24.png"/><Relationship Id="rId37" Type="http://schemas.openxmlformats.org/officeDocument/2006/relationships/image" Target="../media/image29.png"/><Relationship Id="rId40" Type="http://schemas.openxmlformats.org/officeDocument/2006/relationships/image" Target="../media/image32.png"/><Relationship Id="rId45" Type="http://schemas.openxmlformats.org/officeDocument/2006/relationships/image" Target="../media/image37.png"/><Relationship Id="rId5" Type="http://schemas.openxmlformats.org/officeDocument/2006/relationships/diagramLayout" Target="../diagrams/layout1.xml"/><Relationship Id="rId15" Type="http://schemas.openxmlformats.org/officeDocument/2006/relationships/image" Target="../media/image7.png"/><Relationship Id="rId23" Type="http://schemas.openxmlformats.org/officeDocument/2006/relationships/image" Target="../media/image15.png"/><Relationship Id="rId28" Type="http://schemas.openxmlformats.org/officeDocument/2006/relationships/image" Target="../media/image20.png"/><Relationship Id="rId36" Type="http://schemas.openxmlformats.org/officeDocument/2006/relationships/image" Target="../media/image28.png"/><Relationship Id="rId10" Type="http://schemas.openxmlformats.org/officeDocument/2006/relationships/chart" Target="../charts/chart3.xml"/><Relationship Id="rId19" Type="http://schemas.openxmlformats.org/officeDocument/2006/relationships/image" Target="../media/image11.png"/><Relationship Id="rId31" Type="http://schemas.openxmlformats.org/officeDocument/2006/relationships/image" Target="../media/image23.png"/><Relationship Id="rId44" Type="http://schemas.openxmlformats.org/officeDocument/2006/relationships/image" Target="../media/image36.png"/><Relationship Id="rId4" Type="http://schemas.openxmlformats.org/officeDocument/2006/relationships/diagramData" Target="../diagrams/data1.xml"/><Relationship Id="rId9" Type="http://schemas.openxmlformats.org/officeDocument/2006/relationships/image" Target="../media/image3.png"/><Relationship Id="rId14" Type="http://schemas.openxmlformats.org/officeDocument/2006/relationships/image" Target="../media/image6.png"/><Relationship Id="rId22" Type="http://schemas.openxmlformats.org/officeDocument/2006/relationships/image" Target="../media/image14.png"/><Relationship Id="rId27" Type="http://schemas.openxmlformats.org/officeDocument/2006/relationships/image" Target="../media/image19.png"/><Relationship Id="rId30" Type="http://schemas.openxmlformats.org/officeDocument/2006/relationships/image" Target="../media/image22.png"/><Relationship Id="rId35" Type="http://schemas.openxmlformats.org/officeDocument/2006/relationships/image" Target="../media/image27.png"/><Relationship Id="rId43" Type="http://schemas.openxmlformats.org/officeDocument/2006/relationships/image" Target="../media/image35.png"/><Relationship Id="rId8" Type="http://schemas.microsoft.com/office/2007/relationships/diagramDrawing" Target="../diagrams/drawing1.xml"/><Relationship Id="rId3" Type="http://schemas.openxmlformats.org/officeDocument/2006/relationships/chart" Target="../charts/chart2.xml"/><Relationship Id="rId12" Type="http://schemas.openxmlformats.org/officeDocument/2006/relationships/image" Target="../media/image4.png"/><Relationship Id="rId17" Type="http://schemas.openxmlformats.org/officeDocument/2006/relationships/image" Target="../media/image9.png"/><Relationship Id="rId25" Type="http://schemas.openxmlformats.org/officeDocument/2006/relationships/image" Target="../media/image17.png"/><Relationship Id="rId33" Type="http://schemas.openxmlformats.org/officeDocument/2006/relationships/image" Target="../media/image25.png"/><Relationship Id="rId38" Type="http://schemas.openxmlformats.org/officeDocument/2006/relationships/image" Target="../media/image30.png"/><Relationship Id="rId46" Type="http://schemas.openxmlformats.org/officeDocument/2006/relationships/image" Target="../media/image38.png"/><Relationship Id="rId20" Type="http://schemas.openxmlformats.org/officeDocument/2006/relationships/image" Target="../media/image12.png"/><Relationship Id="rId41"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946150" y="1749294"/>
            <a:ext cx="30767136" cy="268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937" tIns="38962" rIns="77937" bIns="38962">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altLang="en-US" sz="7517" dirty="0">
                <a:solidFill>
                  <a:srgbClr val="FFFFFF"/>
                </a:solidFill>
                <a:latin typeface="+mn-lt"/>
                <a:ea typeface="Arial" charset="0"/>
              </a:rPr>
              <a:t>PREDICTING INCOME LEVELS USING CENSUS DATASET</a:t>
            </a:r>
          </a:p>
          <a:p>
            <a:pPr>
              <a:spcBef>
                <a:spcPts val="513"/>
              </a:spcBef>
              <a:spcAft>
                <a:spcPts val="1538"/>
              </a:spcAft>
              <a:defRPr/>
            </a:pPr>
            <a:r>
              <a:rPr lang="en-US" altLang="en-US" sz="3758" dirty="0">
                <a:solidFill>
                  <a:srgbClr val="FFFFFF"/>
                </a:solidFill>
                <a:latin typeface="+mn-lt"/>
                <a:ea typeface="Arial" charset="0"/>
              </a:rPr>
              <a:t>Classification of Census Data to Predict Annual Income Above $50K.)</a:t>
            </a:r>
          </a:p>
          <a:p>
            <a:pPr>
              <a:spcBef>
                <a:spcPts val="1538"/>
              </a:spcBef>
              <a:defRPr/>
            </a:pPr>
            <a:r>
              <a:rPr lang="en-US" altLang="en-US" sz="2733" dirty="0">
                <a:solidFill>
                  <a:srgbClr val="FFFFFF"/>
                </a:solidFill>
                <a:latin typeface="+mn-lt"/>
                <a:ea typeface="Arial" charset="0"/>
              </a:rPr>
              <a:t>Tharun Teja Mogili , UB Person No. 50559877</a:t>
            </a:r>
          </a:p>
        </p:txBody>
      </p:sp>
      <p:sp>
        <p:nvSpPr>
          <p:cNvPr id="5" name="TextBox 1"/>
          <p:cNvSpPr txBox="1">
            <a:spLocks noChangeArrowheads="1"/>
          </p:cNvSpPr>
          <p:nvPr/>
        </p:nvSpPr>
        <p:spPr bwMode="auto">
          <a:xfrm>
            <a:off x="781050" y="7003709"/>
            <a:ext cx="8396288" cy="47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endParaRPr lang="en-US" altLang="en-US" sz="2477" dirty="0">
              <a:latin typeface="Arial" charset="0"/>
              <a:ea typeface="Arial" charset="0"/>
            </a:endParaRPr>
          </a:p>
        </p:txBody>
      </p:sp>
      <p:graphicFrame>
        <p:nvGraphicFramePr>
          <p:cNvPr id="11" name="Chart Placeholder 14"/>
          <p:cNvGraphicFramePr>
            <a:graphicFrameLocks/>
          </p:cNvGraphicFramePr>
          <p:nvPr>
            <p:extLst>
              <p:ext uri="{D42A27DB-BD31-4B8C-83A1-F6EECF244321}">
                <p14:modId xmlns:p14="http://schemas.microsoft.com/office/powerpoint/2010/main" val="965531087"/>
              </p:ext>
            </p:extLst>
          </p:nvPr>
        </p:nvGraphicFramePr>
        <p:xfrm>
          <a:off x="19143405" y="7037620"/>
          <a:ext cx="8334315" cy="65259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4"/>
          <p:cNvGraphicFramePr>
            <a:graphicFrameLocks/>
          </p:cNvGraphicFramePr>
          <p:nvPr>
            <p:extLst>
              <p:ext uri="{D42A27DB-BD31-4B8C-83A1-F6EECF244321}">
                <p14:modId xmlns:p14="http://schemas.microsoft.com/office/powerpoint/2010/main" val="716582604"/>
              </p:ext>
            </p:extLst>
          </p:nvPr>
        </p:nvGraphicFramePr>
        <p:xfrm>
          <a:off x="9713033" y="13889325"/>
          <a:ext cx="5598407" cy="4513863"/>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p:cNvSpPr/>
          <p:nvPr/>
        </p:nvSpPr>
        <p:spPr>
          <a:xfrm>
            <a:off x="14936505" y="15519765"/>
            <a:ext cx="2530277" cy="138310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200" dirty="0"/>
          </a:p>
        </p:txBody>
      </p:sp>
      <p:sp>
        <p:nvSpPr>
          <p:cNvPr id="14" name="Freeform 13"/>
          <p:cNvSpPr/>
          <p:nvPr/>
        </p:nvSpPr>
        <p:spPr>
          <a:xfrm>
            <a:off x="15082952" y="15705536"/>
            <a:ext cx="212890" cy="980380"/>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200" dirty="0"/>
          </a:p>
        </p:txBody>
      </p:sp>
      <p:sp>
        <p:nvSpPr>
          <p:cNvPr id="15" name="Freeform 14"/>
          <p:cNvSpPr/>
          <p:nvPr/>
        </p:nvSpPr>
        <p:spPr>
          <a:xfrm rot="10800000">
            <a:off x="17068121" y="15720451"/>
            <a:ext cx="212890" cy="980381"/>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200" dirty="0"/>
          </a:p>
        </p:txBody>
      </p:sp>
      <p:sp>
        <p:nvSpPr>
          <p:cNvPr id="16" name="TextBox 64"/>
          <p:cNvSpPr txBox="1">
            <a:spLocks noChangeArrowheads="1"/>
          </p:cNvSpPr>
          <p:nvPr/>
        </p:nvSpPr>
        <p:spPr bwMode="auto">
          <a:xfrm>
            <a:off x="15301266" y="15782826"/>
            <a:ext cx="2237383" cy="80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1538" dirty="0">
                <a:solidFill>
                  <a:schemeClr val="bg1"/>
                </a:solidFill>
                <a:latin typeface="Arial" charset="0"/>
                <a:ea typeface="Arial" charset="0"/>
              </a:rPr>
              <a:t>Figure A: neque dignissim, and in aliquet nisl et umis.</a:t>
            </a:r>
          </a:p>
        </p:txBody>
      </p:sp>
      <p:sp>
        <p:nvSpPr>
          <p:cNvPr id="17" name="Arc 16"/>
          <p:cNvSpPr/>
          <p:nvPr/>
        </p:nvSpPr>
        <p:spPr>
          <a:xfrm rot="16200000">
            <a:off x="13557088" y="14901809"/>
            <a:ext cx="1842789" cy="1825162"/>
          </a:xfrm>
          <a:prstGeom prst="arc">
            <a:avLst>
              <a:gd name="adj1" fmla="val 16200000"/>
              <a:gd name="adj2" fmla="val 3291054"/>
            </a:avLst>
          </a:prstGeom>
          <a:ln w="38100">
            <a:solidFill>
              <a:schemeClr val="accent3"/>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6200" dirty="0"/>
          </a:p>
        </p:txBody>
      </p:sp>
      <p:graphicFrame>
        <p:nvGraphicFramePr>
          <p:cNvPr id="18" name="Table 17"/>
          <p:cNvGraphicFramePr>
            <a:graphicFrameLocks noGrp="1"/>
          </p:cNvGraphicFramePr>
          <p:nvPr>
            <p:extLst>
              <p:ext uri="{D42A27DB-BD31-4B8C-83A1-F6EECF244321}">
                <p14:modId xmlns:p14="http://schemas.microsoft.com/office/powerpoint/2010/main" val="22437134"/>
              </p:ext>
            </p:extLst>
          </p:nvPr>
        </p:nvGraphicFramePr>
        <p:xfrm>
          <a:off x="10053210" y="25041288"/>
          <a:ext cx="8198214" cy="3198766"/>
        </p:xfrm>
        <a:graphic>
          <a:graphicData uri="http://schemas.openxmlformats.org/drawingml/2006/table">
            <a:tbl>
              <a:tblPr firstRow="1" bandRow="1">
                <a:tableStyleId>{6E25E649-3F16-4E02-A733-19D2CDBF48F0}</a:tableStyleId>
              </a:tblPr>
              <a:tblGrid>
                <a:gridCol w="1913922">
                  <a:extLst>
                    <a:ext uri="{9D8B030D-6E8A-4147-A177-3AD203B41FA5}">
                      <a16:colId xmlns:a16="http://schemas.microsoft.com/office/drawing/2014/main" val="20000"/>
                    </a:ext>
                  </a:extLst>
                </a:gridCol>
                <a:gridCol w="2139974">
                  <a:extLst>
                    <a:ext uri="{9D8B030D-6E8A-4147-A177-3AD203B41FA5}">
                      <a16:colId xmlns:a16="http://schemas.microsoft.com/office/drawing/2014/main" val="20001"/>
                    </a:ext>
                  </a:extLst>
                </a:gridCol>
                <a:gridCol w="1898851">
                  <a:extLst>
                    <a:ext uri="{9D8B030D-6E8A-4147-A177-3AD203B41FA5}">
                      <a16:colId xmlns:a16="http://schemas.microsoft.com/office/drawing/2014/main" val="20002"/>
                    </a:ext>
                  </a:extLst>
                </a:gridCol>
                <a:gridCol w="2245467">
                  <a:extLst>
                    <a:ext uri="{9D8B030D-6E8A-4147-A177-3AD203B41FA5}">
                      <a16:colId xmlns:a16="http://schemas.microsoft.com/office/drawing/2014/main" val="20003"/>
                    </a:ext>
                  </a:extLst>
                </a:gridCol>
              </a:tblGrid>
              <a:tr h="654052">
                <a:tc gridSpan="4">
                  <a:txBody>
                    <a:bodyPr/>
                    <a:lstStyle/>
                    <a:p>
                      <a:pPr algn="ctr"/>
                      <a:r>
                        <a:rPr lang="en-US" sz="2700" dirty="0">
                          <a:ln>
                            <a:noFill/>
                            <a:prstDash val="dash"/>
                          </a:ln>
                        </a:rPr>
                        <a:t>Chart Title</a:t>
                      </a:r>
                      <a:endParaRPr lang="en-US" sz="27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513759">
                <a:tc>
                  <a:txBody>
                    <a:bodyPr/>
                    <a:lstStyle/>
                    <a:p>
                      <a:pPr algn="ctr"/>
                      <a:r>
                        <a:rPr lang="en-US" sz="2100" cap="none" spc="0" dirty="0">
                          <a:ln>
                            <a:noFill/>
                          </a:ln>
                          <a:effectLst/>
                        </a:rPr>
                        <a:t>8.01</a:t>
                      </a:r>
                      <a:endParaRPr lang="en-US" sz="2100" b="0" cap="none" spc="0" dirty="0">
                        <a:ln>
                          <a:noFill/>
                        </a:ln>
                        <a:solidFill>
                          <a:schemeClr val="tx1"/>
                        </a:solidFill>
                        <a:effectLst/>
                      </a:endParaRPr>
                    </a:p>
                  </a:txBody>
                  <a:tcPr marL="78105" marR="78105" marT="39053" marB="39053">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100" cap="none" spc="0" dirty="0">
                          <a:ln>
                            <a:noFill/>
                          </a:ln>
                          <a:effectLst/>
                        </a:rPr>
                        <a:t>7.99</a:t>
                      </a:r>
                      <a:endParaRPr lang="en-US" sz="2100" b="0" cap="none" spc="0" dirty="0">
                        <a:ln>
                          <a:noFill/>
                        </a:ln>
                        <a:solidFill>
                          <a:schemeClr val="tx1"/>
                        </a:solidFill>
                        <a:effectLst/>
                      </a:endParaRPr>
                    </a:p>
                  </a:txBody>
                  <a:tcPr marL="78105" marR="78105" marT="39053" marB="39053">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cap="none" spc="0" dirty="0">
                          <a:ln>
                            <a:noFill/>
                          </a:ln>
                          <a:effectLst/>
                        </a:rPr>
                        <a:t>5.77</a:t>
                      </a:r>
                      <a:endParaRPr lang="en-US" sz="2100" b="0" cap="none" spc="0" dirty="0">
                        <a:ln>
                          <a:noFill/>
                        </a:ln>
                        <a:solidFill>
                          <a:schemeClr val="tx1"/>
                        </a:solidFill>
                        <a:effectLst/>
                      </a:endParaRPr>
                    </a:p>
                  </a:txBody>
                  <a:tcPr marL="78105" marR="78105" marT="39053" marB="39053">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cap="none" spc="0" dirty="0">
                          <a:ln>
                            <a:noFill/>
                          </a:ln>
                          <a:effectLst/>
                        </a:rPr>
                        <a:t>6.44</a:t>
                      </a:r>
                      <a:endParaRPr lang="en-US" sz="2100" b="0" cap="none" spc="0" dirty="0">
                        <a:ln>
                          <a:noFill/>
                        </a:ln>
                        <a:solidFill>
                          <a:schemeClr val="tx1"/>
                        </a:solidFill>
                        <a:effectLst/>
                      </a:endParaRPr>
                    </a:p>
                  </a:txBody>
                  <a:tcPr marL="78105" marR="78105" marT="39053" marB="39053">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2039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cap="none" spc="0" dirty="0">
                          <a:ln>
                            <a:noFill/>
                          </a:ln>
                          <a:effectLst/>
                        </a:rPr>
                        <a:t>4.50</a:t>
                      </a:r>
                      <a:endParaRPr lang="en-US" sz="2100" b="0" cap="none" spc="0" dirty="0">
                        <a:ln>
                          <a:noFill/>
                        </a:ln>
                        <a:solidFill>
                          <a:schemeClr val="tx1"/>
                        </a:solidFill>
                        <a:effectLst/>
                      </a:endParaRPr>
                    </a:p>
                  </a:txBody>
                  <a:tcPr marL="78105" marR="78105" marT="39053" marB="39053">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cap="none" spc="0" dirty="0">
                          <a:ln>
                            <a:noFill/>
                          </a:ln>
                          <a:effectLst/>
                        </a:rPr>
                        <a:t>3.11</a:t>
                      </a:r>
                      <a:endParaRPr lang="en-US" sz="2100" b="0" cap="none" spc="0" dirty="0">
                        <a:ln>
                          <a:noFill/>
                        </a:ln>
                        <a:solidFill>
                          <a:schemeClr val="tx1"/>
                        </a:solidFill>
                        <a:effectLst/>
                      </a:endParaRPr>
                    </a:p>
                  </a:txBody>
                  <a:tcPr marL="78105" marR="78105" marT="39053" marB="39053">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cap="none" spc="0" dirty="0">
                          <a:ln>
                            <a:noFill/>
                          </a:ln>
                          <a:effectLst/>
                        </a:rPr>
                        <a:t>9.55</a:t>
                      </a:r>
                      <a:endParaRPr lang="en-US" sz="2100" b="0" cap="none" spc="0" dirty="0">
                        <a:ln>
                          <a:noFill/>
                        </a:ln>
                        <a:solidFill>
                          <a:schemeClr val="tx1"/>
                        </a:solidFill>
                        <a:effectLst/>
                      </a:endParaRPr>
                    </a:p>
                  </a:txBody>
                  <a:tcPr marL="78105" marR="78105" marT="39053" marB="39053">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cap="none" spc="0" dirty="0">
                          <a:ln>
                            <a:noFill/>
                          </a:ln>
                          <a:effectLst/>
                        </a:rPr>
                        <a:t>1.12</a:t>
                      </a:r>
                      <a:endParaRPr lang="en-US" sz="2100" b="0" cap="none" spc="0" dirty="0">
                        <a:ln>
                          <a:noFill/>
                        </a:ln>
                        <a:solidFill>
                          <a:schemeClr val="tx1"/>
                        </a:solidFill>
                        <a:effectLst/>
                      </a:endParaRPr>
                    </a:p>
                  </a:txBody>
                  <a:tcPr marL="78105" marR="78105" marT="39053" marB="39053">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707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cap="none" spc="0" dirty="0">
                          <a:ln>
                            <a:noFill/>
                          </a:ln>
                          <a:effectLst/>
                        </a:rPr>
                        <a:t>6.15</a:t>
                      </a:r>
                      <a:endParaRPr lang="en-US" sz="2100" b="0" cap="none" spc="0" dirty="0">
                        <a:ln>
                          <a:noFill/>
                        </a:ln>
                        <a:solidFill>
                          <a:schemeClr val="tx1"/>
                        </a:solidFill>
                        <a:effectLst/>
                      </a:endParaRPr>
                    </a:p>
                  </a:txBody>
                  <a:tcPr marL="78105" marR="78105" marT="39053" marB="39053">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cap="none" spc="0" dirty="0">
                          <a:ln>
                            <a:noFill/>
                          </a:ln>
                          <a:effectLst/>
                        </a:rPr>
                        <a:t>8.00</a:t>
                      </a:r>
                      <a:endParaRPr lang="en-US" sz="2100" b="0" cap="none" spc="0" dirty="0">
                        <a:ln>
                          <a:noFill/>
                        </a:ln>
                        <a:solidFill>
                          <a:schemeClr val="tx1"/>
                        </a:solidFill>
                        <a:effectLst/>
                      </a:endParaRPr>
                    </a:p>
                  </a:txBody>
                  <a:tcPr marL="78105" marR="78105" marT="39053" marB="39053">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cap="none" spc="0" dirty="0">
                          <a:ln>
                            <a:noFill/>
                          </a:ln>
                          <a:effectLst/>
                        </a:rPr>
                        <a:t>6.18</a:t>
                      </a:r>
                      <a:endParaRPr lang="en-US" sz="2100" b="0" cap="none" spc="0" dirty="0">
                        <a:ln>
                          <a:noFill/>
                        </a:ln>
                        <a:solidFill>
                          <a:schemeClr val="tx1"/>
                        </a:solidFill>
                        <a:effectLst/>
                      </a:endParaRPr>
                    </a:p>
                  </a:txBody>
                  <a:tcPr marL="78105" marR="78105" marT="39053" marB="39053">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cap="none" spc="0" dirty="0">
                          <a:ln>
                            <a:noFill/>
                          </a:ln>
                          <a:effectLst/>
                        </a:rPr>
                        <a:t>5.65</a:t>
                      </a:r>
                      <a:endParaRPr lang="en-US" sz="2100" b="0" cap="none" spc="0" dirty="0">
                        <a:ln>
                          <a:noFill/>
                        </a:ln>
                        <a:solidFill>
                          <a:schemeClr val="tx1"/>
                        </a:solidFill>
                        <a:effectLst/>
                      </a:endParaRPr>
                    </a:p>
                  </a:txBody>
                  <a:tcPr marL="78105" marR="78105" marT="39053" marB="39053">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9674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cap="none" spc="0" dirty="0">
                          <a:ln>
                            <a:noFill/>
                          </a:ln>
                          <a:effectLst/>
                        </a:rPr>
                        <a:t>8.21</a:t>
                      </a:r>
                      <a:endParaRPr lang="en-US" sz="2100" b="0" cap="none" spc="0" dirty="0">
                        <a:ln>
                          <a:noFill/>
                        </a:ln>
                        <a:solidFill>
                          <a:schemeClr val="tx1"/>
                        </a:solidFill>
                        <a:effectLst/>
                      </a:endParaRPr>
                    </a:p>
                  </a:txBody>
                  <a:tcPr marL="78105" marR="78105" marT="39053" marB="39053">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cap="none" spc="0" dirty="0">
                          <a:ln>
                            <a:noFill/>
                          </a:ln>
                          <a:effectLst/>
                        </a:rPr>
                        <a:t>2.16</a:t>
                      </a:r>
                      <a:endParaRPr lang="en-US" sz="2100" b="0" cap="none" spc="0" dirty="0">
                        <a:ln>
                          <a:noFill/>
                        </a:ln>
                        <a:solidFill>
                          <a:schemeClr val="tx1"/>
                        </a:solidFill>
                        <a:effectLst/>
                      </a:endParaRPr>
                    </a:p>
                  </a:txBody>
                  <a:tcPr marL="78105" marR="78105" marT="39053" marB="39053">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cap="none" spc="0" dirty="0">
                          <a:ln>
                            <a:noFill/>
                          </a:ln>
                          <a:effectLst/>
                        </a:rPr>
                        <a:t>3.11*</a:t>
                      </a:r>
                      <a:endParaRPr lang="en-US" sz="2100" b="0" cap="none" spc="0" dirty="0">
                        <a:ln>
                          <a:noFill/>
                        </a:ln>
                        <a:solidFill>
                          <a:schemeClr val="tx1"/>
                        </a:solidFill>
                        <a:effectLst/>
                      </a:endParaRPr>
                    </a:p>
                  </a:txBody>
                  <a:tcPr marL="78105" marR="78105" marT="39053" marB="39053">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cap="none" spc="0" dirty="0">
                          <a:ln>
                            <a:noFill/>
                          </a:ln>
                          <a:effectLst/>
                        </a:rPr>
                        <a:t>7.17</a:t>
                      </a:r>
                      <a:endParaRPr lang="en-US" sz="2100" b="0" cap="none" spc="0" dirty="0">
                        <a:ln>
                          <a:noFill/>
                        </a:ln>
                        <a:solidFill>
                          <a:schemeClr val="tx1"/>
                        </a:solidFill>
                        <a:effectLst/>
                      </a:endParaRPr>
                    </a:p>
                  </a:txBody>
                  <a:tcPr marL="78105" marR="78105" marT="39053" marB="39053">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9674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b="0" cap="none" spc="0" dirty="0">
                          <a:ln>
                            <a:noFill/>
                          </a:ln>
                          <a:solidFill>
                            <a:schemeClr val="tx1"/>
                          </a:solidFill>
                          <a:effectLst/>
                        </a:rPr>
                        <a:t>3.00</a:t>
                      </a:r>
                    </a:p>
                  </a:txBody>
                  <a:tcPr marL="78105" marR="78105" marT="39053" marB="39053">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b="0" cap="none" spc="0" dirty="0">
                          <a:ln>
                            <a:noFill/>
                          </a:ln>
                          <a:solidFill>
                            <a:schemeClr val="tx1"/>
                          </a:solidFill>
                          <a:effectLst/>
                        </a:rPr>
                        <a:t>9.70</a:t>
                      </a:r>
                    </a:p>
                  </a:txBody>
                  <a:tcPr marL="78105" marR="78105" marT="39053" marB="3905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b="0" cap="none" spc="0" dirty="0">
                          <a:ln>
                            <a:noFill/>
                          </a:ln>
                          <a:solidFill>
                            <a:schemeClr val="tx1"/>
                          </a:solidFill>
                          <a:effectLst/>
                        </a:rPr>
                        <a:t>10.50</a:t>
                      </a:r>
                    </a:p>
                  </a:txBody>
                  <a:tcPr marL="78105" marR="78105" marT="39053" marB="39053">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b="0" cap="none" spc="0" dirty="0">
                          <a:ln>
                            <a:noFill/>
                          </a:ln>
                          <a:solidFill>
                            <a:schemeClr val="tx1"/>
                          </a:solidFill>
                          <a:effectLst/>
                        </a:rPr>
                        <a:t>4.45</a:t>
                      </a:r>
                    </a:p>
                  </a:txBody>
                  <a:tcPr marL="78105" marR="78105" marT="39053" marB="39053">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84" name="Picture Placeholder 34"/>
          <p:cNvSpPr>
            <a:spLocks noGrp="1"/>
          </p:cNvSpPr>
          <p:nvPr>
            <p:ph type="pic" sz="quarter" idx="16"/>
          </p:nvPr>
        </p:nvSpPr>
        <p:spPr>
          <a:xfrm>
            <a:off x="801007" y="22236545"/>
            <a:ext cx="8179707" cy="6871855"/>
          </a:xfrm>
        </p:spPr>
      </p:sp>
      <p:graphicFrame>
        <p:nvGraphicFramePr>
          <p:cNvPr id="25" name="Picture Placeholder 11"/>
          <p:cNvGraphicFramePr>
            <a:graphicFrameLocks noGrp="1"/>
          </p:cNvGraphicFramePr>
          <p:nvPr>
            <p:ph type="pic" sz="quarter" idx="17"/>
            <p:extLst>
              <p:ext uri="{D42A27DB-BD31-4B8C-83A1-F6EECF244321}">
                <p14:modId xmlns:p14="http://schemas.microsoft.com/office/powerpoint/2010/main" val="1147996094"/>
              </p:ext>
            </p:extLst>
          </p:nvPr>
        </p:nvGraphicFramePr>
        <p:xfrm>
          <a:off x="19442712" y="20200951"/>
          <a:ext cx="5958814" cy="45318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50451" y="14122621"/>
            <a:ext cx="604330" cy="604330"/>
          </a:xfrm>
          <a:prstGeom prst="rect">
            <a:avLst/>
          </a:prstGeom>
        </p:spPr>
      </p:pic>
      <p:graphicFrame>
        <p:nvGraphicFramePr>
          <p:cNvPr id="27" name="Chart 4"/>
          <p:cNvGraphicFramePr>
            <a:graphicFrameLocks/>
          </p:cNvGraphicFramePr>
          <p:nvPr>
            <p:extLst>
              <p:ext uri="{D42A27DB-BD31-4B8C-83A1-F6EECF244321}">
                <p14:modId xmlns:p14="http://schemas.microsoft.com/office/powerpoint/2010/main" val="804825129"/>
              </p:ext>
            </p:extLst>
          </p:nvPr>
        </p:nvGraphicFramePr>
        <p:xfrm>
          <a:off x="14279493" y="19552847"/>
          <a:ext cx="4385859" cy="422265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8" name="Chart 4"/>
          <p:cNvGraphicFramePr>
            <a:graphicFrameLocks/>
          </p:cNvGraphicFramePr>
          <p:nvPr>
            <p:extLst>
              <p:ext uri="{D42A27DB-BD31-4B8C-83A1-F6EECF244321}">
                <p14:modId xmlns:p14="http://schemas.microsoft.com/office/powerpoint/2010/main" val="1269500185"/>
              </p:ext>
            </p:extLst>
          </p:nvPr>
        </p:nvGraphicFramePr>
        <p:xfrm>
          <a:off x="9702715" y="19552847"/>
          <a:ext cx="4385859" cy="4222651"/>
        </p:xfrm>
        <a:graphic>
          <a:graphicData uri="http://schemas.openxmlformats.org/drawingml/2006/chart">
            <c:chart xmlns:c="http://schemas.openxmlformats.org/drawingml/2006/chart" xmlns:r="http://schemas.openxmlformats.org/officeDocument/2006/relationships" r:id="rId11"/>
          </a:graphicData>
        </a:graphic>
      </p:graphicFrame>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12351" y="19894574"/>
            <a:ext cx="604330" cy="604330"/>
          </a:xfrm>
          <a:prstGeom prst="rect">
            <a:avLst/>
          </a:prstGeom>
        </p:spPr>
      </p:pic>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466462" y="19924339"/>
            <a:ext cx="604330" cy="604330"/>
          </a:xfrm>
          <a:prstGeom prst="rect">
            <a:avLst/>
          </a:prstGeom>
        </p:spPr>
      </p:pic>
      <p:cxnSp>
        <p:nvCxnSpPr>
          <p:cNvPr id="31" name="Straight Connector 30"/>
          <p:cNvCxnSpPr/>
          <p:nvPr/>
        </p:nvCxnSpPr>
        <p:spPr bwMode="auto">
          <a:xfrm>
            <a:off x="808170" y="12692857"/>
            <a:ext cx="8357235" cy="0"/>
          </a:xfrm>
          <a:prstGeom prst="line">
            <a:avLst/>
          </a:prstGeom>
          <a:noFill/>
          <a:ln w="25400" cap="flat" cmpd="sng" algn="ctr">
            <a:solidFill>
              <a:schemeClr val="tx1"/>
            </a:solidFill>
            <a:prstDash val="dash"/>
            <a:round/>
            <a:headEnd type="none" w="med" len="med"/>
            <a:tailEnd type="none" w="med" len="med"/>
          </a:ln>
          <a:effectLst/>
        </p:spPr>
      </p:cxnSp>
      <p:cxnSp>
        <p:nvCxnSpPr>
          <p:cNvPr id="32" name="Straight Connector 31"/>
          <p:cNvCxnSpPr/>
          <p:nvPr/>
        </p:nvCxnSpPr>
        <p:spPr bwMode="auto">
          <a:xfrm>
            <a:off x="9958388" y="19044450"/>
            <a:ext cx="8357235" cy="0"/>
          </a:xfrm>
          <a:prstGeom prst="line">
            <a:avLst/>
          </a:prstGeom>
          <a:noFill/>
          <a:ln w="25400" cap="flat" cmpd="sng" algn="ctr">
            <a:solidFill>
              <a:schemeClr val="tx1"/>
            </a:solidFill>
            <a:prstDash val="dash"/>
            <a:round/>
            <a:headEnd type="none" w="med" len="med"/>
            <a:tailEnd type="none" w="med" len="med"/>
          </a:ln>
          <a:effectLst/>
        </p:spPr>
      </p:cxnSp>
      <p:cxnSp>
        <p:nvCxnSpPr>
          <p:cNvPr id="33" name="Straight Connector 32"/>
          <p:cNvCxnSpPr/>
          <p:nvPr/>
        </p:nvCxnSpPr>
        <p:spPr bwMode="auto">
          <a:xfrm>
            <a:off x="9958387" y="24355019"/>
            <a:ext cx="8396288" cy="0"/>
          </a:xfrm>
          <a:prstGeom prst="line">
            <a:avLst/>
          </a:prstGeom>
          <a:noFill/>
          <a:ln w="25400" cap="flat" cmpd="sng" algn="ctr">
            <a:solidFill>
              <a:schemeClr val="tx1"/>
            </a:solidFill>
            <a:prstDash val="dash"/>
            <a:round/>
            <a:headEnd type="none" w="med" len="med"/>
            <a:tailEnd type="none" w="med" len="med"/>
          </a:ln>
          <a:effectLst/>
        </p:spPr>
      </p:cxnSp>
      <p:cxnSp>
        <p:nvCxnSpPr>
          <p:cNvPr id="34" name="Straight Connector 33"/>
          <p:cNvCxnSpPr/>
          <p:nvPr/>
        </p:nvCxnSpPr>
        <p:spPr bwMode="auto">
          <a:xfrm>
            <a:off x="19169389" y="13808417"/>
            <a:ext cx="8262611" cy="0"/>
          </a:xfrm>
          <a:prstGeom prst="line">
            <a:avLst/>
          </a:prstGeom>
          <a:noFill/>
          <a:ln w="25400" cap="flat" cmpd="sng" algn="ctr">
            <a:solidFill>
              <a:schemeClr val="tx1"/>
            </a:solidFill>
            <a:prstDash val="dash"/>
            <a:round/>
            <a:headEnd type="none" w="med" len="med"/>
            <a:tailEnd type="none" w="med" len="med"/>
          </a:ln>
          <a:effectLst/>
        </p:spPr>
      </p:cxnSp>
      <p:sp>
        <p:nvSpPr>
          <p:cNvPr id="35" name="TextBox 34"/>
          <p:cNvSpPr txBox="1"/>
          <p:nvPr/>
        </p:nvSpPr>
        <p:spPr>
          <a:xfrm>
            <a:off x="19156972" y="25331413"/>
            <a:ext cx="8018996" cy="4221669"/>
          </a:xfrm>
          <a:prstGeom prst="rect">
            <a:avLst/>
          </a:prstGeom>
          <a:solidFill>
            <a:schemeClr val="bg1">
              <a:alpha val="42000"/>
            </a:schemeClr>
          </a:solidFill>
        </p:spPr>
        <p:txBody>
          <a:bodyPr wrap="square">
            <a:spAutoFit/>
          </a:bodyPr>
          <a:lstStyle/>
          <a:p>
            <a:pPr>
              <a:lnSpc>
                <a:spcPts val="4600"/>
              </a:lnSpc>
              <a:spcAft>
                <a:spcPts val="1538"/>
              </a:spcAft>
              <a:defRPr/>
            </a:pPr>
            <a:r>
              <a:rPr lang="en-US" sz="2800" b="1" dirty="0">
                <a:solidFill>
                  <a:schemeClr val="tx2"/>
                </a:solidFill>
                <a:latin typeface="Arial" charset="0"/>
                <a:ea typeface="Arial" charset="0"/>
                <a:cs typeface="Arial" charset="0"/>
              </a:rPr>
              <a:t>MAURIS ORCI MI VARIUS ID DIAM</a:t>
            </a:r>
            <a:br>
              <a:rPr lang="en-US" sz="2800" dirty="0">
                <a:solidFill>
                  <a:schemeClr val="bg2">
                    <a:lumMod val="50000"/>
                  </a:schemeClr>
                </a:solidFill>
                <a:latin typeface="Arial" charset="0"/>
                <a:ea typeface="Arial" charset="0"/>
                <a:cs typeface="Arial" charset="0"/>
              </a:rPr>
            </a:br>
            <a:r>
              <a:rPr lang="en-US" sz="2800" dirty="0">
                <a:latin typeface="Arial" charset="0"/>
                <a:ea typeface="Arial" charset="0"/>
                <a:cs typeface="Arial" charset="0"/>
              </a:rPr>
              <a:t>Egestas auctor enim. Praesent ut massa nibh. Duis purus neque, facilisis cursus ultrices vel, ullamcorper ac augue. Donec semper lorem. Mauris orci mi, varius id diam id, egestas auctor enim. Praesent ut massa nibh. Duis purus neque, facilisis tristique quis augue scelerisque. </a:t>
            </a:r>
          </a:p>
        </p:txBody>
      </p:sp>
      <p:sp>
        <p:nvSpPr>
          <p:cNvPr id="36" name="TextBox 35"/>
          <p:cNvSpPr txBox="1"/>
          <p:nvPr/>
        </p:nvSpPr>
        <p:spPr>
          <a:xfrm>
            <a:off x="28229805" y="16525365"/>
            <a:ext cx="8363744" cy="723275"/>
          </a:xfrm>
          <a:prstGeom prst="rect">
            <a:avLst/>
          </a:prstGeom>
          <a:noFill/>
        </p:spPr>
        <p:txBody>
          <a:bodyPr wrap="square">
            <a:spAutoFit/>
          </a:bodyPr>
          <a:lstStyle/>
          <a:p>
            <a:pPr>
              <a:defRPr/>
            </a:pPr>
            <a:r>
              <a:rPr lang="en-US" sz="4100" b="1" dirty="0">
                <a:solidFill>
                  <a:srgbClr val="005BBB"/>
                </a:solidFill>
              </a:rPr>
              <a:t>Graphic Elements</a:t>
            </a:r>
          </a:p>
        </p:txBody>
      </p:sp>
      <p:cxnSp>
        <p:nvCxnSpPr>
          <p:cNvPr id="38" name="Straight Connector 37"/>
          <p:cNvCxnSpPr/>
          <p:nvPr/>
        </p:nvCxnSpPr>
        <p:spPr bwMode="auto">
          <a:xfrm>
            <a:off x="28313063" y="23796145"/>
            <a:ext cx="8099651" cy="0"/>
          </a:xfrm>
          <a:prstGeom prst="line">
            <a:avLst/>
          </a:prstGeom>
          <a:noFill/>
          <a:ln w="25400" cap="flat" cmpd="sng" algn="ctr">
            <a:solidFill>
              <a:schemeClr val="tx1"/>
            </a:solidFill>
            <a:prstDash val="dash"/>
            <a:round/>
            <a:headEnd type="none" w="med" len="med"/>
            <a:tailEnd type="none" w="med" len="med"/>
          </a:ln>
          <a:effectLst/>
        </p:spPr>
      </p:cxnSp>
      <p:cxnSp>
        <p:nvCxnSpPr>
          <p:cNvPr id="41" name="Straight Connector 40"/>
          <p:cNvCxnSpPr/>
          <p:nvPr/>
        </p:nvCxnSpPr>
        <p:spPr bwMode="auto">
          <a:xfrm>
            <a:off x="28352839" y="16162383"/>
            <a:ext cx="8092532" cy="0"/>
          </a:xfrm>
          <a:prstGeom prst="line">
            <a:avLst/>
          </a:prstGeom>
          <a:noFill/>
          <a:ln w="25400" cap="flat" cmpd="sng" algn="ctr">
            <a:solidFill>
              <a:schemeClr val="tx1"/>
            </a:solidFill>
            <a:prstDash val="dash"/>
            <a:round/>
            <a:headEnd type="none" w="med" len="med"/>
            <a:tailEnd type="none" w="med" len="med"/>
          </a:ln>
          <a:effectLst/>
        </p:spPr>
      </p:cxnSp>
      <p:sp>
        <p:nvSpPr>
          <p:cNvPr id="42" name="Freeform 41"/>
          <p:cNvSpPr/>
          <p:nvPr/>
        </p:nvSpPr>
        <p:spPr>
          <a:xfrm>
            <a:off x="24551468" y="21918727"/>
            <a:ext cx="211534" cy="980381"/>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200" dirty="0"/>
          </a:p>
        </p:txBody>
      </p:sp>
      <p:sp>
        <p:nvSpPr>
          <p:cNvPr id="43" name="Freeform 42"/>
          <p:cNvSpPr/>
          <p:nvPr/>
        </p:nvSpPr>
        <p:spPr>
          <a:xfrm rot="10800000">
            <a:off x="26650935" y="21918727"/>
            <a:ext cx="212890" cy="981736"/>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200" dirty="0"/>
          </a:p>
        </p:txBody>
      </p:sp>
      <p:sp>
        <p:nvSpPr>
          <p:cNvPr id="44" name="TextBox 43"/>
          <p:cNvSpPr txBox="1"/>
          <p:nvPr/>
        </p:nvSpPr>
        <p:spPr>
          <a:xfrm>
            <a:off x="24776760" y="22010387"/>
            <a:ext cx="1874174" cy="802336"/>
          </a:xfrm>
          <a:prstGeom prst="rect">
            <a:avLst/>
          </a:prstGeom>
          <a:noFill/>
        </p:spPr>
        <p:txBody>
          <a:bodyPr wrap="square">
            <a:spAutoFit/>
          </a:bodyPr>
          <a:lstStyle/>
          <a:p>
            <a:pPr>
              <a:defRPr/>
            </a:pPr>
            <a:r>
              <a:rPr lang="en-US" sz="1538" b="1" dirty="0">
                <a:solidFill>
                  <a:schemeClr val="accent3"/>
                </a:solidFill>
                <a:latin typeface="Arial" charset="0"/>
                <a:ea typeface="Arial" charset="0"/>
                <a:cs typeface="Arial" charset="0"/>
              </a:rPr>
              <a:t>Series: </a:t>
            </a:r>
            <a:r>
              <a:rPr lang="en-US" sz="1538" dirty="0">
                <a:solidFill>
                  <a:schemeClr val="accent3"/>
                </a:solidFill>
                <a:latin typeface="Arial" charset="0"/>
                <a:ea typeface="Arial" charset="0"/>
                <a:cs typeface="Arial" charset="0"/>
              </a:rPr>
              <a:t>in et neque dignissim, and in aliquet nisl et umis.</a:t>
            </a:r>
          </a:p>
        </p:txBody>
      </p:sp>
      <p:sp>
        <p:nvSpPr>
          <p:cNvPr id="45" name="TextBox 44"/>
          <p:cNvSpPr txBox="1"/>
          <p:nvPr/>
        </p:nvSpPr>
        <p:spPr>
          <a:xfrm>
            <a:off x="752560" y="29266728"/>
            <a:ext cx="8396288" cy="407804"/>
          </a:xfrm>
          <a:prstGeom prst="rect">
            <a:avLst/>
          </a:prstGeom>
          <a:solidFill>
            <a:schemeClr val="bg1">
              <a:alpha val="42000"/>
            </a:schemeClr>
          </a:solidFill>
        </p:spPr>
        <p:txBody>
          <a:bodyPr>
            <a:spAutoFit/>
          </a:bodyPr>
          <a:lstStyle/>
          <a:p>
            <a:pPr>
              <a:spcBef>
                <a:spcPts val="513"/>
              </a:spcBef>
              <a:buClr>
                <a:schemeClr val="tx2"/>
              </a:buClr>
              <a:defRPr/>
            </a:pPr>
            <a:r>
              <a:rPr lang="en-US" sz="2050" i="1" dirty="0">
                <a:latin typeface="Arial" charset="0"/>
                <a:ea typeface="Arial" charset="0"/>
                <a:cs typeface="Arial" charset="0"/>
              </a:rPr>
              <a:t>Mauris orci mi, varius id diam id, egestas auctor enim. </a:t>
            </a:r>
          </a:p>
        </p:txBody>
      </p:sp>
      <p:sp>
        <p:nvSpPr>
          <p:cNvPr id="46" name="Arc 45"/>
          <p:cNvSpPr/>
          <p:nvPr/>
        </p:nvSpPr>
        <p:spPr>
          <a:xfrm rot="16200000">
            <a:off x="23302374" y="21404542"/>
            <a:ext cx="1681427" cy="1821773"/>
          </a:xfrm>
          <a:prstGeom prst="arc">
            <a:avLst>
              <a:gd name="adj1" fmla="val 16200000"/>
              <a:gd name="adj2" fmla="val 2592668"/>
            </a:avLst>
          </a:prstGeom>
          <a:ln w="38100">
            <a:solidFill>
              <a:schemeClr val="accent3"/>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6200" dirty="0"/>
          </a:p>
        </p:txBody>
      </p:sp>
      <p:pic>
        <p:nvPicPr>
          <p:cNvPr id="47" name="Picture 4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643278" y="17688227"/>
            <a:ext cx="604330" cy="604330"/>
          </a:xfrm>
          <a:prstGeom prst="rect">
            <a:avLst/>
          </a:prstGeom>
        </p:spPr>
      </p:pic>
      <p:pic>
        <p:nvPicPr>
          <p:cNvPr id="48" name="Picture 4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643278" y="18540109"/>
            <a:ext cx="604330" cy="604330"/>
          </a:xfrm>
          <a:prstGeom prst="rect">
            <a:avLst/>
          </a:prstGeom>
        </p:spPr>
      </p:pic>
      <p:pic>
        <p:nvPicPr>
          <p:cNvPr id="49" name="Picture 4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8643278" y="19445140"/>
            <a:ext cx="604330" cy="604330"/>
          </a:xfrm>
          <a:prstGeom prst="rect">
            <a:avLst/>
          </a:prstGeom>
        </p:spPr>
      </p:pic>
      <p:pic>
        <p:nvPicPr>
          <p:cNvPr id="50" name="Picture 4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643279" y="20409348"/>
            <a:ext cx="603372" cy="603372"/>
          </a:xfrm>
          <a:prstGeom prst="rect">
            <a:avLst/>
          </a:prstGeom>
        </p:spPr>
      </p:pic>
      <p:pic>
        <p:nvPicPr>
          <p:cNvPr id="51" name="Picture 5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8643278" y="21397714"/>
            <a:ext cx="604330" cy="604330"/>
          </a:xfrm>
          <a:prstGeom prst="rect">
            <a:avLst/>
          </a:prstGeom>
        </p:spPr>
      </p:pic>
      <p:pic>
        <p:nvPicPr>
          <p:cNvPr id="52" name="Picture 5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8643278" y="22298689"/>
            <a:ext cx="604330" cy="604330"/>
          </a:xfrm>
          <a:prstGeom prst="rect">
            <a:avLst/>
          </a:prstGeom>
        </p:spPr>
      </p:pic>
      <p:pic>
        <p:nvPicPr>
          <p:cNvPr id="53" name="Picture 5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617478" y="17727983"/>
            <a:ext cx="604330" cy="604330"/>
          </a:xfrm>
          <a:prstGeom prst="rect">
            <a:avLst/>
          </a:prstGeom>
        </p:spPr>
      </p:pic>
      <p:pic>
        <p:nvPicPr>
          <p:cNvPr id="54" name="Picture 5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617478" y="20369591"/>
            <a:ext cx="604330" cy="604330"/>
          </a:xfrm>
          <a:prstGeom prst="rect">
            <a:avLst/>
          </a:prstGeom>
        </p:spPr>
      </p:pic>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187842" y="17688227"/>
            <a:ext cx="604330" cy="604330"/>
          </a:xfrm>
          <a:prstGeom prst="rect">
            <a:avLst/>
          </a:prstGeom>
        </p:spPr>
      </p:pic>
      <p:pic>
        <p:nvPicPr>
          <p:cNvPr id="56" name="Picture 5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187842" y="18540109"/>
            <a:ext cx="604330" cy="604330"/>
          </a:xfrm>
          <a:prstGeom prst="rect">
            <a:avLst/>
          </a:prstGeom>
        </p:spPr>
      </p:pic>
      <p:pic>
        <p:nvPicPr>
          <p:cNvPr id="57" name="Picture 5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187842" y="19445140"/>
            <a:ext cx="604330" cy="604330"/>
          </a:xfrm>
          <a:prstGeom prst="rect">
            <a:avLst/>
          </a:prstGeom>
        </p:spPr>
      </p:pic>
      <p:pic>
        <p:nvPicPr>
          <p:cNvPr id="58" name="Picture 5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1187842" y="20409348"/>
            <a:ext cx="604330" cy="604330"/>
          </a:xfrm>
          <a:prstGeom prst="rect">
            <a:avLst/>
          </a:prstGeom>
        </p:spPr>
      </p:pic>
      <p:pic>
        <p:nvPicPr>
          <p:cNvPr id="60" name="Picture 5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1187842" y="22298689"/>
            <a:ext cx="604330" cy="604330"/>
          </a:xfrm>
          <a:prstGeom prst="rect">
            <a:avLst/>
          </a:prstGeom>
        </p:spPr>
      </p:pic>
      <p:pic>
        <p:nvPicPr>
          <p:cNvPr id="61" name="Picture 60"/>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2228670" y="17688227"/>
            <a:ext cx="604330" cy="604330"/>
          </a:xfrm>
          <a:prstGeom prst="rect">
            <a:avLst/>
          </a:prstGeom>
        </p:spPr>
      </p:pic>
      <p:pic>
        <p:nvPicPr>
          <p:cNvPr id="62" name="Picture 61"/>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2228670" y="18540109"/>
            <a:ext cx="604330" cy="604330"/>
          </a:xfrm>
          <a:prstGeom prst="rect">
            <a:avLst/>
          </a:prstGeom>
        </p:spPr>
      </p:pic>
      <p:pic>
        <p:nvPicPr>
          <p:cNvPr id="63" name="Picture 62"/>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2228670" y="19445140"/>
            <a:ext cx="604330" cy="604330"/>
          </a:xfrm>
          <a:prstGeom prst="rect">
            <a:avLst/>
          </a:prstGeom>
        </p:spPr>
      </p:pic>
      <p:pic>
        <p:nvPicPr>
          <p:cNvPr id="64" name="Picture 63"/>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2228670" y="20409348"/>
            <a:ext cx="604330" cy="604330"/>
          </a:xfrm>
          <a:prstGeom prst="rect">
            <a:avLst/>
          </a:prstGeom>
        </p:spPr>
      </p:pic>
      <p:pic>
        <p:nvPicPr>
          <p:cNvPr id="65" name="Picture 64"/>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2228670" y="21397714"/>
            <a:ext cx="604330" cy="604330"/>
          </a:xfrm>
          <a:prstGeom prst="rect">
            <a:avLst/>
          </a:prstGeom>
        </p:spPr>
      </p:pic>
      <p:pic>
        <p:nvPicPr>
          <p:cNvPr id="66" name="Picture 65"/>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2228670" y="22298689"/>
            <a:ext cx="604330" cy="604330"/>
          </a:xfrm>
          <a:prstGeom prst="rect">
            <a:avLst/>
          </a:prstGeom>
        </p:spPr>
      </p:pic>
      <p:pic>
        <p:nvPicPr>
          <p:cNvPr id="67" name="Picture 66"/>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3320153" y="17688227"/>
            <a:ext cx="604330" cy="604330"/>
          </a:xfrm>
          <a:prstGeom prst="rect">
            <a:avLst/>
          </a:prstGeom>
        </p:spPr>
      </p:pic>
      <p:pic>
        <p:nvPicPr>
          <p:cNvPr id="68" name="Picture 67"/>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3320153" y="18540109"/>
            <a:ext cx="604330" cy="604330"/>
          </a:xfrm>
          <a:prstGeom prst="rect">
            <a:avLst/>
          </a:prstGeom>
        </p:spPr>
      </p:pic>
      <p:pic>
        <p:nvPicPr>
          <p:cNvPr id="69" name="Picture 68"/>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3320153" y="19445140"/>
            <a:ext cx="604330" cy="604330"/>
          </a:xfrm>
          <a:prstGeom prst="rect">
            <a:avLst/>
          </a:prstGeom>
        </p:spPr>
      </p:pic>
      <p:pic>
        <p:nvPicPr>
          <p:cNvPr id="70" name="Picture 69"/>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3320153" y="20409348"/>
            <a:ext cx="604330" cy="604330"/>
          </a:xfrm>
          <a:prstGeom prst="rect">
            <a:avLst/>
          </a:prstGeom>
        </p:spPr>
      </p:pic>
      <p:pic>
        <p:nvPicPr>
          <p:cNvPr id="71" name="Picture 70"/>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3320153" y="21397714"/>
            <a:ext cx="604330" cy="604330"/>
          </a:xfrm>
          <a:prstGeom prst="rect">
            <a:avLst/>
          </a:prstGeom>
        </p:spPr>
      </p:pic>
      <p:pic>
        <p:nvPicPr>
          <p:cNvPr id="72" name="Picture 71"/>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3320153" y="22298689"/>
            <a:ext cx="604330" cy="604330"/>
          </a:xfrm>
          <a:prstGeom prst="rect">
            <a:avLst/>
          </a:prstGeom>
        </p:spPr>
      </p:pic>
      <p:pic>
        <p:nvPicPr>
          <p:cNvPr id="73" name="Picture 72"/>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4502335" y="17688227"/>
            <a:ext cx="604330" cy="604330"/>
          </a:xfrm>
          <a:prstGeom prst="rect">
            <a:avLst/>
          </a:prstGeom>
        </p:spPr>
      </p:pic>
      <p:pic>
        <p:nvPicPr>
          <p:cNvPr id="74" name="Picture 73"/>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4502335" y="18540109"/>
            <a:ext cx="604330" cy="604330"/>
          </a:xfrm>
          <a:prstGeom prst="rect">
            <a:avLst/>
          </a:prstGeom>
        </p:spPr>
      </p:pic>
      <p:pic>
        <p:nvPicPr>
          <p:cNvPr id="75" name="Picture 74"/>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4502335" y="19445140"/>
            <a:ext cx="604330" cy="604330"/>
          </a:xfrm>
          <a:prstGeom prst="rect">
            <a:avLst/>
          </a:prstGeom>
        </p:spPr>
      </p:pic>
      <p:pic>
        <p:nvPicPr>
          <p:cNvPr id="76" name="Picture 75"/>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34502335" y="20409348"/>
            <a:ext cx="604330" cy="604330"/>
          </a:xfrm>
          <a:prstGeom prst="rect">
            <a:avLst/>
          </a:prstGeom>
        </p:spPr>
      </p:pic>
      <p:pic>
        <p:nvPicPr>
          <p:cNvPr id="77" name="Picture 76"/>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4502335" y="21397714"/>
            <a:ext cx="604330" cy="604330"/>
          </a:xfrm>
          <a:prstGeom prst="rect">
            <a:avLst/>
          </a:prstGeom>
        </p:spPr>
      </p:pic>
      <p:pic>
        <p:nvPicPr>
          <p:cNvPr id="78" name="Picture 77"/>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34502335" y="22298689"/>
            <a:ext cx="604330" cy="604330"/>
          </a:xfrm>
          <a:prstGeom prst="rect">
            <a:avLst/>
          </a:prstGeom>
        </p:spPr>
      </p:pic>
      <p:pic>
        <p:nvPicPr>
          <p:cNvPr id="79" name="Picture 78"/>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35585408" y="18540109"/>
            <a:ext cx="604330" cy="604330"/>
          </a:xfrm>
          <a:prstGeom prst="rect">
            <a:avLst/>
          </a:prstGeom>
        </p:spPr>
      </p:pic>
      <p:pic>
        <p:nvPicPr>
          <p:cNvPr id="80" name="Picture 79"/>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35585408" y="17688227"/>
            <a:ext cx="604330" cy="604330"/>
          </a:xfrm>
          <a:prstGeom prst="rect">
            <a:avLst/>
          </a:prstGeom>
        </p:spPr>
      </p:pic>
      <p:pic>
        <p:nvPicPr>
          <p:cNvPr id="81" name="Picture 80"/>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29617478" y="18579865"/>
            <a:ext cx="604330" cy="604330"/>
          </a:xfrm>
          <a:prstGeom prst="rect">
            <a:avLst/>
          </a:prstGeom>
        </p:spPr>
      </p:pic>
      <p:pic>
        <p:nvPicPr>
          <p:cNvPr id="82" name="Picture 81"/>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9617478" y="19484896"/>
            <a:ext cx="604330" cy="604330"/>
          </a:xfrm>
          <a:prstGeom prst="rect">
            <a:avLst/>
          </a:prstGeom>
        </p:spPr>
      </p:pic>
      <p:cxnSp>
        <p:nvCxnSpPr>
          <p:cNvPr id="83" name="Straight Connector 82"/>
          <p:cNvCxnSpPr/>
          <p:nvPr/>
        </p:nvCxnSpPr>
        <p:spPr bwMode="auto">
          <a:xfrm>
            <a:off x="30702981" y="17663819"/>
            <a:ext cx="0" cy="5458749"/>
          </a:xfrm>
          <a:prstGeom prst="line">
            <a:avLst/>
          </a:prstGeom>
          <a:noFill/>
          <a:ln w="25400" cap="flat" cmpd="sng" algn="ctr">
            <a:solidFill>
              <a:schemeClr val="tx1"/>
            </a:solidFill>
            <a:prstDash val="dash"/>
            <a:round/>
            <a:headEnd type="none" w="med" len="med"/>
            <a:tailEnd type="none" w="med" len="med"/>
          </a:ln>
          <a:effectLst/>
        </p:spPr>
      </p:cxnSp>
      <p:sp>
        <p:nvSpPr>
          <p:cNvPr id="85" name="TextBox 84"/>
          <p:cNvSpPr txBox="1"/>
          <p:nvPr/>
        </p:nvSpPr>
        <p:spPr>
          <a:xfrm>
            <a:off x="9967049" y="28437322"/>
            <a:ext cx="8396288" cy="407804"/>
          </a:xfrm>
          <a:prstGeom prst="rect">
            <a:avLst/>
          </a:prstGeom>
          <a:solidFill>
            <a:schemeClr val="bg1">
              <a:alpha val="42000"/>
            </a:schemeClr>
          </a:solidFill>
        </p:spPr>
        <p:txBody>
          <a:bodyPr>
            <a:spAutoFit/>
          </a:bodyPr>
          <a:lstStyle/>
          <a:p>
            <a:pPr>
              <a:spcBef>
                <a:spcPts val="513"/>
              </a:spcBef>
              <a:buClr>
                <a:schemeClr val="tx2"/>
              </a:buClr>
              <a:defRPr/>
            </a:pPr>
            <a:r>
              <a:rPr lang="en-US" sz="2050" i="1" dirty="0">
                <a:latin typeface="Arial" charset="0"/>
                <a:ea typeface="Arial" charset="0"/>
                <a:cs typeface="Arial" charset="0"/>
              </a:rPr>
              <a:t>*Unamcorper efficitur sed in nulla. </a:t>
            </a:r>
          </a:p>
        </p:txBody>
      </p:sp>
      <p:cxnSp>
        <p:nvCxnSpPr>
          <p:cNvPr id="86" name="Straight Connector 85"/>
          <p:cNvCxnSpPr/>
          <p:nvPr/>
        </p:nvCxnSpPr>
        <p:spPr bwMode="auto">
          <a:xfrm>
            <a:off x="14177433" y="19887278"/>
            <a:ext cx="0" cy="3814924"/>
          </a:xfrm>
          <a:prstGeom prst="line">
            <a:avLst/>
          </a:prstGeom>
          <a:noFill/>
          <a:ln w="25400" cap="flat" cmpd="sng" algn="ctr">
            <a:solidFill>
              <a:schemeClr val="tx1"/>
            </a:solidFill>
            <a:prstDash val="dash"/>
            <a:round/>
            <a:headEnd type="none" w="med" len="med"/>
            <a:tailEnd type="none" w="med" len="med"/>
          </a:ln>
          <a:effectLst/>
        </p:spPr>
      </p:cxnSp>
      <p:pic>
        <p:nvPicPr>
          <p:cNvPr id="95" name="Picture 94"/>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31192758" y="21397714"/>
            <a:ext cx="604330" cy="604330"/>
          </a:xfrm>
          <a:prstGeom prst="rect">
            <a:avLst/>
          </a:prstGeom>
        </p:spPr>
      </p:pic>
      <p:sp>
        <p:nvSpPr>
          <p:cNvPr id="91" name="Rectangle 90"/>
          <p:cNvSpPr/>
          <p:nvPr/>
        </p:nvSpPr>
        <p:spPr>
          <a:xfrm>
            <a:off x="27269917"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or Office name goes here</a:t>
            </a:r>
            <a:br>
              <a:rPr lang="en-US" altLang="en-US" sz="2800" dirty="0">
                <a:solidFill>
                  <a:schemeClr val="bg1"/>
                </a:solidFill>
                <a:ea typeface="Arial" charset="0"/>
              </a:rPr>
            </a:br>
            <a:r>
              <a:rPr lang="en-US" altLang="en-US" sz="2800" dirty="0">
                <a:solidFill>
                  <a:schemeClr val="bg1"/>
                </a:solidFill>
                <a:ea typeface="Arial" charset="0"/>
              </a:rPr>
              <a:t>School, College or Division name goes here</a:t>
            </a:r>
          </a:p>
          <a:p>
            <a:pPr>
              <a:spcAft>
                <a:spcPts val="80"/>
              </a:spcAft>
              <a:defRPr/>
            </a:pPr>
            <a:r>
              <a:rPr lang="en-US" sz="3400" b="1" dirty="0">
                <a:solidFill>
                  <a:schemeClr val="bg1"/>
                </a:solidFill>
              </a:rPr>
              <a:t>buffalo.edu</a:t>
            </a:r>
          </a:p>
          <a:p>
            <a:pPr>
              <a:spcAft>
                <a:spcPts val="80"/>
              </a:spcAft>
              <a:defRPr/>
            </a:pPr>
            <a:endParaRPr lang="en-US" altLang="en-US" sz="2800" dirty="0">
              <a:solidFill>
                <a:schemeClr val="bg1"/>
              </a:solidFill>
              <a:ea typeface="Arial" charset="0"/>
            </a:endParaRPr>
          </a:p>
        </p:txBody>
      </p:sp>
      <p:sp>
        <p:nvSpPr>
          <p:cNvPr id="92" name="TextBox 3"/>
          <p:cNvSpPr txBox="1">
            <a:spLocks noChangeArrowheads="1"/>
          </p:cNvSpPr>
          <p:nvPr/>
        </p:nvSpPr>
        <p:spPr bwMode="auto">
          <a:xfrm>
            <a:off x="946150" y="6932975"/>
            <a:ext cx="8258038" cy="5144998"/>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Introduction</a:t>
            </a:r>
          </a:p>
          <a:p>
            <a:pPr>
              <a:lnSpc>
                <a:spcPts val="5600"/>
              </a:lnSpc>
              <a:spcBef>
                <a:spcPts val="0"/>
              </a:spcBef>
            </a:pPr>
            <a:r>
              <a:rPr lang="en-US" altLang="en-US" sz="3800" dirty="0">
                <a:latin typeface="Arial" charset="0"/>
                <a:ea typeface="Arial" charset="0"/>
              </a:rPr>
              <a:t>ullamcorper ac augue. Donec semper Mauris orci mi, varius id diam id, egestas auctor di enim. Praesent ut massa nibh. Duis purus et en eque, facilisis cursus ultrices vel, ultrices ullamcorper ac augue. Donec semper</a:t>
            </a:r>
          </a:p>
        </p:txBody>
      </p:sp>
      <p:sp>
        <p:nvSpPr>
          <p:cNvPr id="93" name="TextBox 92"/>
          <p:cNvSpPr txBox="1"/>
          <p:nvPr/>
        </p:nvSpPr>
        <p:spPr>
          <a:xfrm>
            <a:off x="946150" y="13272002"/>
            <a:ext cx="7906905" cy="8525411"/>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Methods</a:t>
            </a:r>
          </a:p>
          <a:p>
            <a:pPr>
              <a:lnSpc>
                <a:spcPts val="4600"/>
              </a:lnSpc>
              <a:spcBef>
                <a:spcPts val="0"/>
              </a:spcBef>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a:t>
            </a:r>
          </a:p>
          <a:p>
            <a:pPr>
              <a:spcBef>
                <a:spcPts val="1200"/>
              </a:spcBef>
              <a:spcAft>
                <a:spcPts val="800"/>
              </a:spcAft>
              <a:defRPr/>
            </a:pPr>
            <a:r>
              <a:rPr lang="en-US" sz="2800" b="1" dirty="0">
                <a:solidFill>
                  <a:schemeClr val="tx2"/>
                </a:solidFill>
                <a:latin typeface="Arial" charset="0"/>
                <a:ea typeface="Arial" charset="0"/>
                <a:cs typeface="Arial" charset="0"/>
              </a:rPr>
              <a:t>MAURIS ORCI VARIUS ID DIAM</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 </a:t>
            </a:r>
          </a:p>
          <a:p>
            <a:pPr marL="914400" lvl="1" indent="-457200">
              <a:lnSpc>
                <a:spcPts val="4600"/>
              </a:lnSpc>
              <a:spcBef>
                <a:spcPts val="0"/>
              </a:spcBef>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a:t>
            </a:r>
          </a:p>
          <a:p>
            <a:pPr indent="-1386230">
              <a:lnSpc>
                <a:spcPts val="4600"/>
              </a:lnSpc>
              <a:spcBef>
                <a:spcPts val="1200"/>
              </a:spcBef>
              <a:spcAft>
                <a:spcPts val="800"/>
              </a:spcAft>
              <a:buClr>
                <a:schemeClr val="tx2"/>
              </a:buClr>
              <a:buSzPct val="125000"/>
              <a:defRPr/>
            </a:pPr>
            <a:r>
              <a:rPr lang="en-US" sz="2800" b="1" dirty="0">
                <a:solidFill>
                  <a:schemeClr val="tx2"/>
                </a:solidFill>
                <a:latin typeface="Arial" charset="0"/>
                <a:ea typeface="Arial" charset="0"/>
                <a:cs typeface="Arial" charset="0"/>
              </a:rPr>
              <a:t>EUISMOD JUSTO VITAE PURUS</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Proin semper ipsum donec semper Finibus quam tempor, vitae consectetur.</a:t>
            </a:r>
          </a:p>
        </p:txBody>
      </p:sp>
      <p:sp>
        <p:nvSpPr>
          <p:cNvPr id="98" name="TextBox 97"/>
          <p:cNvSpPr txBox="1"/>
          <p:nvPr/>
        </p:nvSpPr>
        <p:spPr>
          <a:xfrm>
            <a:off x="9965858" y="6932975"/>
            <a:ext cx="8114324" cy="6606937"/>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Data Analysis </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a:t>
            </a:r>
          </a:p>
        </p:txBody>
      </p:sp>
      <p:sp>
        <p:nvSpPr>
          <p:cNvPr id="100" name="TextBox 99"/>
          <p:cNvSpPr txBox="1"/>
          <p:nvPr/>
        </p:nvSpPr>
        <p:spPr>
          <a:xfrm>
            <a:off x="19156972" y="14478900"/>
            <a:ext cx="8047259" cy="5196294"/>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Results</a:t>
            </a:r>
          </a:p>
          <a:p>
            <a:pPr>
              <a:lnSpc>
                <a:spcPts val="4600"/>
              </a:lnSpc>
              <a:spcBef>
                <a:spcPts val="0"/>
              </a:spcBef>
              <a:spcAft>
                <a:spcPts val="18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a:t>
            </a:r>
          </a:p>
          <a:p>
            <a:pPr>
              <a:lnSpc>
                <a:spcPts val="4600"/>
              </a:lnSpc>
              <a:spcBef>
                <a:spcPts val="0"/>
              </a:spcBef>
              <a:spcAft>
                <a:spcPts val="1800"/>
              </a:spcAft>
              <a:defRPr/>
            </a:pPr>
            <a:r>
              <a:rPr lang="en-US" sz="2800" dirty="0">
                <a:latin typeface="Arial" charset="0"/>
                <a:ea typeface="Arial" charset="0"/>
                <a:cs typeface="Arial" charset="0"/>
              </a:rPr>
              <a:t>Sed in risus nibh. In nisl quam, aliquet sed nibh sit amet, faucibus placerat dui. Fusce quis augue scelerisque, luctus rum sed, porta ut dolor. In</a:t>
            </a:r>
          </a:p>
        </p:txBody>
      </p:sp>
      <p:sp>
        <p:nvSpPr>
          <p:cNvPr id="101" name="TextBox 100"/>
          <p:cNvSpPr txBox="1"/>
          <p:nvPr/>
        </p:nvSpPr>
        <p:spPr>
          <a:xfrm>
            <a:off x="28229805" y="6932975"/>
            <a:ext cx="8167812" cy="8376652"/>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00" lvl="1" indent="-457200">
              <a:lnSpc>
                <a:spcPts val="4600"/>
              </a:lnSpc>
              <a:spcBef>
                <a:spcPts val="0"/>
              </a:spcBef>
              <a:spcAft>
                <a:spcPts val="1200"/>
              </a:spcAft>
              <a:buClr>
                <a:schemeClr val="tx2"/>
              </a:buClr>
              <a:buSzPct val="125000"/>
              <a:buFont typeface="Arial" charset="0"/>
              <a:buChar char="•"/>
              <a:defRPr/>
            </a:pPr>
            <a:r>
              <a:rPr lang="en-US" sz="2800" dirty="0">
                <a:latin typeface="Arial" charset="0"/>
                <a:ea typeface="Arial" charset="0"/>
                <a:cs typeface="Arial" charset="0"/>
              </a:rPr>
              <a:t> </a:t>
            </a: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a:t>
            </a:r>
          </a:p>
        </p:txBody>
      </p:sp>
      <p:sp>
        <p:nvSpPr>
          <p:cNvPr id="108" name="TextBox 107"/>
          <p:cNvSpPr txBox="1"/>
          <p:nvPr/>
        </p:nvSpPr>
        <p:spPr>
          <a:xfrm>
            <a:off x="28229805" y="24541983"/>
            <a:ext cx="8470886" cy="4144724"/>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4800" b="1" dirty="0">
                <a:solidFill>
                  <a:srgbClr val="005BBB"/>
                </a:solidFill>
                <a:latin typeface="+mj-lt"/>
              </a:rPr>
              <a:t>References</a:t>
            </a:r>
            <a:endParaRPr lang="en-US" sz="2400" dirty="0">
              <a:latin typeface="Arial" charset="0"/>
              <a:ea typeface="Arial" charset="0"/>
              <a:cs typeface="Arial" charset="0"/>
            </a:endParaRP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Phasellus nec lectus bibendum, posuere nibh id, lacinia</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Duis vitae tincidunt tortor, vitae sollicitudin magna</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Aenean et est sem. Phasellus nec lectus bibendum</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Lacinia magna. Mauris orci mi, varius id diam id, egestas </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Duis vitae tincidunt tortor, vitae sollicitudin magna</a:t>
            </a:r>
          </a:p>
        </p:txBody>
      </p: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652</Words>
  <Application>Microsoft Office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
  <cp:keywords/>
  <dc:description/>
  <cp:lastModifiedBy>Tharun Teja Mogili</cp:lastModifiedBy>
  <cp:revision>44</cp:revision>
  <cp:lastPrinted>2018-07-24T20:43:07Z</cp:lastPrinted>
  <dcterms:created xsi:type="dcterms:W3CDTF">2016-09-29T18:43:16Z</dcterms:created>
  <dcterms:modified xsi:type="dcterms:W3CDTF">2024-10-06T15:06:06Z</dcterms:modified>
  <cp:category/>
</cp:coreProperties>
</file>