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79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37F-EB39-D63F-D036-B9F663EB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B3E62-1486-D0E8-3E95-46FD6974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491F-FD38-FE36-477F-EC4F744B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3084-5231-DF73-8B2E-B94E55A2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7F3C7-4490-9A48-66BA-CA02853A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0F43-8D00-6A38-2AB9-3DB73744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D65E-7246-6CAC-01DA-9F55A71E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953-B2DD-E664-4D28-316A1269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AD64-7550-91BD-B6AC-86C3E9E9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48FC-B497-D0C3-9D08-D9A000CC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D929F-A5D8-21C6-34E0-6EBC0E055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2750-71B0-D650-07D7-95CE23F97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27AE-4FB3-47EA-6219-15C4518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A124-BF73-824D-A4C4-009584F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DC28-D0F4-6AAD-AF6E-A1002523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BB3-65F9-2F2A-327D-01B55144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A43D-1AE4-CFB9-7436-A942502A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2087-9779-B46B-9914-4DFCC0EF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0D4E-22A2-739B-E463-A579432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003F-8B49-FC43-8CA8-707096F6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9B4-6C09-3E80-1FFA-2192BB0F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B2107-CBB9-689F-A0AB-82B8AC77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2E7A-684F-294E-BC0B-8F0427D9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6B9D-8929-E506-4AF7-43E6C488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EEFC-8B5A-B837-0AEA-5338F5A2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ACB-864A-D19A-CE9F-338D5E60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893-EF0D-A591-C80C-5C9F192CF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09413-FF1F-809C-F1BC-A606701E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FAFF-5631-0F68-AB7A-5853C4E6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219C-D93C-7CFE-CE8F-D6ED71DE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A572-433C-8A46-8EF9-21EC137D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B3D-A87E-4BBE-60B2-7C7607C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7313-82A3-7F2E-FC71-04BC6DB6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9E242-9A6F-6117-EF72-5355CA61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0728-BE10-78C3-A9B7-ACF0E530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CDC2-F4EF-0988-1821-F9185182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C1BED-08D6-036E-FC41-15CD02D0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F2445-99AB-1960-59CA-1933DFA2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56F9-5E8D-66D9-D378-773E4F47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BA6C-66E5-1E11-F760-AFA5B852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BF579-2212-0FF9-2D94-20D96E8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9263F-A857-96EF-2B87-F9A8FBEC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5D624-FB01-77FC-EB96-C0D94EAF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90626-B65A-5B55-8A78-A11603D0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D6DFA-9E01-3EE7-88B6-58D5344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CCA07-6E77-71B1-9885-7D9A6AA5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EA5-15FB-3EF9-6CDD-7F91661A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80B2-3050-8C1B-0865-6015C413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A5F8-BD16-BF36-D248-AA749C2D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53C3-42EC-4ECB-1D42-D25B275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957D-DCA0-44B0-72EA-E4B4E8D4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3DE4-C4F5-5A2C-AD14-95A25F7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77C8-12EF-2943-63A3-5103BB8A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BEACC-D455-9700-798D-E7173A035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104B-A2A9-1515-25E0-A2CA2276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18BD-2EF2-E2F2-F4F7-CF0A039C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8896F-6399-C931-F605-55C5A7D8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DAE2E-CEB8-4E6E-087A-FEA80136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115EE-0D92-C6A4-A5D7-A8DB021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93DB-14BE-9571-9FBB-7883D8C5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420F-1DEB-03EE-18B3-CAF3E3623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6EAE-A97D-41DD-B46E-19143A94CEE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F127-44DE-5425-EA71-056DA177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7299-6F43-836C-AF85-BB214217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293A-AE2B-4F93-8F7C-1E3319CB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877050924028229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9510-3970-D886-42EA-EA53D211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Optimization of the Apriori Algorithm Using Hadoop for Medical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623A7-2CCB-2545-DD55-D1BA75C4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Authors:</a:t>
            </a:r>
            <a:r>
              <a:rPr lang="en-US" dirty="0"/>
              <a:t> </a:t>
            </a:r>
            <a:r>
              <a:rPr lang="en-US" dirty="0" err="1"/>
              <a:t>Wenbin</a:t>
            </a:r>
            <a:r>
              <a:rPr lang="en-US" dirty="0"/>
              <a:t> Zhuang, Lihong Fan</a:t>
            </a:r>
            <a:br>
              <a:rPr lang="en-US" dirty="0"/>
            </a:br>
            <a:r>
              <a:rPr lang="en-US" b="1" dirty="0"/>
              <a:t>Conference:</a:t>
            </a:r>
            <a:r>
              <a:rPr lang="en-US" dirty="0"/>
              <a:t> 11th International Conference on Applications and Techniques in Cyber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5678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 </a:t>
            </a:r>
            <a:r>
              <a:rPr lang="en-US" b="1" dirty="0" err="1"/>
              <a:t>Apriori</a:t>
            </a:r>
            <a:r>
              <a:rPr lang="en-US" b="1" dirty="0"/>
              <a:t> - Step 4: Candidate Set Generation &amp; Support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New candidate sets are generated by combining previous frequent </a:t>
            </a:r>
            <a:r>
              <a:rPr lang="en-US" dirty="0" err="1"/>
              <a:t>itemsets</a:t>
            </a:r>
            <a:r>
              <a:rPr lang="en-US" dirty="0"/>
              <a:t> using a self-connection process.</a:t>
            </a:r>
          </a:p>
          <a:p>
            <a:r>
              <a:rPr lang="en-US" dirty="0"/>
              <a:t>The Reduce function accumulates support counts from all nodes.</a:t>
            </a:r>
          </a:p>
          <a:p>
            <a:r>
              <a:rPr lang="en-US" dirty="0"/>
              <a:t>Items exceeding the minimum support threshold are selected as frequent </a:t>
            </a:r>
            <a:r>
              <a:rPr lang="en-US" dirty="0" err="1"/>
              <a:t>itemsets</a:t>
            </a:r>
            <a:r>
              <a:rPr lang="en-US" dirty="0"/>
              <a:t>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17453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 </a:t>
            </a:r>
            <a:r>
              <a:rPr lang="en-US" b="1" dirty="0" err="1"/>
              <a:t>Apriori</a:t>
            </a:r>
            <a:r>
              <a:rPr lang="en-US" b="1" dirty="0"/>
              <a:t> - Step 5: Iteration and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entire process of candidate generation, support accumulation, and pruning continues iteratively.</a:t>
            </a:r>
          </a:p>
          <a:p>
            <a:r>
              <a:rPr lang="en-US" dirty="0"/>
              <a:t>The process terminates when no new frequent </a:t>
            </a:r>
            <a:r>
              <a:rPr lang="en-US" dirty="0" err="1"/>
              <a:t>itemsets</a:t>
            </a:r>
            <a:r>
              <a:rPr lang="en-US" dirty="0"/>
              <a:t> are generated.</a:t>
            </a:r>
          </a:p>
          <a:p>
            <a:r>
              <a:rPr lang="en-US" dirty="0"/>
              <a:t>Strong association rules are extracted based on confidence levels from the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15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20CFC-7B8B-BAC8-EA54-1BB0FFA3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13" y="643467"/>
            <a:ext cx="60227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4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Time Complexity Reduction</a:t>
            </a:r>
            <a:r>
              <a:rPr lang="en-US" sz="2000" dirty="0"/>
              <a:t>: The IM </a:t>
            </a:r>
            <a:r>
              <a:rPr lang="en-US" sz="2000" dirty="0" err="1"/>
              <a:t>Apriori</a:t>
            </a:r>
            <a:r>
              <a:rPr lang="en-US" sz="2000" dirty="0"/>
              <a:t> algorithm processes data in parallel, reducing computational time.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9BAD6-0D68-DE5A-723C-B253E47D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681318"/>
            <a:ext cx="5201023" cy="3683161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Database Scan Reduction</a:t>
            </a:r>
            <a:r>
              <a:rPr lang="en-US" sz="2000" dirty="0"/>
              <a:t>: The algorithm minimizes the number of scans through smarter data distribution.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A3253-1F60-325C-7C7A-BC9E264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6" y="1595120"/>
            <a:ext cx="5121903" cy="35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Improved Parallel Efficiency</a:t>
            </a:r>
            <a:r>
              <a:rPr lang="en-US" sz="2000" dirty="0"/>
              <a:t>: Using Hadoop's MapReduce, data blocks are processed independently across nodes.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CAF91-4444-EBEF-0ACF-CC723FCD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1432560"/>
            <a:ext cx="4878323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Dataset Parameters</a:t>
            </a:r>
            <a:r>
              <a:rPr lang="en-US" dirty="0"/>
              <a:t>: Medical data with varying sizes, up to 230M records.</a:t>
            </a:r>
          </a:p>
          <a:p>
            <a:r>
              <a:rPr lang="en-US" b="1" dirty="0"/>
              <a:t>Support Thresholds</a:t>
            </a:r>
            <a:r>
              <a:rPr lang="en-US" dirty="0"/>
              <a:t>: Minimum support values tested from 0.2 to 0.6.</a:t>
            </a:r>
          </a:p>
          <a:p>
            <a:r>
              <a:rPr lang="en-US" b="1" dirty="0"/>
              <a:t>Testing Environment</a:t>
            </a:r>
            <a:r>
              <a:rPr lang="en-US" dirty="0"/>
              <a:t>: Simulations conducted on a Hadoop platform with varying cluster sizes.</a:t>
            </a:r>
          </a:p>
        </p:txBody>
      </p:sp>
    </p:spTree>
    <p:extLst>
      <p:ext uri="{BB962C8B-B14F-4D97-AF65-F5344CB8AC3E}">
        <p14:creationId xmlns:p14="http://schemas.microsoft.com/office/powerpoint/2010/main" val="78728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- Support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IM </a:t>
            </a:r>
            <a:r>
              <a:rPr lang="en-US" dirty="0" err="1"/>
              <a:t>Apriori</a:t>
            </a:r>
            <a:r>
              <a:rPr lang="en-US" dirty="0"/>
              <a:t> algorithm outperformed the traditional </a:t>
            </a:r>
            <a:r>
              <a:rPr lang="en-US" dirty="0" err="1"/>
              <a:t>Apriori</a:t>
            </a:r>
            <a:r>
              <a:rPr lang="en-US" dirty="0"/>
              <a:t> algorithm under all support threshold levels.</a:t>
            </a:r>
          </a:p>
          <a:p>
            <a:r>
              <a:rPr lang="en-US" dirty="0"/>
              <a:t>Higher support thresholds resulted in shorter processing times for both algorithms.</a:t>
            </a:r>
          </a:p>
          <a:p>
            <a:r>
              <a:rPr lang="en-US" dirty="0"/>
              <a:t>The performance gap widened as the support level increased, highlighting IM </a:t>
            </a:r>
            <a:r>
              <a:rPr lang="en-US" dirty="0" err="1"/>
              <a:t>Apriori’s</a:t>
            </a:r>
            <a:r>
              <a:rPr lang="en-US" dirty="0"/>
              <a:t> scalability.</a:t>
            </a:r>
          </a:p>
        </p:txBody>
      </p:sp>
    </p:spTree>
    <p:extLst>
      <p:ext uri="{BB962C8B-B14F-4D97-AF65-F5344CB8AC3E}">
        <p14:creationId xmlns:p14="http://schemas.microsoft.com/office/powerpoint/2010/main" val="356782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- Node Count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Increasing the number of Hadoop nodes significantly reduced execution time.</a:t>
            </a:r>
          </a:p>
          <a:p>
            <a:r>
              <a:rPr lang="en-US" dirty="0"/>
              <a:t>A notable performance boost was observed with 3 to 4 nodes, indicating optimal scaling.</a:t>
            </a:r>
          </a:p>
          <a:p>
            <a:r>
              <a:rPr lang="en-US" dirty="0"/>
              <a:t>Beyond this range, diminishing returns occurred due to increased data communication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235997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Medical Data Analysis</a:t>
            </a:r>
            <a:r>
              <a:rPr lang="en-US" dirty="0"/>
              <a:t>: Mining medical records for disease prediction and patient care optimization.</a:t>
            </a:r>
          </a:p>
          <a:p>
            <a:r>
              <a:rPr lang="en-US" b="1" dirty="0"/>
              <a:t>Hospital Management</a:t>
            </a:r>
            <a:r>
              <a:rPr lang="en-US" dirty="0"/>
              <a:t>: Improving resource utilization and reducing operational costs.</a:t>
            </a:r>
          </a:p>
          <a:p>
            <a:r>
              <a:rPr lang="en-US" b="1" dirty="0"/>
              <a:t>Healthcare Research</a:t>
            </a:r>
            <a:r>
              <a:rPr lang="en-US" dirty="0"/>
              <a:t>: Supporting large-scale clinical trials and research studies through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2333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/>
              <a:t>The rapid growth of healthcare data has led to challenges in processing large datasets efficiently.</a:t>
            </a:r>
          </a:p>
          <a:p>
            <a:r>
              <a:rPr lang="en-US"/>
              <a:t>Medical data contains valuable insights but requires advanced data mining methods for extraction.</a:t>
            </a:r>
          </a:p>
          <a:p>
            <a:r>
              <a:rPr lang="en-US"/>
              <a:t>Traditional Apriori algorithm faces limitations such as excessive database scans and high computation time.</a:t>
            </a:r>
          </a:p>
          <a:p>
            <a:r>
              <a:rPr lang="en-US"/>
              <a:t>This research addresses these limitations using an improved Apriori algorithm on the Hadoop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6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IM </a:t>
            </a:r>
            <a:r>
              <a:rPr lang="en-US" dirty="0" err="1"/>
              <a:t>Apriori</a:t>
            </a:r>
            <a:r>
              <a:rPr lang="en-US" dirty="0"/>
              <a:t> algorithm demonstrates significant efficiency improvements over the traditional </a:t>
            </a:r>
            <a:r>
              <a:rPr lang="en-US" dirty="0" err="1"/>
              <a:t>Apriori</a:t>
            </a:r>
            <a:r>
              <a:rPr lang="en-US" dirty="0"/>
              <a:t> algorithm.</a:t>
            </a:r>
          </a:p>
          <a:p>
            <a:r>
              <a:rPr lang="en-US" dirty="0"/>
              <a:t>It scales well for large datasets and minimizes computational overhead through Hadoop-based processing.</a:t>
            </a:r>
          </a:p>
          <a:p>
            <a:r>
              <a:rPr lang="en-US" b="1" dirty="0"/>
              <a:t>Future Work Suggestions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 more advanced Hadoop optimizations.</a:t>
            </a:r>
          </a:p>
          <a:p>
            <a:pPr lvl="1"/>
            <a:r>
              <a:rPr lang="en-US" dirty="0"/>
              <a:t>Use larger datasets and real-world medical applications.</a:t>
            </a:r>
          </a:p>
          <a:p>
            <a:pPr lvl="1"/>
            <a:r>
              <a:rPr lang="en-US" dirty="0"/>
              <a:t>Extend the approach to other data mining tasks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106401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IM </a:t>
            </a:r>
            <a:r>
              <a:rPr lang="en-US" dirty="0" err="1"/>
              <a:t>Apriori</a:t>
            </a:r>
            <a:r>
              <a:rPr lang="en-US" dirty="0"/>
              <a:t> algorithm demonstrates significant efficiency improvements over the traditional </a:t>
            </a:r>
            <a:r>
              <a:rPr lang="en-US" dirty="0" err="1"/>
              <a:t>Apriori</a:t>
            </a:r>
            <a:r>
              <a:rPr lang="en-US" dirty="0"/>
              <a:t> algorithm.</a:t>
            </a:r>
          </a:p>
          <a:p>
            <a:r>
              <a:rPr lang="en-US" dirty="0"/>
              <a:t>It scales well for large datasets and minimizes computational overhead through Hadoop-based processing.</a:t>
            </a:r>
          </a:p>
          <a:p>
            <a:r>
              <a:rPr lang="en-US" b="1" dirty="0"/>
              <a:t>Future Work Suggestions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 more advanced Hadoop optimizations.</a:t>
            </a:r>
          </a:p>
          <a:p>
            <a:pPr lvl="1"/>
            <a:r>
              <a:rPr lang="en-US" dirty="0"/>
              <a:t>Use larger datasets and real-world medical applications.</a:t>
            </a:r>
          </a:p>
          <a:p>
            <a:pPr lvl="1"/>
            <a:r>
              <a:rPr lang="en-US" dirty="0"/>
              <a:t>Extend the approach to other data mining tasks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5192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Research on the Optimization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Apriori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Algorithm Based On Cloud Computing and Medical Information Data":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https://www.sciencedirect.com/science/article/pii/S1877050924028229</a:t>
            </a:r>
            <a:endParaRPr lang="en-US" sz="24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</a:t>
            </a:r>
            <a:r>
              <a:rPr lang="en-US" dirty="0" err="1"/>
              <a:t>Apriori</a:t>
            </a:r>
            <a:r>
              <a:rPr lang="en-US" dirty="0"/>
              <a:t> algorithm struggles with processing large datasets due to its inherent limitations: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Frequent Database Scans: The database is scanned multiple times, causing performance issues.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Excessive Candidate Set Generation: A large number of item combinations are generated unnecessarily.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High Time Complexity: As data size grows, processing time increases exponentially.</a:t>
            </a:r>
          </a:p>
          <a:p>
            <a:r>
              <a:rPr lang="en-US" dirty="0"/>
              <a:t>These issues lead to bottlenecks, making the algorithm unsuitable for real-time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2857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To design an efficient data mining algorithm suitable for large-scale medical datasets.</a:t>
            </a:r>
          </a:p>
          <a:p>
            <a:r>
              <a:rPr lang="en-US" dirty="0"/>
              <a:t>To minimize database scans by optimizing data processing using Hadoop’s distributed framework.</a:t>
            </a:r>
          </a:p>
          <a:p>
            <a:r>
              <a:rPr lang="en-US" dirty="0"/>
              <a:t>To reduce the number of candidate sets through better pruning and mapping strategies.</a:t>
            </a:r>
          </a:p>
          <a:p>
            <a:r>
              <a:rPr lang="en-US" dirty="0"/>
              <a:t>To ensure faster support calculation using parallel processing with Hadoop's MapReduce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Hadoop and MapReduce</a:t>
            </a:r>
            <a:r>
              <a:rPr lang="en-US" dirty="0"/>
              <a:t>: Distributed framework for managing and processing large-scale datasets.</a:t>
            </a:r>
          </a:p>
          <a:p>
            <a:r>
              <a:rPr lang="en-US" b="1" dirty="0"/>
              <a:t>Data Mining</a:t>
            </a:r>
            <a:r>
              <a:rPr lang="en-US" dirty="0"/>
              <a:t>: Extracting useful patterns from large datasets using algorithms like </a:t>
            </a:r>
            <a:r>
              <a:rPr lang="en-US" dirty="0" err="1"/>
              <a:t>Apriori</a:t>
            </a:r>
            <a:r>
              <a:rPr lang="en-US" dirty="0"/>
              <a:t>.</a:t>
            </a:r>
          </a:p>
          <a:p>
            <a:r>
              <a:rPr lang="en-US" b="1" dirty="0"/>
              <a:t>Medical Data Processing</a:t>
            </a:r>
            <a:r>
              <a:rPr lang="en-US" dirty="0"/>
              <a:t>: Requires high efficiency due to sensitive, high-volume, and time-critical nature.</a:t>
            </a:r>
          </a:p>
          <a:p>
            <a:r>
              <a:rPr lang="en-US" b="1" dirty="0" err="1"/>
              <a:t>Apriori</a:t>
            </a:r>
            <a:r>
              <a:rPr lang="en-US" b="1" dirty="0"/>
              <a:t> Algorithm</a:t>
            </a:r>
            <a:r>
              <a:rPr lang="en-US" dirty="0"/>
              <a:t>: A traditional method for association rule mining that needs optimization for big data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095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research proposes the Improved </a:t>
            </a:r>
            <a:r>
              <a:rPr lang="en-US" dirty="0" err="1"/>
              <a:t>Apriori</a:t>
            </a:r>
            <a:r>
              <a:rPr lang="en-US" dirty="0"/>
              <a:t> (IM </a:t>
            </a:r>
            <a:r>
              <a:rPr lang="en-US" dirty="0" err="1"/>
              <a:t>Apriori</a:t>
            </a:r>
            <a:r>
              <a:rPr lang="en-US" dirty="0"/>
              <a:t>) algorithm designed for Hadoop.</a:t>
            </a:r>
          </a:p>
          <a:p>
            <a:r>
              <a:rPr lang="en-US" b="1" dirty="0"/>
              <a:t>Key improvements include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Reducing redundant candidate </a:t>
            </a:r>
            <a:r>
              <a:rPr lang="en-US" dirty="0" err="1"/>
              <a:t>itemsets</a:t>
            </a:r>
            <a:r>
              <a:rPr lang="en-US" dirty="0"/>
              <a:t> through optimized pruning.</a:t>
            </a:r>
          </a:p>
          <a:p>
            <a:pPr lvl="1"/>
            <a:r>
              <a:rPr lang="en-US" dirty="0"/>
              <a:t>Avoiding repeated scans by splitting data into smaller, manageable chunks.</a:t>
            </a:r>
          </a:p>
          <a:p>
            <a:pPr lvl="1"/>
            <a:r>
              <a:rPr lang="en-US" dirty="0"/>
              <a:t>Enhancing support calculation using parallel processing across Hadoop nodes.</a:t>
            </a:r>
          </a:p>
        </p:txBody>
      </p:sp>
    </p:spTree>
    <p:extLst>
      <p:ext uri="{BB962C8B-B14F-4D97-AF65-F5344CB8AC3E}">
        <p14:creationId xmlns:p14="http://schemas.microsoft.com/office/powerpoint/2010/main" val="252675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 </a:t>
            </a:r>
            <a:r>
              <a:rPr lang="en-US" b="1" dirty="0" err="1"/>
              <a:t>Apriori</a:t>
            </a:r>
            <a:r>
              <a:rPr lang="en-US" b="1" dirty="0"/>
              <a:t> - Step 1: Data Block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The transaction dataset is divided into smaller blocks based on user-defined sizes.</a:t>
            </a:r>
          </a:p>
          <a:p>
            <a:r>
              <a:rPr lang="en-US" dirty="0"/>
              <a:t>Each data block is distributed across </a:t>
            </a:r>
            <a:r>
              <a:rPr lang="en-US" dirty="0" err="1"/>
              <a:t>DataNodes</a:t>
            </a:r>
            <a:r>
              <a:rPr lang="en-US" dirty="0"/>
              <a:t> within the Hadoop cluster.</a:t>
            </a:r>
          </a:p>
          <a:p>
            <a:r>
              <a:rPr lang="en-US" dirty="0"/>
              <a:t>The division ensures even workload distribution, enabling efficient parallel processing.</a:t>
            </a:r>
          </a:p>
        </p:txBody>
      </p:sp>
    </p:spTree>
    <p:extLst>
      <p:ext uri="{BB962C8B-B14F-4D97-AF65-F5344CB8AC3E}">
        <p14:creationId xmlns:p14="http://schemas.microsoft.com/office/powerpoint/2010/main" val="115929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 </a:t>
            </a:r>
            <a:r>
              <a:rPr lang="en-US" b="1" dirty="0" err="1"/>
              <a:t>Apriori</a:t>
            </a:r>
            <a:r>
              <a:rPr lang="en-US" b="1" dirty="0"/>
              <a:t> - Step 2: Local Preprocessing &amp;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Each Hadoop node processes its assigned data block independently.</a:t>
            </a:r>
          </a:p>
          <a:p>
            <a:r>
              <a:rPr lang="en-US" dirty="0"/>
              <a:t>Local pruning is performed using the minimum support threshold to filter infrequent items.</a:t>
            </a:r>
          </a:p>
          <a:p>
            <a:r>
              <a:rPr lang="en-US" dirty="0"/>
              <a:t>This pre-processing step reduces the size of candidate sets, minimizing further computations.</a:t>
            </a:r>
          </a:p>
        </p:txBody>
      </p:sp>
    </p:spTree>
    <p:extLst>
      <p:ext uri="{BB962C8B-B14F-4D97-AF65-F5344CB8AC3E}">
        <p14:creationId xmlns:p14="http://schemas.microsoft.com/office/powerpoint/2010/main" val="372865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4E0-BE1F-B128-C42D-91242C0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 </a:t>
            </a:r>
            <a:r>
              <a:rPr lang="en-US" b="1" dirty="0" err="1"/>
              <a:t>Apriori</a:t>
            </a:r>
            <a:r>
              <a:rPr lang="en-US" b="1" dirty="0"/>
              <a:t> - Step 3: Combining Local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D5D-B93E-C1C1-789F-CB7F42E9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Local results from each node are merged using the Reduce function.</a:t>
            </a:r>
          </a:p>
          <a:p>
            <a:r>
              <a:rPr lang="en-US" dirty="0"/>
              <a:t>The merged candidate sets are compared against the global minimum support.</a:t>
            </a:r>
          </a:p>
          <a:p>
            <a:r>
              <a:rPr lang="en-US" dirty="0"/>
              <a:t>This step ensures that only globally frequent </a:t>
            </a:r>
            <a:r>
              <a:rPr lang="en-US" dirty="0" err="1"/>
              <a:t>itemsets</a:t>
            </a:r>
            <a:r>
              <a:rPr lang="en-US" dirty="0"/>
              <a:t> are retained for the next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4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965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Optimization of the Apriori Algorithm Using Hadoop for Medical Data Analysis</vt:lpstr>
      <vt:lpstr>Introduction</vt:lpstr>
      <vt:lpstr>Problem Statement</vt:lpstr>
      <vt:lpstr>Research Objectives</vt:lpstr>
      <vt:lpstr>Background</vt:lpstr>
      <vt:lpstr>Proposed Solution</vt:lpstr>
      <vt:lpstr>IM Apriori - Step 1: Data Block Distribution</vt:lpstr>
      <vt:lpstr>IM Apriori - Step 2: Local Preprocessing &amp; Pruning</vt:lpstr>
      <vt:lpstr>IM Apriori - Step 3: Combining Local Results</vt:lpstr>
      <vt:lpstr>IM Apriori - Step 4: Candidate Set Generation &amp; Support Calculation</vt:lpstr>
      <vt:lpstr>IM Apriori - Step 5: Iteration and Rule Generation</vt:lpstr>
      <vt:lpstr>PowerPoint Presentation</vt:lpstr>
      <vt:lpstr>Performance Metrics</vt:lpstr>
      <vt:lpstr>Performance Metrics</vt:lpstr>
      <vt:lpstr>Performance Metrics</vt:lpstr>
      <vt:lpstr>Experimental Setup</vt:lpstr>
      <vt:lpstr>Results - Support Comparison</vt:lpstr>
      <vt:lpstr>Results - Node Count Comparison</vt:lpstr>
      <vt:lpstr>Applications</vt:lpstr>
      <vt:lpstr>Conclusion &amp; Future Work</vt:lpstr>
      <vt:lpstr>Conclusion &amp; Future Work</vt:lpstr>
      <vt:lpstr>References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the Apriori Algorithm Using Hadoop for Medical Data Analysis</dc:title>
  <dc:creator>Prathibha Vuyyala</dc:creator>
  <cp:lastModifiedBy>Prathibha Vuyyala</cp:lastModifiedBy>
  <cp:revision>2</cp:revision>
  <dcterms:created xsi:type="dcterms:W3CDTF">2024-12-09T15:13:01Z</dcterms:created>
  <dcterms:modified xsi:type="dcterms:W3CDTF">2024-12-09T16:33:38Z</dcterms:modified>
</cp:coreProperties>
</file>