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8" r:id="rId11"/>
    <p:sldId id="263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64" r:id="rId21"/>
    <p:sldId id="265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g5OUwgAzV8DEteiMsL3NhfwYWB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9D8192-DB76-4C11-B3E0-A3B6747D8EAD}" v="27" dt="2025-04-14T06:10:31.199"/>
  </p1510:revLst>
</p1510:revInfo>
</file>

<file path=ppt/tableStyles.xml><?xml version="1.0" encoding="utf-8"?>
<a:tblStyleLst xmlns:a="http://schemas.openxmlformats.org/drawingml/2006/main" def="{535832A5-6BA2-4ECA-8036-809AD3297996}">
  <a:tblStyle styleId="{535832A5-6BA2-4ECA-8036-809AD329799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RUN MOPURU" userId="dda5186ec71f4685" providerId="LiveId" clId="{649D8192-DB76-4C11-B3E0-A3B6747D8EAD}"/>
    <pc:docChg chg="undo redo custSel addSld delSld modSld">
      <pc:chgData name="THARUN MOPURU" userId="dda5186ec71f4685" providerId="LiveId" clId="{649D8192-DB76-4C11-B3E0-A3B6747D8EAD}" dt="2025-04-15T09:17:17.309" v="838" actId="20577"/>
      <pc:docMkLst>
        <pc:docMk/>
      </pc:docMkLst>
      <pc:sldChg chg="addSp delSp modSp mod">
        <pc:chgData name="THARUN MOPURU" userId="dda5186ec71f4685" providerId="LiveId" clId="{649D8192-DB76-4C11-B3E0-A3B6747D8EAD}" dt="2025-03-27T06:58:59.358" v="118" actId="20577"/>
        <pc:sldMkLst>
          <pc:docMk/>
          <pc:sldMk cId="0" sldId="256"/>
        </pc:sldMkLst>
        <pc:spChg chg="mod">
          <ac:chgData name="THARUN MOPURU" userId="dda5186ec71f4685" providerId="LiveId" clId="{649D8192-DB76-4C11-B3E0-A3B6747D8EAD}" dt="2025-03-27T06:51:57.412" v="1" actId="27636"/>
          <ac:spMkLst>
            <pc:docMk/>
            <pc:sldMk cId="0" sldId="256"/>
            <ac:spMk id="55" creationId="{00000000-0000-0000-0000-000000000000}"/>
          </ac:spMkLst>
        </pc:spChg>
        <pc:spChg chg="mod">
          <ac:chgData name="THARUN MOPURU" userId="dda5186ec71f4685" providerId="LiveId" clId="{649D8192-DB76-4C11-B3E0-A3B6747D8EAD}" dt="2025-03-27T06:58:27.960" v="104" actId="14100"/>
          <ac:spMkLst>
            <pc:docMk/>
            <pc:sldMk cId="0" sldId="256"/>
            <ac:spMk id="56" creationId="{00000000-0000-0000-0000-000000000000}"/>
          </ac:spMkLst>
        </pc:spChg>
        <pc:spChg chg="mod">
          <ac:chgData name="THARUN MOPURU" userId="dda5186ec71f4685" providerId="LiveId" clId="{649D8192-DB76-4C11-B3E0-A3B6747D8EAD}" dt="2025-03-27T06:58:35.447" v="106" actId="14100"/>
          <ac:spMkLst>
            <pc:docMk/>
            <pc:sldMk cId="0" sldId="256"/>
            <ac:spMk id="57" creationId="{00000000-0000-0000-0000-000000000000}"/>
          </ac:spMkLst>
        </pc:spChg>
        <pc:spChg chg="add del mod">
          <ac:chgData name="THARUN MOPURU" userId="dda5186ec71f4685" providerId="LiveId" clId="{649D8192-DB76-4C11-B3E0-A3B6747D8EAD}" dt="2025-03-27T06:58:59.358" v="118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 mod">
        <pc:chgData name="THARUN MOPURU" userId="dda5186ec71f4685" providerId="LiveId" clId="{649D8192-DB76-4C11-B3E0-A3B6747D8EAD}" dt="2025-04-15T09:17:17.309" v="838" actId="20577"/>
        <pc:sldMkLst>
          <pc:docMk/>
          <pc:sldMk cId="0" sldId="257"/>
        </pc:sldMkLst>
        <pc:spChg chg="mod">
          <ac:chgData name="THARUN MOPURU" userId="dda5186ec71f4685" providerId="LiveId" clId="{649D8192-DB76-4C11-B3E0-A3B6747D8EAD}" dt="2025-04-15T09:17:17.309" v="838" actId="20577"/>
          <ac:spMkLst>
            <pc:docMk/>
            <pc:sldMk cId="0" sldId="257"/>
            <ac:spMk id="64" creationId="{00000000-0000-0000-0000-000000000000}"/>
          </ac:spMkLst>
        </pc:spChg>
      </pc:sldChg>
      <pc:sldChg chg="addSp delSp modSp mod">
        <pc:chgData name="THARUN MOPURU" userId="dda5186ec71f4685" providerId="LiveId" clId="{649D8192-DB76-4C11-B3E0-A3B6747D8EAD}" dt="2025-03-27T07:04:05.990" v="169"/>
        <pc:sldMkLst>
          <pc:docMk/>
          <pc:sldMk cId="0" sldId="258"/>
        </pc:sldMkLst>
        <pc:spChg chg="mod">
          <ac:chgData name="THARUN MOPURU" userId="dda5186ec71f4685" providerId="LiveId" clId="{649D8192-DB76-4C11-B3E0-A3B6747D8EAD}" dt="2025-03-27T06:59:27.203" v="151" actId="20577"/>
          <ac:spMkLst>
            <pc:docMk/>
            <pc:sldMk cId="0" sldId="258"/>
            <ac:spMk id="69" creationId="{00000000-0000-0000-0000-000000000000}"/>
          </ac:spMkLst>
        </pc:spChg>
        <pc:picChg chg="add mod">
          <ac:chgData name="THARUN MOPURU" userId="dda5186ec71f4685" providerId="LiveId" clId="{649D8192-DB76-4C11-B3E0-A3B6747D8EAD}" dt="2025-03-27T06:59:56.083" v="157" actId="14100"/>
          <ac:picMkLst>
            <pc:docMk/>
            <pc:sldMk cId="0" sldId="258"/>
            <ac:picMk id="2" creationId="{FBE9F669-23AA-22D4-B615-FE7E68BB7090}"/>
          </ac:picMkLst>
        </pc:picChg>
        <pc:inkChg chg="add">
          <ac:chgData name="THARUN MOPURU" userId="dda5186ec71f4685" providerId="LiveId" clId="{649D8192-DB76-4C11-B3E0-A3B6747D8EAD}" dt="2025-03-27T07:01:50.965" v="158" actId="9405"/>
          <ac:inkMkLst>
            <pc:docMk/>
            <pc:sldMk cId="0" sldId="258"/>
            <ac:inkMk id="3" creationId="{712F6A82-5FE9-245B-F421-9F9226351901}"/>
          </ac:inkMkLst>
        </pc:inkChg>
        <pc:inkChg chg="add">
          <ac:chgData name="THARUN MOPURU" userId="dda5186ec71f4685" providerId="LiveId" clId="{649D8192-DB76-4C11-B3E0-A3B6747D8EAD}" dt="2025-03-27T07:02:45.681" v="163" actId="9405"/>
          <ac:inkMkLst>
            <pc:docMk/>
            <pc:sldMk cId="0" sldId="258"/>
            <ac:inkMk id="6" creationId="{5C763A96-7A4B-F44C-72A9-5346B2895A01}"/>
          </ac:inkMkLst>
        </pc:inkChg>
        <pc:inkChg chg="add">
          <ac:chgData name="THARUN MOPURU" userId="dda5186ec71f4685" providerId="LiveId" clId="{649D8192-DB76-4C11-B3E0-A3B6747D8EAD}" dt="2025-03-27T07:03:05.605" v="164" actId="9405"/>
          <ac:inkMkLst>
            <pc:docMk/>
            <pc:sldMk cId="0" sldId="258"/>
            <ac:inkMk id="7" creationId="{E774FBE3-E041-1244-BEF6-48269900795D}"/>
          </ac:inkMkLst>
        </pc:inkChg>
        <pc:inkChg chg="add">
          <ac:chgData name="THARUN MOPURU" userId="dda5186ec71f4685" providerId="LiveId" clId="{649D8192-DB76-4C11-B3E0-A3B6747D8EAD}" dt="2025-03-27T07:03:10.934" v="165" actId="9405"/>
          <ac:inkMkLst>
            <pc:docMk/>
            <pc:sldMk cId="0" sldId="258"/>
            <ac:inkMk id="8" creationId="{D9588198-A775-07DE-2139-6C16846828AE}"/>
          </ac:inkMkLst>
        </pc:inkChg>
        <pc:inkChg chg="add">
          <ac:chgData name="THARUN MOPURU" userId="dda5186ec71f4685" providerId="LiveId" clId="{649D8192-DB76-4C11-B3E0-A3B6747D8EAD}" dt="2025-03-27T07:04:05.990" v="169"/>
          <ac:inkMkLst>
            <pc:docMk/>
            <pc:sldMk cId="0" sldId="258"/>
            <ac:inkMk id="10" creationId="{2CCF9D4E-3EAD-8754-46B0-76DD0C37EAB5}"/>
          </ac:inkMkLst>
        </pc:inkChg>
      </pc:sldChg>
      <pc:sldChg chg="modSp mod">
        <pc:chgData name="THARUN MOPURU" userId="dda5186ec71f4685" providerId="LiveId" clId="{649D8192-DB76-4C11-B3E0-A3B6747D8EAD}" dt="2025-04-15T06:15:49.870" v="764" actId="20577"/>
        <pc:sldMkLst>
          <pc:docMk/>
          <pc:sldMk cId="0" sldId="259"/>
        </pc:sldMkLst>
        <pc:spChg chg="mod">
          <ac:chgData name="THARUN MOPURU" userId="dda5186ec71f4685" providerId="LiveId" clId="{649D8192-DB76-4C11-B3E0-A3B6747D8EAD}" dt="2025-04-14T05:46:26.478" v="401"/>
          <ac:spMkLst>
            <pc:docMk/>
            <pc:sldMk cId="0" sldId="259"/>
            <ac:spMk id="76" creationId="{00000000-0000-0000-0000-000000000000}"/>
          </ac:spMkLst>
        </pc:spChg>
        <pc:spChg chg="mod">
          <ac:chgData name="THARUN MOPURU" userId="dda5186ec71f4685" providerId="LiveId" clId="{649D8192-DB76-4C11-B3E0-A3B6747D8EAD}" dt="2025-04-15T06:15:49.870" v="764" actId="20577"/>
          <ac:spMkLst>
            <pc:docMk/>
            <pc:sldMk cId="0" sldId="259"/>
            <ac:spMk id="77" creationId="{00000000-0000-0000-0000-000000000000}"/>
          </ac:spMkLst>
        </pc:spChg>
      </pc:sldChg>
      <pc:sldChg chg="addSp delSp modSp mod modClrScheme chgLayout">
        <pc:chgData name="THARUN MOPURU" userId="dda5186ec71f4685" providerId="LiveId" clId="{649D8192-DB76-4C11-B3E0-A3B6747D8EAD}" dt="2025-04-15T06:36:17.568" v="772" actId="20577"/>
        <pc:sldMkLst>
          <pc:docMk/>
          <pc:sldMk cId="0" sldId="260"/>
        </pc:sldMkLst>
        <pc:spChg chg="mod">
          <ac:chgData name="THARUN MOPURU" userId="dda5186ec71f4685" providerId="LiveId" clId="{649D8192-DB76-4C11-B3E0-A3B6747D8EAD}" dt="2025-04-15T06:36:17.568" v="772" actId="20577"/>
          <ac:spMkLst>
            <pc:docMk/>
            <pc:sldMk cId="0" sldId="260"/>
            <ac:spMk id="82" creationId="{00000000-0000-0000-0000-000000000000}"/>
          </ac:spMkLst>
        </pc:spChg>
        <pc:graphicFrameChg chg="add mod modGraphic">
          <ac:chgData name="THARUN MOPURU" userId="dda5186ec71f4685" providerId="LiveId" clId="{649D8192-DB76-4C11-B3E0-A3B6747D8EAD}" dt="2025-03-27T07:17:25.448" v="395" actId="14734"/>
          <ac:graphicFrameMkLst>
            <pc:docMk/>
            <pc:sldMk cId="0" sldId="260"/>
            <ac:graphicFrameMk id="3" creationId="{F7DC55AF-5894-02E9-D002-35C5066E9689}"/>
          </ac:graphicFrameMkLst>
        </pc:graphicFrameChg>
      </pc:sldChg>
      <pc:sldChg chg="modSp mod">
        <pc:chgData name="THARUN MOPURU" userId="dda5186ec71f4685" providerId="LiveId" clId="{649D8192-DB76-4C11-B3E0-A3B6747D8EAD}" dt="2025-04-15T09:16:15.572" v="827" actId="20577"/>
        <pc:sldMkLst>
          <pc:docMk/>
          <pc:sldMk cId="0" sldId="261"/>
        </pc:sldMkLst>
        <pc:spChg chg="mod">
          <ac:chgData name="THARUN MOPURU" userId="dda5186ec71f4685" providerId="LiveId" clId="{649D8192-DB76-4C11-B3E0-A3B6747D8EAD}" dt="2025-04-15T09:16:15.572" v="827" actId="20577"/>
          <ac:spMkLst>
            <pc:docMk/>
            <pc:sldMk cId="0" sldId="261"/>
            <ac:spMk id="89" creationId="{00000000-0000-0000-0000-000000000000}"/>
          </ac:spMkLst>
        </pc:spChg>
        <pc:spChg chg="mod">
          <ac:chgData name="THARUN MOPURU" userId="dda5186ec71f4685" providerId="LiveId" clId="{649D8192-DB76-4C11-B3E0-A3B6747D8EAD}" dt="2025-03-27T07:16:39.264" v="393" actId="5793"/>
          <ac:spMkLst>
            <pc:docMk/>
            <pc:sldMk cId="0" sldId="261"/>
            <ac:spMk id="90" creationId="{00000000-0000-0000-0000-000000000000}"/>
          </ac:spMkLst>
        </pc:spChg>
      </pc:sldChg>
      <pc:sldChg chg="addSp delSp modSp mod modClrScheme chgLayout">
        <pc:chgData name="THARUN MOPURU" userId="dda5186ec71f4685" providerId="LiveId" clId="{649D8192-DB76-4C11-B3E0-A3B6747D8EAD}" dt="2025-04-14T05:48:43.970" v="429" actId="27614"/>
        <pc:sldMkLst>
          <pc:docMk/>
          <pc:sldMk cId="0" sldId="262"/>
        </pc:sldMkLst>
        <pc:spChg chg="mod">
          <ac:chgData name="THARUN MOPURU" userId="dda5186ec71f4685" providerId="LiveId" clId="{649D8192-DB76-4C11-B3E0-A3B6747D8EAD}" dt="2025-04-14T05:48:38.453" v="428" actId="26606"/>
          <ac:spMkLst>
            <pc:docMk/>
            <pc:sldMk cId="0" sldId="262"/>
            <ac:spMk id="95" creationId="{00000000-0000-0000-0000-000000000000}"/>
          </ac:spMkLst>
        </pc:spChg>
        <pc:spChg chg="add del">
          <ac:chgData name="THARUN MOPURU" userId="dda5186ec71f4685" providerId="LiveId" clId="{649D8192-DB76-4C11-B3E0-A3B6747D8EAD}" dt="2025-04-14T05:48:38.453" v="428" actId="26606"/>
          <ac:spMkLst>
            <pc:docMk/>
            <pc:sldMk cId="0" sldId="262"/>
            <ac:spMk id="96" creationId="{00000000-0000-0000-0000-000000000000}"/>
          </ac:spMkLst>
        </pc:spChg>
        <pc:picChg chg="add del mod">
          <ac:chgData name="THARUN MOPURU" userId="dda5186ec71f4685" providerId="LiveId" clId="{649D8192-DB76-4C11-B3E0-A3B6747D8EAD}" dt="2025-04-14T05:48:00.446" v="426" actId="22"/>
          <ac:picMkLst>
            <pc:docMk/>
            <pc:sldMk cId="0" sldId="262"/>
            <ac:picMk id="3" creationId="{EC220F07-CD09-4127-AC65-9BE5858504EB}"/>
          </ac:picMkLst>
        </pc:picChg>
        <pc:picChg chg="add mod">
          <ac:chgData name="THARUN MOPURU" userId="dda5186ec71f4685" providerId="LiveId" clId="{649D8192-DB76-4C11-B3E0-A3B6747D8EAD}" dt="2025-04-14T05:48:43.970" v="429" actId="27614"/>
          <ac:picMkLst>
            <pc:docMk/>
            <pc:sldMk cId="0" sldId="262"/>
            <ac:picMk id="5" creationId="{38867409-A6B7-3633-DD71-650B29F8432F}"/>
          </ac:picMkLst>
        </pc:picChg>
      </pc:sldChg>
      <pc:sldChg chg="addSp delSp modSp mod modClrScheme chgLayout">
        <pc:chgData name="THARUN MOPURU" userId="dda5186ec71f4685" providerId="LiveId" clId="{649D8192-DB76-4C11-B3E0-A3B6747D8EAD}" dt="2025-04-14T06:06:47.355" v="680" actId="14100"/>
        <pc:sldMkLst>
          <pc:docMk/>
          <pc:sldMk cId="0" sldId="263"/>
        </pc:sldMkLst>
        <pc:spChg chg="mod">
          <ac:chgData name="THARUN MOPURU" userId="dda5186ec71f4685" providerId="LiveId" clId="{649D8192-DB76-4C11-B3E0-A3B6747D8EAD}" dt="2025-04-14T05:58:48.065" v="585" actId="26606"/>
          <ac:spMkLst>
            <pc:docMk/>
            <pc:sldMk cId="0" sldId="263"/>
            <ac:spMk id="101" creationId="{00000000-0000-0000-0000-000000000000}"/>
          </ac:spMkLst>
        </pc:spChg>
        <pc:spChg chg="del">
          <ac:chgData name="THARUN MOPURU" userId="dda5186ec71f4685" providerId="LiveId" clId="{649D8192-DB76-4C11-B3E0-A3B6747D8EAD}" dt="2025-04-14T05:58:35.797" v="580" actId="26606"/>
          <ac:spMkLst>
            <pc:docMk/>
            <pc:sldMk cId="0" sldId="263"/>
            <ac:spMk id="102" creationId="{00000000-0000-0000-0000-000000000000}"/>
          </ac:spMkLst>
        </pc:spChg>
        <pc:picChg chg="add del mod">
          <ac:chgData name="THARUN MOPURU" userId="dda5186ec71f4685" providerId="LiveId" clId="{649D8192-DB76-4C11-B3E0-A3B6747D8EAD}" dt="2025-04-14T05:58:40.517" v="581" actId="478"/>
          <ac:picMkLst>
            <pc:docMk/>
            <pc:sldMk cId="0" sldId="263"/>
            <ac:picMk id="3" creationId="{741921FD-44AB-2E12-19F3-7EB0B8AA08BC}"/>
          </ac:picMkLst>
        </pc:picChg>
        <pc:picChg chg="add del mod">
          <ac:chgData name="THARUN MOPURU" userId="dda5186ec71f4685" providerId="LiveId" clId="{649D8192-DB76-4C11-B3E0-A3B6747D8EAD}" dt="2025-04-14T06:06:23.042" v="672" actId="478"/>
          <ac:picMkLst>
            <pc:docMk/>
            <pc:sldMk cId="0" sldId="263"/>
            <ac:picMk id="5" creationId="{77B7F7CF-2693-D049-15F0-59AB849F81FD}"/>
          </ac:picMkLst>
        </pc:picChg>
        <pc:picChg chg="add mod">
          <ac:chgData name="THARUN MOPURU" userId="dda5186ec71f4685" providerId="LiveId" clId="{649D8192-DB76-4C11-B3E0-A3B6747D8EAD}" dt="2025-04-14T06:06:47.355" v="680" actId="14100"/>
          <ac:picMkLst>
            <pc:docMk/>
            <pc:sldMk cId="0" sldId="263"/>
            <ac:picMk id="7" creationId="{BBB08E88-142C-490A-A59E-77AE658177A6}"/>
          </ac:picMkLst>
        </pc:picChg>
      </pc:sldChg>
      <pc:sldChg chg="modSp mod">
        <pc:chgData name="THARUN MOPURU" userId="dda5186ec71f4685" providerId="LiveId" clId="{649D8192-DB76-4C11-B3E0-A3B6747D8EAD}" dt="2025-04-15T06:36:43.153" v="777" actId="27636"/>
        <pc:sldMkLst>
          <pc:docMk/>
          <pc:sldMk cId="0" sldId="264"/>
        </pc:sldMkLst>
        <pc:spChg chg="mod">
          <ac:chgData name="THARUN MOPURU" userId="dda5186ec71f4685" providerId="LiveId" clId="{649D8192-DB76-4C11-B3E0-A3B6747D8EAD}" dt="2025-04-15T06:36:43.153" v="777" actId="27636"/>
          <ac:spMkLst>
            <pc:docMk/>
            <pc:sldMk cId="0" sldId="264"/>
            <ac:spMk id="108" creationId="{00000000-0000-0000-0000-000000000000}"/>
          </ac:spMkLst>
        </pc:spChg>
      </pc:sldChg>
      <pc:sldChg chg="new del">
        <pc:chgData name="THARUN MOPURU" userId="dda5186ec71f4685" providerId="LiveId" clId="{649D8192-DB76-4C11-B3E0-A3B6747D8EAD}" dt="2025-04-14T05:49:12.391" v="431" actId="680"/>
        <pc:sldMkLst>
          <pc:docMk/>
          <pc:sldMk cId="2237316604" sldId="266"/>
        </pc:sldMkLst>
      </pc:sldChg>
      <pc:sldChg chg="addSp delSp modSp new mod modClrScheme chgLayout">
        <pc:chgData name="THARUN MOPURU" userId="dda5186ec71f4685" providerId="LiveId" clId="{649D8192-DB76-4C11-B3E0-A3B6747D8EAD}" dt="2025-04-14T05:51:12.247" v="476" actId="20577"/>
        <pc:sldMkLst>
          <pc:docMk/>
          <pc:sldMk cId="3732062404" sldId="266"/>
        </pc:sldMkLst>
        <pc:spChg chg="mod">
          <ac:chgData name="THARUN MOPURU" userId="dda5186ec71f4685" providerId="LiveId" clId="{649D8192-DB76-4C11-B3E0-A3B6747D8EAD}" dt="2025-04-14T05:51:12.247" v="476" actId="20577"/>
          <ac:spMkLst>
            <pc:docMk/>
            <pc:sldMk cId="3732062404" sldId="266"/>
            <ac:spMk id="2" creationId="{9AF4D254-66F8-FD82-C5FB-1C9669204146}"/>
          </ac:spMkLst>
        </pc:spChg>
        <pc:spChg chg="add del">
          <ac:chgData name="THARUN MOPURU" userId="dda5186ec71f4685" providerId="LiveId" clId="{649D8192-DB76-4C11-B3E0-A3B6747D8EAD}" dt="2025-04-14T05:50:26.836" v="454" actId="26606"/>
          <ac:spMkLst>
            <pc:docMk/>
            <pc:sldMk cId="3732062404" sldId="266"/>
            <ac:spMk id="3" creationId="{3F60D100-6AB4-DBB8-3C2A-BB73DE7D5A01}"/>
          </ac:spMkLst>
        </pc:spChg>
        <pc:picChg chg="add mod">
          <ac:chgData name="THARUN MOPURU" userId="dda5186ec71f4685" providerId="LiveId" clId="{649D8192-DB76-4C11-B3E0-A3B6747D8EAD}" dt="2025-04-14T05:50:32.207" v="455" actId="14100"/>
          <ac:picMkLst>
            <pc:docMk/>
            <pc:sldMk cId="3732062404" sldId="266"/>
            <ac:picMk id="5" creationId="{010B6498-51B0-9546-62A0-C3CA1B16C8BF}"/>
          </ac:picMkLst>
        </pc:picChg>
      </pc:sldChg>
      <pc:sldChg chg="addSp delSp modSp new mod modClrScheme chgLayout">
        <pc:chgData name="THARUN MOPURU" userId="dda5186ec71f4685" providerId="LiveId" clId="{649D8192-DB76-4C11-B3E0-A3B6747D8EAD}" dt="2025-04-14T05:52:02.695" v="486" actId="14100"/>
        <pc:sldMkLst>
          <pc:docMk/>
          <pc:sldMk cId="3161764902" sldId="267"/>
        </pc:sldMkLst>
        <pc:spChg chg="mod">
          <ac:chgData name="THARUN MOPURU" userId="dda5186ec71f4685" providerId="LiveId" clId="{649D8192-DB76-4C11-B3E0-A3B6747D8EAD}" dt="2025-04-14T05:51:47.257" v="482" actId="26606"/>
          <ac:spMkLst>
            <pc:docMk/>
            <pc:sldMk cId="3161764902" sldId="267"/>
            <ac:spMk id="2" creationId="{4C7C2A6A-808A-C986-E33E-20EDB4C04341}"/>
          </ac:spMkLst>
        </pc:spChg>
        <pc:spChg chg="add del">
          <ac:chgData name="THARUN MOPURU" userId="dda5186ec71f4685" providerId="LiveId" clId="{649D8192-DB76-4C11-B3E0-A3B6747D8EAD}" dt="2025-04-14T05:51:47.257" v="482" actId="26606"/>
          <ac:spMkLst>
            <pc:docMk/>
            <pc:sldMk cId="3161764902" sldId="267"/>
            <ac:spMk id="3" creationId="{BB4DD0B7-57B2-3440-61B8-4DEC8197FBFD}"/>
          </ac:spMkLst>
        </pc:spChg>
        <pc:picChg chg="add mod">
          <ac:chgData name="THARUN MOPURU" userId="dda5186ec71f4685" providerId="LiveId" clId="{649D8192-DB76-4C11-B3E0-A3B6747D8EAD}" dt="2025-04-14T05:52:02.695" v="486" actId="14100"/>
          <ac:picMkLst>
            <pc:docMk/>
            <pc:sldMk cId="3161764902" sldId="267"/>
            <ac:picMk id="5" creationId="{0A5ACDB4-85EC-DD7F-D6E4-D4BA9AB3439A}"/>
          </ac:picMkLst>
        </pc:picChg>
      </pc:sldChg>
      <pc:sldChg chg="addSp modSp new mod">
        <pc:chgData name="THARUN MOPURU" userId="dda5186ec71f4685" providerId="LiveId" clId="{649D8192-DB76-4C11-B3E0-A3B6747D8EAD}" dt="2025-04-14T05:54:30.307" v="518" actId="14100"/>
        <pc:sldMkLst>
          <pc:docMk/>
          <pc:sldMk cId="2484197851" sldId="268"/>
        </pc:sldMkLst>
        <pc:spChg chg="mod">
          <ac:chgData name="THARUN MOPURU" userId="dda5186ec71f4685" providerId="LiveId" clId="{649D8192-DB76-4C11-B3E0-A3B6747D8EAD}" dt="2025-04-14T05:52:43.860" v="512" actId="20577"/>
          <ac:spMkLst>
            <pc:docMk/>
            <pc:sldMk cId="2484197851" sldId="268"/>
            <ac:spMk id="2" creationId="{5D989895-413B-598D-F5B6-BF89CD75A6FA}"/>
          </ac:spMkLst>
        </pc:spChg>
        <pc:picChg chg="add mod">
          <ac:chgData name="THARUN MOPURU" userId="dda5186ec71f4685" providerId="LiveId" clId="{649D8192-DB76-4C11-B3E0-A3B6747D8EAD}" dt="2025-04-14T05:54:30.307" v="518" actId="14100"/>
          <ac:picMkLst>
            <pc:docMk/>
            <pc:sldMk cId="2484197851" sldId="268"/>
            <ac:picMk id="5" creationId="{751D3D34-95E1-00DD-F79C-0E0F129F91AE}"/>
          </ac:picMkLst>
        </pc:picChg>
      </pc:sldChg>
      <pc:sldChg chg="addSp delSp modSp add mod">
        <pc:chgData name="THARUN MOPURU" userId="dda5186ec71f4685" providerId="LiveId" clId="{649D8192-DB76-4C11-B3E0-A3B6747D8EAD}" dt="2025-04-14T06:07:11.903" v="686" actId="14100"/>
        <pc:sldMkLst>
          <pc:docMk/>
          <pc:sldMk cId="1972757575" sldId="269"/>
        </pc:sldMkLst>
        <pc:picChg chg="add del mod">
          <ac:chgData name="THARUN MOPURU" userId="dda5186ec71f4685" providerId="LiveId" clId="{649D8192-DB76-4C11-B3E0-A3B6747D8EAD}" dt="2025-04-14T06:06:25.890" v="673" actId="478"/>
          <ac:picMkLst>
            <pc:docMk/>
            <pc:sldMk cId="1972757575" sldId="269"/>
            <ac:picMk id="3" creationId="{65651F61-99F7-FB7D-A182-2EBFE1CA3775}"/>
          </ac:picMkLst>
        </pc:picChg>
        <pc:picChg chg="del">
          <ac:chgData name="THARUN MOPURU" userId="dda5186ec71f4685" providerId="LiveId" clId="{649D8192-DB76-4C11-B3E0-A3B6747D8EAD}" dt="2025-04-14T05:59:05.908" v="587" actId="478"/>
          <ac:picMkLst>
            <pc:docMk/>
            <pc:sldMk cId="1972757575" sldId="269"/>
            <ac:picMk id="5" creationId="{88A646D5-F7AF-374F-4916-EE0BD98F63EB}"/>
          </ac:picMkLst>
        </pc:picChg>
        <pc:picChg chg="add mod">
          <ac:chgData name="THARUN MOPURU" userId="dda5186ec71f4685" providerId="LiveId" clId="{649D8192-DB76-4C11-B3E0-A3B6747D8EAD}" dt="2025-04-14T06:07:11.903" v="686" actId="14100"/>
          <ac:picMkLst>
            <pc:docMk/>
            <pc:sldMk cId="1972757575" sldId="269"/>
            <ac:picMk id="6" creationId="{84BC01D3-D673-6F0C-DE7F-D543FC61C303}"/>
          </ac:picMkLst>
        </pc:picChg>
      </pc:sldChg>
      <pc:sldChg chg="addSp delSp modSp add mod">
        <pc:chgData name="THARUN MOPURU" userId="dda5186ec71f4685" providerId="LiveId" clId="{649D8192-DB76-4C11-B3E0-A3B6747D8EAD}" dt="2025-04-14T06:07:36.840" v="692" actId="14100"/>
        <pc:sldMkLst>
          <pc:docMk/>
          <pc:sldMk cId="1992811516" sldId="270"/>
        </pc:sldMkLst>
        <pc:picChg chg="del">
          <ac:chgData name="THARUN MOPURU" userId="dda5186ec71f4685" providerId="LiveId" clId="{649D8192-DB76-4C11-B3E0-A3B6747D8EAD}" dt="2025-04-14T05:59:29.184" v="593" actId="478"/>
          <ac:picMkLst>
            <pc:docMk/>
            <pc:sldMk cId="1992811516" sldId="270"/>
            <ac:picMk id="3" creationId="{16E42D81-8C52-EEE2-6651-359935791413}"/>
          </ac:picMkLst>
        </pc:picChg>
        <pc:picChg chg="add del mod">
          <ac:chgData name="THARUN MOPURU" userId="dda5186ec71f4685" providerId="LiveId" clId="{649D8192-DB76-4C11-B3E0-A3B6747D8EAD}" dt="2025-04-14T06:06:29.894" v="674" actId="478"/>
          <ac:picMkLst>
            <pc:docMk/>
            <pc:sldMk cId="1992811516" sldId="270"/>
            <ac:picMk id="4" creationId="{BAF328BD-B8F3-9BAE-5B1B-EEB35D8572B8}"/>
          </ac:picMkLst>
        </pc:picChg>
        <pc:picChg chg="add mod">
          <ac:chgData name="THARUN MOPURU" userId="dda5186ec71f4685" providerId="LiveId" clId="{649D8192-DB76-4C11-B3E0-A3B6747D8EAD}" dt="2025-04-14T06:07:36.840" v="692" actId="14100"/>
          <ac:picMkLst>
            <pc:docMk/>
            <pc:sldMk cId="1992811516" sldId="270"/>
            <ac:picMk id="6" creationId="{0339D72D-AC06-9DA2-1CCF-BBDE68EC7E91}"/>
          </ac:picMkLst>
        </pc:picChg>
      </pc:sldChg>
      <pc:sldChg chg="addSp delSp modSp add mod">
        <pc:chgData name="THARUN MOPURU" userId="dda5186ec71f4685" providerId="LiveId" clId="{649D8192-DB76-4C11-B3E0-A3B6747D8EAD}" dt="2025-04-14T06:07:56.270" v="698" actId="14100"/>
        <pc:sldMkLst>
          <pc:docMk/>
          <pc:sldMk cId="1304425751" sldId="271"/>
        </pc:sldMkLst>
        <pc:spChg chg="mod">
          <ac:chgData name="THARUN MOPURU" userId="dda5186ec71f4685" providerId="LiveId" clId="{649D8192-DB76-4C11-B3E0-A3B6747D8EAD}" dt="2025-04-14T06:06:00.663" v="669" actId="20577"/>
          <ac:spMkLst>
            <pc:docMk/>
            <pc:sldMk cId="1304425751" sldId="271"/>
            <ac:spMk id="101" creationId="{FACA7B45-4CDD-1289-D19C-747EC178506C}"/>
          </ac:spMkLst>
        </pc:spChg>
        <pc:picChg chg="add del mod">
          <ac:chgData name="THARUN MOPURU" userId="dda5186ec71f4685" providerId="LiveId" clId="{649D8192-DB76-4C11-B3E0-A3B6747D8EAD}" dt="2025-04-14T06:02:06.823" v="643" actId="478"/>
          <ac:picMkLst>
            <pc:docMk/>
            <pc:sldMk cId="1304425751" sldId="271"/>
            <ac:picMk id="3" creationId="{557BAA65-E2B5-489E-874B-357B7B825D5C}"/>
          </ac:picMkLst>
        </pc:picChg>
        <pc:picChg chg="del">
          <ac:chgData name="THARUN MOPURU" userId="dda5186ec71f4685" providerId="LiveId" clId="{649D8192-DB76-4C11-B3E0-A3B6747D8EAD}" dt="2025-04-14T06:00:56.385" v="616" actId="478"/>
          <ac:picMkLst>
            <pc:docMk/>
            <pc:sldMk cId="1304425751" sldId="271"/>
            <ac:picMk id="4" creationId="{5BFA3A32-4A55-4A4C-2591-C05D9D332DFD}"/>
          </ac:picMkLst>
        </pc:picChg>
        <pc:picChg chg="add del mod">
          <ac:chgData name="THARUN MOPURU" userId="dda5186ec71f4685" providerId="LiveId" clId="{649D8192-DB76-4C11-B3E0-A3B6747D8EAD}" dt="2025-04-14T06:05:49.341" v="667" actId="478"/>
          <ac:picMkLst>
            <pc:docMk/>
            <pc:sldMk cId="1304425751" sldId="271"/>
            <ac:picMk id="6" creationId="{B200D10B-CD43-906D-77BD-78A1C9796FA6}"/>
          </ac:picMkLst>
        </pc:picChg>
        <pc:picChg chg="add mod">
          <ac:chgData name="THARUN MOPURU" userId="dda5186ec71f4685" providerId="LiveId" clId="{649D8192-DB76-4C11-B3E0-A3B6747D8EAD}" dt="2025-04-14T06:07:56.270" v="698" actId="14100"/>
          <ac:picMkLst>
            <pc:docMk/>
            <pc:sldMk cId="1304425751" sldId="271"/>
            <ac:picMk id="8" creationId="{FFD9EEBC-01B7-F28D-3723-15FEB8F69294}"/>
          </ac:picMkLst>
        </pc:picChg>
      </pc:sldChg>
      <pc:sldChg chg="addSp delSp modSp add mod">
        <pc:chgData name="THARUN MOPURU" userId="dda5186ec71f4685" providerId="LiveId" clId="{649D8192-DB76-4C11-B3E0-A3B6747D8EAD}" dt="2025-04-14T06:08:14.939" v="704" actId="14100"/>
        <pc:sldMkLst>
          <pc:docMk/>
          <pc:sldMk cId="4067446531" sldId="272"/>
        </pc:sldMkLst>
        <pc:picChg chg="del">
          <ac:chgData name="THARUN MOPURU" userId="dda5186ec71f4685" providerId="LiveId" clId="{649D8192-DB76-4C11-B3E0-A3B6747D8EAD}" dt="2025-04-14T06:01:14.272" v="622" actId="478"/>
          <ac:picMkLst>
            <pc:docMk/>
            <pc:sldMk cId="4067446531" sldId="272"/>
            <ac:picMk id="3" creationId="{B5F8A9D9-DA97-66CE-DB67-9977973D7751}"/>
          </ac:picMkLst>
        </pc:picChg>
        <pc:picChg chg="add del mod">
          <ac:chgData name="THARUN MOPURU" userId="dda5186ec71f4685" providerId="LiveId" clId="{649D8192-DB76-4C11-B3E0-A3B6747D8EAD}" dt="2025-04-14T06:02:58.942" v="645" actId="478"/>
          <ac:picMkLst>
            <pc:docMk/>
            <pc:sldMk cId="4067446531" sldId="272"/>
            <ac:picMk id="4" creationId="{42389B21-D700-21D9-F0DA-4CE3E4E9960F}"/>
          </ac:picMkLst>
        </pc:picChg>
        <pc:picChg chg="add mod">
          <ac:chgData name="THARUN MOPURU" userId="dda5186ec71f4685" providerId="LiveId" clId="{649D8192-DB76-4C11-B3E0-A3B6747D8EAD}" dt="2025-04-14T06:05:24.798" v="658"/>
          <ac:picMkLst>
            <pc:docMk/>
            <pc:sldMk cId="4067446531" sldId="272"/>
            <ac:picMk id="6" creationId="{D4E4B7C0-00BE-BE0A-FB73-893746FA764F}"/>
          </ac:picMkLst>
        </pc:picChg>
        <pc:picChg chg="add mod">
          <ac:chgData name="THARUN MOPURU" userId="dda5186ec71f4685" providerId="LiveId" clId="{649D8192-DB76-4C11-B3E0-A3B6747D8EAD}" dt="2025-04-14T06:08:14.939" v="704" actId="14100"/>
          <ac:picMkLst>
            <pc:docMk/>
            <pc:sldMk cId="4067446531" sldId="272"/>
            <ac:picMk id="8" creationId="{B8098584-8BAC-4CEA-1FAD-EF743E861C49}"/>
          </ac:picMkLst>
        </pc:picChg>
      </pc:sldChg>
      <pc:sldChg chg="addSp delSp modSp add mod">
        <pc:chgData name="THARUN MOPURU" userId="dda5186ec71f4685" providerId="LiveId" clId="{649D8192-DB76-4C11-B3E0-A3B6747D8EAD}" dt="2025-04-14T06:09:23.639" v="720" actId="14100"/>
        <pc:sldMkLst>
          <pc:docMk/>
          <pc:sldMk cId="1438584285" sldId="273"/>
        </pc:sldMkLst>
        <pc:spChg chg="mod">
          <ac:chgData name="THARUN MOPURU" userId="dda5186ec71f4685" providerId="LiveId" clId="{649D8192-DB76-4C11-B3E0-A3B6747D8EAD}" dt="2025-04-14T06:01:36.368" v="635" actId="20577"/>
          <ac:spMkLst>
            <pc:docMk/>
            <pc:sldMk cId="1438584285" sldId="273"/>
            <ac:spMk id="101" creationId="{5CFFE526-6D61-E313-A00F-72070C9A24BC}"/>
          </ac:spMkLst>
        </pc:spChg>
        <pc:picChg chg="add del mod">
          <ac:chgData name="THARUN MOPURU" userId="dda5186ec71f4685" providerId="LiveId" clId="{649D8192-DB76-4C11-B3E0-A3B6747D8EAD}" dt="2025-04-14T06:02:56.695" v="644" actId="478"/>
          <ac:picMkLst>
            <pc:docMk/>
            <pc:sldMk cId="1438584285" sldId="273"/>
            <ac:picMk id="3" creationId="{5A0E8131-41CC-381F-638A-6974B6FB1401}"/>
          </ac:picMkLst>
        </pc:picChg>
        <pc:picChg chg="del">
          <ac:chgData name="THARUN MOPURU" userId="dda5186ec71f4685" providerId="LiveId" clId="{649D8192-DB76-4C11-B3E0-A3B6747D8EAD}" dt="2025-04-14T06:01:38.126" v="636" actId="478"/>
          <ac:picMkLst>
            <pc:docMk/>
            <pc:sldMk cId="1438584285" sldId="273"/>
            <ac:picMk id="4" creationId="{B1B4F38C-4ED1-2637-BC35-309742ACDF85}"/>
          </ac:picMkLst>
        </pc:picChg>
        <pc:picChg chg="add mod">
          <ac:chgData name="THARUN MOPURU" userId="dda5186ec71f4685" providerId="LiveId" clId="{649D8192-DB76-4C11-B3E0-A3B6747D8EAD}" dt="2025-04-14T06:09:23.639" v="720" actId="14100"/>
          <ac:picMkLst>
            <pc:docMk/>
            <pc:sldMk cId="1438584285" sldId="273"/>
            <ac:picMk id="6" creationId="{13F1B8D3-A4CE-39FC-2923-3049A571EECE}"/>
          </ac:picMkLst>
        </pc:picChg>
      </pc:sldChg>
      <pc:sldChg chg="addSp modSp add mod">
        <pc:chgData name="THARUN MOPURU" userId="dda5186ec71f4685" providerId="LiveId" clId="{649D8192-DB76-4C11-B3E0-A3B6747D8EAD}" dt="2025-04-14T06:10:07.454" v="730" actId="1076"/>
        <pc:sldMkLst>
          <pc:docMk/>
          <pc:sldMk cId="4240192638" sldId="274"/>
        </pc:sldMkLst>
        <pc:picChg chg="add mod">
          <ac:chgData name="THARUN MOPURU" userId="dda5186ec71f4685" providerId="LiveId" clId="{649D8192-DB76-4C11-B3E0-A3B6747D8EAD}" dt="2025-04-14T06:10:07.454" v="730" actId="1076"/>
          <ac:picMkLst>
            <pc:docMk/>
            <pc:sldMk cId="4240192638" sldId="274"/>
            <ac:picMk id="3" creationId="{04922FCB-00C6-210C-05D1-DDACEC68BA9B}"/>
          </ac:picMkLst>
        </pc:picChg>
      </pc:sldChg>
      <pc:sldChg chg="addSp delSp modSp add mod">
        <pc:chgData name="THARUN MOPURU" userId="dda5186ec71f4685" providerId="LiveId" clId="{649D8192-DB76-4C11-B3E0-A3B6747D8EAD}" dt="2025-04-14T06:10:00.452" v="729" actId="14100"/>
        <pc:sldMkLst>
          <pc:docMk/>
          <pc:sldMk cId="592254964" sldId="275"/>
        </pc:sldMkLst>
        <pc:picChg chg="del">
          <ac:chgData name="THARUN MOPURU" userId="dda5186ec71f4685" providerId="LiveId" clId="{649D8192-DB76-4C11-B3E0-A3B6747D8EAD}" dt="2025-04-14T06:09:40.973" v="722" actId="478"/>
          <ac:picMkLst>
            <pc:docMk/>
            <pc:sldMk cId="592254964" sldId="275"/>
            <ac:picMk id="3" creationId="{F62EE4E6-4F5C-3DFC-C69F-A1DDB251BEA7}"/>
          </ac:picMkLst>
        </pc:picChg>
        <pc:picChg chg="add mod">
          <ac:chgData name="THARUN MOPURU" userId="dda5186ec71f4685" providerId="LiveId" clId="{649D8192-DB76-4C11-B3E0-A3B6747D8EAD}" dt="2025-04-14T06:10:00.452" v="729" actId="14100"/>
          <ac:picMkLst>
            <pc:docMk/>
            <pc:sldMk cId="592254964" sldId="275"/>
            <ac:picMk id="4" creationId="{5E1D295F-A1F8-B2BC-31BB-6FF8DBB6878B}"/>
          </ac:picMkLst>
        </pc:picChg>
      </pc:sldChg>
      <pc:sldChg chg="addSp delSp modSp add mod">
        <pc:chgData name="THARUN MOPURU" userId="dda5186ec71f4685" providerId="LiveId" clId="{649D8192-DB76-4C11-B3E0-A3B6747D8EAD}" dt="2025-04-14T06:10:52.502" v="756" actId="14100"/>
        <pc:sldMkLst>
          <pc:docMk/>
          <pc:sldMk cId="3315710845" sldId="276"/>
        </pc:sldMkLst>
        <pc:spChg chg="mod">
          <ac:chgData name="THARUN MOPURU" userId="dda5186ec71f4685" providerId="LiveId" clId="{649D8192-DB76-4C11-B3E0-A3B6747D8EAD}" dt="2025-04-14T06:10:24.561" v="748" actId="20577"/>
          <ac:spMkLst>
            <pc:docMk/>
            <pc:sldMk cId="3315710845" sldId="276"/>
            <ac:spMk id="101" creationId="{03852784-46D6-8A09-3A0D-43BAC59058F0}"/>
          </ac:spMkLst>
        </pc:spChg>
        <pc:picChg chg="add mod">
          <ac:chgData name="THARUN MOPURU" userId="dda5186ec71f4685" providerId="LiveId" clId="{649D8192-DB76-4C11-B3E0-A3B6747D8EAD}" dt="2025-04-14T06:10:52.502" v="756" actId="14100"/>
          <ac:picMkLst>
            <pc:docMk/>
            <pc:sldMk cId="3315710845" sldId="276"/>
            <ac:picMk id="3" creationId="{5AC7FA24-A120-8EE1-DF2F-6C33DEF2FDF6}"/>
          </ac:picMkLst>
        </pc:picChg>
        <pc:picChg chg="del">
          <ac:chgData name="THARUN MOPURU" userId="dda5186ec71f4685" providerId="LiveId" clId="{649D8192-DB76-4C11-B3E0-A3B6747D8EAD}" dt="2025-04-14T06:10:18.589" v="732" actId="478"/>
          <ac:picMkLst>
            <pc:docMk/>
            <pc:sldMk cId="3315710845" sldId="276"/>
            <ac:picMk id="4" creationId="{20767480-7A63-18E8-7BA5-3A6AF8A76A54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07:01:50.94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1,'0'4067,"0"-4052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07:02:45.67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0,'3394'0,"-3377"0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07:03:05.60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48,'0'0,"0"0,0 0,0 0,0 0,0-3,0-2,0-3,0 0,0 1,0-2,0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07:03:10.932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0 4086,'0'-4072,"0"4059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27T07:04:05.989"/>
    </inkml:context>
    <inkml:brush xml:id="br0">
      <inkml:brushProperty name="width" value="0.2" units="cm"/>
      <inkml:brushProperty name="height" value="0.2" units="cm"/>
      <inkml:brushProperty name="color" value="#E71224"/>
      <inkml:brushProperty name="ignorePressure" value="1"/>
    </inkml:brush>
  </inkml:definitions>
  <inkml:trace contextRef="#ctx0" brushRef="#br0">1 0,'3471'0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4391584B-2BC9-DC69-F7B9-004648D0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8DF8D2F9-78FA-E88F-5857-A06510ABD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7147E6D6-A23A-D25C-E1CB-16DBC97D1C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6160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B97139C-D4CE-ED80-5087-0B85FC00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75DC5DED-4FE0-8967-70B7-B3C83879ED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CCAC0B0D-7AD8-049D-F56A-EAA50D34C4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1049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8C35BA6-DC55-4079-B904-0E6B7A55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B9E4C189-8773-69ED-2638-518A1C48DA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D7098EA8-F1E8-B38A-3CD8-99556F285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441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94187C45-71B4-EB21-41A7-5E311783A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575B9FC2-7D67-5DB6-EF3F-0EFF77986E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634614A8-B82D-450E-1241-67BDAF5B9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0615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9413DEAF-3EEC-9D81-4C7E-0725E739A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5C2D57B9-8304-089E-19E1-68EC6B3F61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C2CDD24C-9262-2BC2-5354-8BA9D0D6E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090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3DA2EE7-8F1A-D80E-7B69-86E7D262A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0B5B6836-9BEC-3A6E-B22F-C2256DA1A3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BAE8EC9E-F15F-2B67-7540-99ECBD7370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05607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2AE2B6BE-9ADF-7015-4BE4-827F6517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30B3AA43-2149-D0CF-B21D-289CCA1E6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FD30774A-EE49-F472-9AB7-5F15F7FF5B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200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" name="Google Shape;11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14B202D-1F94-8737-7B31-48A4777C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:notes">
            <a:extLst>
              <a:ext uri="{FF2B5EF4-FFF2-40B4-BE49-F238E27FC236}">
                <a16:creationId xmlns:a16="http://schemas.microsoft.com/office/drawing/2014/main" id="{BA15F26F-1F20-DAF3-0B6D-BCAEA12C37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16:notes">
            <a:extLst>
              <a:ext uri="{FF2B5EF4-FFF2-40B4-BE49-F238E27FC236}">
                <a16:creationId xmlns:a16="http://schemas.microsoft.com/office/drawing/2014/main" id="{B91D8EBB-8598-3AAC-AF6B-D66EECCC95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59212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7215025" y="137875"/>
            <a:ext cx="1733550" cy="5810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dirty="0"/>
              <a:t>OBE Implementation</a:t>
            </a:r>
            <a:endParaRPr dirty="0"/>
          </a:p>
        </p:txBody>
      </p:sp>
      <p:sp>
        <p:nvSpPr>
          <p:cNvPr id="56" name="Google Shape;56;p1"/>
          <p:cNvSpPr txBox="1">
            <a:spLocks noGrp="1"/>
          </p:cNvSpPr>
          <p:nvPr>
            <p:ph type="subTitle" idx="1"/>
          </p:nvPr>
        </p:nvSpPr>
        <p:spPr>
          <a:xfrm>
            <a:off x="311700" y="1626433"/>
            <a:ext cx="8520600" cy="659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Module-11:</a:t>
            </a:r>
            <a:r>
              <a:rPr lang="en-US" dirty="0"/>
              <a:t>Course Utilization Setting</a:t>
            </a:r>
            <a:endParaRPr dirty="0"/>
          </a:p>
        </p:txBody>
      </p:sp>
      <p:sp>
        <p:nvSpPr>
          <p:cNvPr id="57" name="Google Shape;57;p1"/>
          <p:cNvSpPr txBox="1"/>
          <p:nvPr/>
        </p:nvSpPr>
        <p:spPr>
          <a:xfrm>
            <a:off x="509000" y="2218544"/>
            <a:ext cx="1687800" cy="434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Submitted By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509000" y="2653259"/>
            <a:ext cx="6590100" cy="22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228600"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AP22110010225 –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Chelikani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Aakash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AP22110010230 – Mopuru Tharun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AP22110010256 –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Potugari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Venkata Ravi Teja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228600">
              <a:buNone/>
            </a:pP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AP22110010265 – </a:t>
            </a:r>
            <a:r>
              <a:rPr lang="en-US" sz="1800" dirty="0" err="1">
                <a:effectLst/>
                <a:latin typeface="+mj-lt"/>
                <a:ea typeface="Times New Roman" panose="02020603050405020304" pitchFamily="18" charset="0"/>
              </a:rPr>
              <a:t>Tentu</a:t>
            </a:r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 Navadeep Ram</a:t>
            </a:r>
            <a:endParaRPr lang="en-IN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 indent="228600"/>
            <a:r>
              <a:rPr lang="en-US" sz="1800" dirty="0">
                <a:effectLst/>
                <a:latin typeface="+mj-lt"/>
                <a:ea typeface="Times New Roman" panose="02020603050405020304" pitchFamily="18" charset="0"/>
              </a:rPr>
              <a:t>AP22110010266 - Kocherlakota Sundaram</a:t>
            </a:r>
            <a:endParaRPr lang="en" sz="1800" dirty="0">
              <a:solidFill>
                <a:schemeClr val="dk2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>
                <a:solidFill>
                  <a:schemeClr val="dk2"/>
                </a:solidFill>
              </a:rPr>
              <a:t>CSE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| </a:t>
            </a:r>
            <a:r>
              <a:rPr lang="en" sz="1800" dirty="0">
                <a:solidFill>
                  <a:schemeClr val="dk2"/>
                </a:solidFill>
              </a:rPr>
              <a:t>6</a:t>
            </a:r>
            <a:r>
              <a:rPr lang="en" sz="1800" baseline="30000" dirty="0">
                <a:solidFill>
                  <a:schemeClr val="dk2"/>
                </a:solidFill>
              </a:rPr>
              <a:t>th</a:t>
            </a:r>
            <a:r>
              <a:rPr lang="en" sz="1800" dirty="0">
                <a:solidFill>
                  <a:schemeClr val="dk2"/>
                </a:solidFill>
              </a:rPr>
              <a:t> </a:t>
            </a:r>
            <a:r>
              <a:rPr lang="en" sz="18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Semester | Regulation</a:t>
            </a:r>
            <a:endParaRPr sz="18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89895-413B-598D-F5B6-BF89CD75A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Sample Source Code [Retrieval]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0562D-D40C-C663-0025-DE5763588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D3D34-95E1-00DD-F79C-0E0F129F9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" y="1152474"/>
            <a:ext cx="8580840" cy="371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19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/>
              <a:t>Sample Screen Shots[Insertion]</a:t>
            </a:r>
            <a:endParaRPr lang="en-IN" sz="260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BB08E88-142C-490A-A59E-77AE65817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49813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6476015F-98E4-974A-379A-0D15D67CB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D35ACD66-3622-AF43-650D-B36BE118BF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/>
              <a:t>Sample Screen Shots[Insertion]</a:t>
            </a:r>
            <a:endParaRPr lang="en-IN" sz="26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BC01D3-D673-6F0C-DE7F-D543FC61C3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37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57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5912DE1-6E45-7FE0-FF48-EF9D02B0D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1D75D73D-CD96-F1D5-94AF-50EA27B7C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/>
              <a:t>Sample Screen Shots[Insertion]</a:t>
            </a:r>
            <a:endParaRPr lang="en-IN" sz="260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39D72D-AC06-9DA2-1CCF-BBDE68EC7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81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811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6E22B1D-367D-8A2D-9346-CC844D35F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FACA7B45-4CDD-1289-D19C-747EC17850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 dirty="0"/>
              <a:t>Sample Screen Shots[Updation]</a:t>
            </a:r>
            <a:endParaRPr lang="en-IN" sz="26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D9EEBC-01B7-F28D-3723-15FEB8F69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4"/>
            <a:ext cx="8520600" cy="342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25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E71E338F-804B-40CC-984B-A5849CCA4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B064031C-558B-86C2-0744-E35897E6EB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 dirty="0"/>
              <a:t>Sample Screen Shots[Updation]</a:t>
            </a:r>
            <a:endParaRPr lang="en-IN" sz="26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098584-8BAC-4CEA-1FAD-EF743E861C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72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46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8EC3056-7557-D1E9-ABA6-30AA26576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5CFFE526-6D61-E313-A00F-72070C9A2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 dirty="0"/>
              <a:t>Sample Screen Shots[Deletion]</a:t>
            </a:r>
            <a:endParaRPr lang="en-IN" sz="2600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F1B8D3-A4CE-39FC-2923-3049A571E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584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5DE375C-29D4-1F48-58EA-A531437F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FAE49116-9E53-3C94-A7AA-516DD24067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 dirty="0"/>
              <a:t>Sample Screen Shots[Deletion]</a:t>
            </a:r>
            <a:endParaRPr lang="en-IN" sz="26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4922FCB-00C6-210C-05D1-DDACEC68B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68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926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C472B8D4-4832-13BB-0B80-8172C6ACE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E128A113-DF19-F33A-3092-6741BA224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 dirty="0"/>
              <a:t>Sample Screen Shots[Deletion]</a:t>
            </a:r>
            <a:endParaRPr lang="en-IN" sz="26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E1D295F-A1F8-B2BC-31BB-6FF8DBB68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2549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A4599A78-9270-C8BF-4B35-2E4D46C8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>
            <a:extLst>
              <a:ext uri="{FF2B5EF4-FFF2-40B4-BE49-F238E27FC236}">
                <a16:creationId xmlns:a16="http://schemas.microsoft.com/office/drawing/2014/main" id="{03852784-46D6-8A09-3A0D-43BAC59058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sz="2600" dirty="0"/>
              <a:t>Sample Screen Shots[Retieval]</a:t>
            </a:r>
            <a:endParaRPr lang="en-IN" sz="2600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C7FA24-A120-8EE1-DF2F-6C33DEF2F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017725"/>
            <a:ext cx="8520600" cy="368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1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Introduction to Project</a:t>
            </a:r>
            <a:endParaRPr dirty="0"/>
          </a:p>
        </p:txBody>
      </p:sp>
      <p:sp>
        <p:nvSpPr>
          <p:cNvPr id="64" name="Google Shape;64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 dirty="0"/>
              <a:t>Our University (herewith considered as SRM-AP) is going to implement OBE(Outcome Based Education) in our university and we are assigned in the project to develop a CURD(Create,Update,Retrieve and Delete) windows and mobile application using JAVA programming and Android studio for the same.</a:t>
            </a:r>
            <a:endParaRPr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spcAft>
                <a:spcPts val="1200"/>
              </a:spcAft>
            </a:pPr>
            <a:r>
              <a:rPr lang="en-US" dirty="0"/>
              <a:t>In conclusion, the Course Utilization Setting module successfully demonstrates the effective implementation of an OBE (Outcome Based Education) framework within the SRM-AP university setting. 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The module is a robust solution for managing key aspects of course data through its comprehensive CURD operations Create, Update, Retrieve, and Delete.</a:t>
            </a:r>
          </a:p>
          <a:p>
            <a:pPr marL="285750" indent="-285750">
              <a:spcAft>
                <a:spcPts val="1200"/>
              </a:spcAft>
            </a:pPr>
            <a:r>
              <a:rPr lang="en-US" dirty="0"/>
              <a:t> By integrating a structured SQLite3 database with Java-based application programming, the system ensures efficient data management, thereby promoting reliability and user accessibility. 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title"/>
          </p:nvPr>
        </p:nvSpPr>
        <p:spPr>
          <a:xfrm>
            <a:off x="3682950" y="2571750"/>
            <a:ext cx="17781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Architecture Diagram</a:t>
            </a:r>
            <a:endParaRPr dirty="0"/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  <p:pic>
        <p:nvPicPr>
          <p:cNvPr id="2" name="image2.png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BE9F669-23AA-22D4-B615-FE7E68BB7090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11700" y="1152474"/>
            <a:ext cx="8520600" cy="3416400"/>
          </a:xfrm>
          <a:prstGeom prst="rect">
            <a:avLst/>
          </a:prstGeom>
          <a:ln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12F6A82-5FE9-245B-F421-9F9226351901}"/>
                  </a:ext>
                </a:extLst>
              </p14:cNvPr>
              <p14:cNvContentPartPr/>
              <p14:nvPr/>
            </p14:nvContentPartPr>
            <p14:xfrm>
              <a:off x="7346420" y="1199018"/>
              <a:ext cx="360" cy="14698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12F6A82-5FE9-245B-F421-9F922635190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0780" y="1163378"/>
                <a:ext cx="72000" cy="154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C763A96-7A4B-F44C-72A9-5346B2895A01}"/>
                  </a:ext>
                </a:extLst>
              </p14:cNvPr>
              <p14:cNvContentPartPr/>
              <p14:nvPr/>
            </p14:nvContentPartPr>
            <p14:xfrm>
              <a:off x="7360100" y="2700578"/>
              <a:ext cx="122868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C763A96-7A4B-F44C-72A9-5346B2895A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24460" y="2664578"/>
                <a:ext cx="13003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774FBE3-E041-1244-BEF6-48269900795D}"/>
                  </a:ext>
                </a:extLst>
              </p14:cNvPr>
              <p14:cNvContentPartPr/>
              <p14:nvPr/>
            </p14:nvContentPartPr>
            <p14:xfrm>
              <a:off x="8634860" y="2680778"/>
              <a:ext cx="360" cy="176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774FBE3-E041-1244-BEF6-48269900795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98860" y="2644778"/>
                <a:ext cx="7200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9588198-A775-07DE-2139-6C16846828AE}"/>
                  </a:ext>
                </a:extLst>
              </p14:cNvPr>
              <p14:cNvContentPartPr/>
              <p14:nvPr/>
            </p14:nvContentPartPr>
            <p14:xfrm>
              <a:off x="8634860" y="1204778"/>
              <a:ext cx="360" cy="1471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9588198-A775-07DE-2139-6C16846828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598860" y="1169138"/>
                <a:ext cx="72000" cy="154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CCF9D4E-3EAD-8754-46B0-76DD0C37EAB5}"/>
                  </a:ext>
                </a:extLst>
              </p14:cNvPr>
              <p14:cNvContentPartPr/>
              <p14:nvPr/>
            </p14:nvContentPartPr>
            <p14:xfrm>
              <a:off x="7360100" y="1174898"/>
              <a:ext cx="125028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CCF9D4E-3EAD-8754-46B0-76DD0C37EA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324460" y="1138898"/>
                <a:ext cx="1321920" cy="7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 dirty="0"/>
              <a:t>Module Description : </a:t>
            </a:r>
            <a:r>
              <a:rPr lang="en-IN" dirty="0"/>
              <a:t>Course Utilization Setting</a:t>
            </a:r>
            <a:endParaRPr dirty="0"/>
          </a:p>
        </p:txBody>
      </p:sp>
      <p:sp>
        <p:nvSpPr>
          <p:cNvPr id="77" name="Google Shape;7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The </a:t>
            </a:r>
            <a:r>
              <a:rPr lang="en-US" b="1" dirty="0"/>
              <a:t>Course Utilization Setting</a:t>
            </a:r>
            <a:r>
              <a:rPr lang="en-US" dirty="0"/>
              <a:t> module is designed to </a:t>
            </a:r>
            <a:r>
              <a:rPr lang="en-US" b="1" dirty="0"/>
              <a:t>Create, Update, Retrieve, and Delete (CURD)</a:t>
            </a:r>
            <a:r>
              <a:rPr lang="en-US" dirty="0"/>
              <a:t> details related to course utilization.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 This module allows users to manage information such as course IDs, utilization codes, unit numbers, unit names, required contact hours, course outcome IDs, and reference IDs. 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endParaRPr lang="en-US" dirty="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All the entered and managed data is stored in the </a:t>
            </a:r>
            <a:r>
              <a:rPr lang="en-US" b="1" dirty="0"/>
              <a:t>SQLite3 table</a:t>
            </a:r>
            <a:r>
              <a:rPr lang="en-US" dirty="0"/>
              <a:t>, ensuring structured and efficient database management within the application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sz="2500" dirty="0"/>
              <a:t>Course Utilization Setting</a:t>
            </a:r>
            <a:r>
              <a:rPr lang="en-US" sz="2600" dirty="0"/>
              <a:t>: Field/table details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DC55AF-5894-02E9-D002-35C5066E9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692569"/>
              </p:ext>
            </p:extLst>
          </p:nvPr>
        </p:nvGraphicFramePr>
        <p:xfrm>
          <a:off x="311700" y="1219772"/>
          <a:ext cx="8520601" cy="3241314"/>
        </p:xfrm>
        <a:graphic>
          <a:graphicData uri="http://schemas.openxmlformats.org/drawingml/2006/table">
            <a:tbl>
              <a:tblPr firstRow="1" firstCol="1" bandRow="1">
                <a:tableStyleId>{535832A5-6BA2-4ECA-8036-809AD3297996}</a:tableStyleId>
              </a:tblPr>
              <a:tblGrid>
                <a:gridCol w="4500143">
                  <a:extLst>
                    <a:ext uri="{9D8B030D-6E8A-4147-A177-3AD203B41FA5}">
                      <a16:colId xmlns:a16="http://schemas.microsoft.com/office/drawing/2014/main" val="3772840692"/>
                    </a:ext>
                  </a:extLst>
                </a:gridCol>
                <a:gridCol w="4020458">
                  <a:extLst>
                    <a:ext uri="{9D8B030D-6E8A-4147-A177-3AD203B41FA5}">
                      <a16:colId xmlns:a16="http://schemas.microsoft.com/office/drawing/2014/main" val="2999464292"/>
                    </a:ext>
                  </a:extLst>
                </a:gridCol>
              </a:tblGrid>
              <a:tr h="36014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kern="100">
                          <a:effectLst/>
                        </a:rPr>
                        <a:t>Field Name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2000" kern="100">
                          <a:effectLst/>
                        </a:rPr>
                        <a:t>Data Type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1967049678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Id 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 dirty="0">
                          <a:effectLst/>
                        </a:rPr>
                        <a:t>Integer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1465988972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Cour_id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408752444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Cour_util_code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2508077575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Unit_no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1382693166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Unit_name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236383426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Require_contact_hr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3679274077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Cour_out_id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String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287457608"/>
                  </a:ext>
                </a:extLst>
              </a:tr>
              <a:tr h="3601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>
                          <a:effectLst/>
                        </a:rPr>
                        <a:t>Ref_id</a:t>
                      </a:r>
                      <a:endParaRPr lang="en-IN" sz="2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kern="100" dirty="0">
                          <a:effectLst/>
                        </a:rPr>
                        <a:t>String</a:t>
                      </a:r>
                      <a:endParaRPr lang="en-IN" sz="2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112546" marR="112546" marT="0" marB="0"/>
                </a:tc>
                <a:extLst>
                  <a:ext uri="{0D108BD9-81ED-4DB2-BD59-A6C34878D82A}">
                    <a16:rowId xmlns:a16="http://schemas.microsoft.com/office/drawing/2014/main" val="143304817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dirty="0"/>
              <a:t>Course Utilization Setting:Programming Details</a:t>
            </a:r>
            <a:endParaRPr dirty="0"/>
          </a:p>
        </p:txBody>
      </p:sp>
      <p:sp>
        <p:nvSpPr>
          <p:cNvPr id="90" name="Google Shape;90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en-US" b="1" dirty="0">
                <a:solidFill>
                  <a:schemeClr val="dk1"/>
                </a:solidFill>
              </a:rPr>
              <a:t>File name: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narst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CourseUtilizationSetting</a:t>
            </a:r>
            <a:endParaRPr lang="en-US" sz="18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lvl="0" indent="0">
              <a:lnSpc>
                <a:spcPct val="115000"/>
              </a:lnSpc>
              <a:buNone/>
            </a:pPr>
            <a:endParaRPr lang="en-IN" sz="20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b="1" dirty="0">
                <a:solidFill>
                  <a:schemeClr val="dk1"/>
                </a:solidFill>
              </a:rPr>
              <a:t>Function/method name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endParaRPr b="1" dirty="0">
              <a:solidFill>
                <a:schemeClr val="dk1"/>
              </a:solidFill>
            </a:endParaRPr>
          </a:p>
          <a:p>
            <a:pPr marL="742950" lvl="1" indent="-285750"/>
            <a:r>
              <a:rPr lang="en" sz="1800" b="1" dirty="0">
                <a:solidFill>
                  <a:schemeClr val="dk1"/>
                </a:solidFill>
              </a:rPr>
              <a:t> Create: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narst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CourseUtilizationSetting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_create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57250" lvl="1" indent="-285750">
              <a:buClr>
                <a:schemeClr val="dk1"/>
              </a:buClr>
              <a:buSzPts val="1800"/>
            </a:pPr>
            <a:r>
              <a:rPr lang="en" sz="1800" b="1" dirty="0">
                <a:solidFill>
                  <a:schemeClr val="dk1"/>
                </a:solidFill>
              </a:rPr>
              <a:t>Update: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narst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CourseUtilizationSetting_update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57250" lvl="1" indent="-285750">
              <a:buClr>
                <a:schemeClr val="dk1"/>
              </a:buClr>
              <a:buSzPts val="1800"/>
            </a:pPr>
            <a:r>
              <a:rPr lang="en" sz="1800" b="1" dirty="0">
                <a:solidFill>
                  <a:schemeClr val="dk1"/>
                </a:solidFill>
              </a:rPr>
              <a:t>Retrieve: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narst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CourseUtilizationSetting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_retrieve</a:t>
            </a:r>
          </a:p>
          <a:p>
            <a:pPr marL="857250" lvl="1" indent="-285750">
              <a:buClr>
                <a:schemeClr val="dk1"/>
              </a:buClr>
              <a:buSzPts val="1800"/>
            </a:pPr>
            <a:r>
              <a:rPr lang="en" sz="1800" b="1" dirty="0">
                <a:solidFill>
                  <a:schemeClr val="dk1"/>
                </a:solidFill>
              </a:rPr>
              <a:t>Delete: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narst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_ </a:t>
            </a:r>
            <a:r>
              <a:rPr lang="en-US" sz="1800" u="none" strike="noStrike" dirty="0" err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CourseUtilizationSetting</a:t>
            </a:r>
            <a:r>
              <a:rPr lang="en-US" sz="18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_delete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IN" sz="2600" dirty="0"/>
              <a:t>Sample Source Code [Insertion]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8867409-A6B7-3633-DD71-650B29F84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10" y="1208225"/>
            <a:ext cx="847898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4D254-66F8-FD82-C5FB-1C9669204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Sample Source Code [</a:t>
            </a:r>
            <a:r>
              <a:rPr lang="en-IN" dirty="0"/>
              <a:t>Upda</a:t>
            </a:r>
            <a:r>
              <a:rPr lang="en-IN" sz="2800" dirty="0"/>
              <a:t>te]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0D100-6AB4-DBB8-3C2A-BB73DE7D5A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0B6498-51B0-9546-62A0-C3CA1B16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4"/>
            <a:ext cx="8520600" cy="3694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062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2A6A-808A-C986-E33E-20EDB4C04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2800" dirty="0"/>
              <a:t>Sample Source Code [Deletion]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D0B7-57B2-3440-61B8-4DEC8197F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5ACDB4-85EC-DD7F-D6E4-D4BA9AB34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1152475"/>
            <a:ext cx="8520600" cy="3702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7649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440</Words>
  <Application>Microsoft Office PowerPoint</Application>
  <PresentationFormat>On-screen Show (16:9)</PresentationFormat>
  <Paragraphs>65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Times New Roman</vt:lpstr>
      <vt:lpstr>Simple Light</vt:lpstr>
      <vt:lpstr>OBE Implementation</vt:lpstr>
      <vt:lpstr>Introduction to Project</vt:lpstr>
      <vt:lpstr>Architecture Diagram</vt:lpstr>
      <vt:lpstr>Module Description : Course Utilization Setting</vt:lpstr>
      <vt:lpstr>Course Utilization Setting: Field/table details</vt:lpstr>
      <vt:lpstr>Course Utilization Setting:Programming Details</vt:lpstr>
      <vt:lpstr>Sample Source Code [Insertion]</vt:lpstr>
      <vt:lpstr>Sample Source Code [Update]</vt:lpstr>
      <vt:lpstr>Sample Source Code [Deletion]</vt:lpstr>
      <vt:lpstr>Sample Source Code [Retrieval]</vt:lpstr>
      <vt:lpstr>Sample Screen Shots[Insertion]</vt:lpstr>
      <vt:lpstr>Sample Screen Shots[Insertion]</vt:lpstr>
      <vt:lpstr>Sample Screen Shots[Insertion]</vt:lpstr>
      <vt:lpstr>Sample Screen Shots[Updation]</vt:lpstr>
      <vt:lpstr>Sample Screen Shots[Updation]</vt:lpstr>
      <vt:lpstr>Sample Screen Shots[Deletion]</vt:lpstr>
      <vt:lpstr>Sample Screen Shots[Deletion]</vt:lpstr>
      <vt:lpstr>Sample Screen Shots[Deletion]</vt:lpstr>
      <vt:lpstr>Sample Screen Shots[Retieval]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THARUN MOPURU</cp:lastModifiedBy>
  <cp:revision>1</cp:revision>
  <dcterms:modified xsi:type="dcterms:W3CDTF">2025-04-15T09:17:27Z</dcterms:modified>
</cp:coreProperties>
</file>