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" y="1828800"/>
            <a:ext cx="8686800" cy="457200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r>
              <a:rPr sz="3600" b="1" dirty="0">
                <a:solidFill>
                  <a:srgbClr val="344767"/>
                </a:solidFill>
                <a:latin typeface="Open Sans-Regular"/>
              </a:rPr>
              <a:t>Employee-Attrition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C543D-E3EA-0271-2AB4-5373E319CA6C}"/>
              </a:ext>
            </a:extLst>
          </p:cNvPr>
          <p:cNvSpPr txBox="1"/>
          <p:nvPr/>
        </p:nvSpPr>
        <p:spPr>
          <a:xfrm>
            <a:off x="4572000" y="2286000"/>
            <a:ext cx="1538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By </a:t>
            </a:r>
            <a:r>
              <a:rPr lang="en-IN" sz="2000" dirty="0" err="1"/>
              <a:t>krithika</a:t>
            </a:r>
            <a:r>
              <a:rPr lang="en-IN" sz="2000" dirty="0"/>
              <a:t> V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9. Showing the distribution of genders.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Genders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10</a:t>
            </a:r>
            <a:br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10. Showing the distribution of job roles.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JobRole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11</a:t>
            </a:r>
            <a:br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D14DE6-8E83-1DF9-08F9-E062B298E7C6}"/>
              </a:ext>
            </a:extLst>
          </p:cNvPr>
          <p:cNvSpPr txBox="1"/>
          <p:nvPr/>
        </p:nvSpPr>
        <p:spPr>
          <a:xfrm>
            <a:off x="2617363" y="2921168"/>
            <a:ext cx="3909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1. Displaying the distribution of years with the current manager.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YearsWithCurrManager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2</a:t>
            </a:r>
            <a:br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2. Displaying the distribution of employee ages.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Ages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 sz="1000" b="0" dirty="0">
              <a:solidFill>
                <a:srgbClr val="6C757D"/>
              </a:solidFill>
              <a:latin typeface="Open Sans-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3</a:t>
            </a:r>
            <a:br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3. Showing the distribution of education fields.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EducationField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 sz="1000" b="0" dirty="0">
              <a:solidFill>
                <a:srgbClr val="6C757D"/>
              </a:solidFill>
              <a:latin typeface="Open Sans-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4</a:t>
            </a:r>
            <a:br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4. Displaying the distribution of percent salary hikes.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PercentSalaryHike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 sz="1000" b="0" dirty="0">
              <a:solidFill>
                <a:srgbClr val="6C757D"/>
              </a:solidFill>
              <a:latin typeface="Open Sans-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5</a:t>
            </a:r>
            <a:br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5. Showing the distribution of attrition indicators.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Attritions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6</a:t>
            </a:r>
            <a:br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6. Displaying the distribution of years since the last promotion.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YearsSinceLastPromotion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7</a:t>
            </a:r>
            <a:br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7. Showing the distribution of business travels.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BusinessTravel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8</a:t>
            </a:r>
            <a:br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 fontScale="25000" lnSpcReduction="20000"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8. Showing the distribution of departments.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Departments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9</a:t>
            </a:r>
            <a:br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132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Open Sans-Regular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Dhruva Tharun</cp:lastModifiedBy>
  <cp:revision>2</cp:revision>
  <dcterms:created xsi:type="dcterms:W3CDTF">2013-01-27T09:14:16Z</dcterms:created>
  <dcterms:modified xsi:type="dcterms:W3CDTF">2024-10-10T13:22:49Z</dcterms:modified>
  <cp:category/>
</cp:coreProperties>
</file>