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skpython.com/python-modules/python-pi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056" y="904502"/>
            <a:ext cx="10195896" cy="2731806"/>
          </a:xfrm>
        </p:spPr>
        <p:txBody>
          <a:bodyPr/>
          <a:lstStyle/>
          <a:p>
            <a:r>
              <a:rPr lang="en-AU" altLang="en-IN" dirty="0"/>
              <a:t>    </a:t>
            </a:r>
            <a:r>
              <a:rPr lang="en-US" altLang="en-AU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PAMU THARUN </a:t>
            </a:r>
            <a:endParaRPr lang="en-US" altLang="en-AU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7657" y="3636308"/>
            <a:ext cx="9697295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     Keylogger And Security</a:t>
            </a:r>
            <a:endParaRPr lang="en-US" sz="4400" dirty="0">
              <a:latin typeface="Trebuchet MS" panose="020B0603020202020204"/>
              <a:cs typeface="Trebuchet MS" panose="020B06030202020202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1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  <a:endParaRPr lang="en-IN" dirty="0"/>
          </a:p>
          <a:p>
            <a:r>
              <a:rPr lang="en-IN" dirty="0"/>
              <a:t>Importing Required Libraries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  <a:endParaRPr lang="en-US" sz="8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ttps://www.bing.com/ck/a?!&amp;&amp;p=af46efc4df165da5JmltdHM9MTcxOTI3MzYwMCZpZ3VpZD0wMmZkYzI4Yy05MDIyLTY3OGItMzgyZi1kMGFmOTFmMDY2OGQmaW5zaWQ9NTUwNQ&amp;ptn=3&amp;ver=2&amp;hsh=3&amp;fclid=02fdc28c-9022-678b-382f-d0af91f0668d&amp;psq=keylogger+&amp;u=a1aHR0cHM6Ly93d3cubWFsd2FyZWJ5dGVzLmNvbS9rZXlsb2dnZXI&amp;ntb=1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Keylogger And Security</a:t>
            </a:r>
            <a:br>
              <a:rPr lang="en-US" sz="6600" dirty="0">
                <a:latin typeface="Trebuchet MS" panose="020B0603020202020204"/>
                <a:cs typeface="Trebuchet MS" panose="020B0603020202020204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  <a:endParaRPr lang="en-US" altLang="en-US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  <a:endParaRPr lang="en-US" altLang="en-US" sz="2000" b="1" dirty="0"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  <a:endParaRPr lang="en-US" dirty="0"/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Affects individuals, businesses, and organizations by compromising data privacy and security. </a:t>
            </a:r>
            <a:endParaRPr lang="en-US" alt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  <a:endParaRPr lang="en-US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  <a:endParaRPr lang="en-US" sz="6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4213</Words>
  <Application>WPS Presentation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Gill Sans MT</vt:lpstr>
      <vt:lpstr>Microsoft YaHei</vt:lpstr>
      <vt:lpstr>Arial Unicode MS</vt:lpstr>
      <vt:lpstr>Calibri</vt:lpstr>
      <vt:lpstr>Gallery</vt:lpstr>
      <vt:lpstr>    JAMMA TEJASWINI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演示文稿</vt:lpstr>
      <vt:lpstr>RESULTS</vt:lpstr>
      <vt:lpstr>result</vt:lpstr>
      <vt:lpstr>https://www.bing.com/ck/a?!&amp;&amp;p=af46efc4df165da5JmltdHM9MTcxOTI3MzYwMCZpZ3VpZD0wMmZkYzI4Yy05MDIyLTY3OGItMzgyZi1kMGFmOTFmMDY2OGQmaW5zaWQ9NTUwNQ&amp;ptn=3&amp;ver=2&amp;hsh=3&amp;fclid=02fdc28c-9022-678b-382f-d0af91f0668d&amp;psq=keylogger+&amp;u=a1aHR0cHM6Ly93d3cubWFsd2FyZWJ5dGVzLmNvbS9rZXlsb2dnZXI&amp;ntb=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baby3028</cp:lastModifiedBy>
  <cp:revision>10</cp:revision>
  <dcterms:created xsi:type="dcterms:W3CDTF">1900-01-01T00:00:00Z</dcterms:created>
  <dcterms:modified xsi:type="dcterms:W3CDTF">2024-06-25T15:33:51Z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A7DF03601B0146F9ADF20E693FA17E92_13</vt:lpwstr>
  </property>
  <property fmtid="{D5CDD505-2E9C-101B-9397-08002B2CF9AE}" pid="3" name="KSOProductBuildVer">
    <vt:lpwstr>1033-12.2.0.17119</vt:lpwstr>
  </property>
</Properties>
</file>