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EA94F-B0DB-2E41-B8DC-98A023E55236}" v="15" dt="2024-04-10T08:46:13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4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963025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AC1411-1982-4C41-D8F6-CE8BE1273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50A5C-F959-A71E-4FBE-2D0A4CBBA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666" y="600075"/>
            <a:ext cx="1119722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Solving the Viscous Burger's Equation Using Physics-Informed Neural Networks(PINNs)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7F388-9834-9197-0BB8-4D6598AE3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66" y="4614729"/>
            <a:ext cx="4425898" cy="189734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l"/>
            <a:r>
              <a:rPr lang="en-US" dirty="0"/>
              <a:t>Presented by:</a:t>
            </a:r>
          </a:p>
          <a:p>
            <a:pPr algn="l"/>
            <a:r>
              <a:rPr lang="en-US" dirty="0"/>
              <a:t>Tharun Chowdary </a:t>
            </a:r>
            <a:r>
              <a:rPr lang="en-US" dirty="0" err="1"/>
              <a:t>Malepati</a:t>
            </a:r>
            <a:endParaRPr lang="en-US" dirty="0"/>
          </a:p>
          <a:p>
            <a:pPr algn="l"/>
            <a:r>
              <a:rPr lang="en-US" dirty="0" err="1"/>
              <a:t>tmalepati@rimson.ua.edu</a:t>
            </a:r>
            <a:endParaRPr lang="en-US" dirty="0"/>
          </a:p>
          <a:p>
            <a:pPr algn="l"/>
            <a:r>
              <a:rPr lang="en-US" dirty="0"/>
              <a:t>CS-691(Deep Generative Modeling for Physical Processes)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5FD3BFE3-4DA3-0CF9-4EF7-950DC3D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524" y="5874871"/>
            <a:ext cx="2684276" cy="498061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BC05FDB-CD67-3DFD-1F3C-D1DB0F3A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302" y="5543249"/>
            <a:ext cx="926979" cy="9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7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7CEE1-3B71-4FE8-CF4C-61637957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68" y="1008049"/>
            <a:ext cx="6528162" cy="862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Viscous Burger’s Equation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14F67-6B1C-40C3-B4E5-F8CE6D1A5C38}"/>
              </a:ext>
            </a:extLst>
          </p:cNvPr>
          <p:cNvSpPr txBox="1"/>
          <p:nvPr/>
        </p:nvSpPr>
        <p:spPr>
          <a:xfrm>
            <a:off x="753351" y="2185543"/>
            <a:ext cx="7410935" cy="2941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dirty="0"/>
              <a:t>It captures essential behaviors of fluids, including wave propagation, shock wave formation, and the smoothing effect of viscosity, making it a pivotal tool in fluid mechanics, applied mathematics, and computational modeling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dirty="0"/>
              <a:t>It is mainly used to model both advection and diffusion for fluid flow.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dirty="0"/>
              <a:t>It provides a more accurate representation of real fluid behavior, especially over longer timescales where diffusion plays a significant role.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l-GR" sz="1700" b="1" dirty="0"/>
              <a:t>ν</a:t>
            </a:r>
            <a:r>
              <a:rPr lang="el-GR" sz="1700" dirty="0"/>
              <a:t> </a:t>
            </a:r>
            <a:r>
              <a:rPr lang="en-US" sz="1700" dirty="0"/>
              <a:t>is the kinematic viscosity of the fluid, which controls the diffusion rate.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C0E7D-E852-8AB3-DCC5-AB1FD2128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053" r="67210"/>
          <a:stretch/>
        </p:blipFill>
        <p:spPr>
          <a:xfrm>
            <a:off x="8421818" y="2899818"/>
            <a:ext cx="3418114" cy="1254306"/>
          </a:xfrm>
          <a:prstGeom prst="rect">
            <a:avLst/>
          </a:prstGeom>
        </p:spPr>
      </p:pic>
      <p:pic>
        <p:nvPicPr>
          <p:cNvPr id="11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106BE37C-4BA9-BADB-9DFD-58291EF6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887" y="5958161"/>
            <a:ext cx="2738559" cy="4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2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0B8D-46E3-467B-2862-4DCEA040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 work: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8D024C-06C7-9EC7-792A-ED878AAF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254" y="3091929"/>
            <a:ext cx="9105900" cy="2209800"/>
          </a:xfrm>
          <a:prstGeom prst="rect">
            <a:avLst/>
          </a:prstGeom>
        </p:spPr>
      </p:pic>
      <p:pic>
        <p:nvPicPr>
          <p:cNvPr id="5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B8C91835-3D07-460B-F8FD-324BA8228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887" y="5958161"/>
            <a:ext cx="2738559" cy="416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56E3C-930B-C803-9407-14A56FB2555B}"/>
              </a:ext>
            </a:extLst>
          </p:cNvPr>
          <p:cNvSpPr txBox="1"/>
          <p:nvPr/>
        </p:nvSpPr>
        <p:spPr>
          <a:xfrm>
            <a:off x="843254" y="2063248"/>
            <a:ext cx="8625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hlinkClick r:id="rId4"/>
              </a:rPr>
              <a:t>A combination of deep Neural Networks and physics to solve the inverse problem of Burger's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0A2B-1BF5-6184-5D42-7C1E55F8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C576-3980-2EDC-E94F-02BE774A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 Setup: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Defining the model architecture of the PINN with how many no. of layers, how many neurons per layer, which activation function is used, and the optimization algorithm is best.</a:t>
            </a:r>
          </a:p>
          <a:p>
            <a:pPr marL="0" indent="0">
              <a:buNone/>
            </a:pPr>
            <a:r>
              <a:rPr lang="en-US" b="1" dirty="0"/>
              <a:t>Data Preparation</a:t>
            </a:r>
            <a:r>
              <a:rPr lang="en-US" dirty="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Generate synthetic data for training, utilizing the initial condition and boundary conditions, alongside the specified viscosity.</a:t>
            </a:r>
            <a:endParaRPr lang="el-GR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Train the PINN using the synthetic data, focusing on how well the network can learn and predict the dynamics governed by the Viscous Burger’s Equation under different conditions.</a:t>
            </a:r>
          </a:p>
          <a:p>
            <a:endParaRPr lang="en-US" dirty="0"/>
          </a:p>
        </p:txBody>
      </p:sp>
      <p:pic>
        <p:nvPicPr>
          <p:cNvPr id="4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71FBD3B-0473-D169-F4A6-0D81C2D8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16" y="5953565"/>
            <a:ext cx="2738559" cy="4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0BD-EC53-4261-F1FB-D4490999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C8D4-618B-973C-C66D-E62556D8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Compare the PINN’s predictions against analytical numerical solutions of the Viscous Burger’s Equation.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Assess the model's performance based on metrics such as Mean Squared Error (MSE) for both the solution and the derived parameters (e.g., viscosity).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Training time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Model accuracy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Test error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Solution plotting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Collocation points plotting for boundary collocation and PDE collocation.</a:t>
            </a:r>
          </a:p>
          <a:p>
            <a:endParaRPr lang="en-US" dirty="0"/>
          </a:p>
        </p:txBody>
      </p:sp>
      <p:pic>
        <p:nvPicPr>
          <p:cNvPr id="4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6D2A9045-8C88-05B8-7057-CC028DF8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73" y="6016578"/>
            <a:ext cx="2738559" cy="4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6D17-1F9F-5FFB-B5FC-7F070671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9831-2D30-5551-FC94-3615A9D3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Planning to Experiment with different network architectures or regularization techniques.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Explore advanced optimization techniques or hybrid approaches combining gradient descent methods for better convergence.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Validate PINNs' accuracy in solving the Viscous Burger's Equation.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9F41F7CC-F2C2-325C-D551-B58C16ADF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667" y="5999085"/>
            <a:ext cx="2738559" cy="4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212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347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Neue Haas Grotesk Text Pro</vt:lpstr>
      <vt:lpstr>Times New Roman</vt:lpstr>
      <vt:lpstr>Wingdings</vt:lpstr>
      <vt:lpstr>VanillaVTI</vt:lpstr>
      <vt:lpstr>Project Title: Solving the Viscous Burger's Equation Using Physics-Informed Neural Networks(PINNs)</vt:lpstr>
      <vt:lpstr>Viscous Burger’s Equation</vt:lpstr>
      <vt:lpstr>Motivation and background work:</vt:lpstr>
      <vt:lpstr>Methodology: </vt:lpstr>
      <vt:lpstr>Evaluation Metrics: </vt:lpstr>
      <vt:lpstr>Challenges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Viscous Burger's Equation Using Physics-Informed Neural Networks</dc:title>
  <dc:creator>Tharun Chowdary Malepati</dc:creator>
  <cp:lastModifiedBy>Tharun Chowdary Malepati</cp:lastModifiedBy>
  <cp:revision>2</cp:revision>
  <dcterms:created xsi:type="dcterms:W3CDTF">2024-04-10T05:56:54Z</dcterms:created>
  <dcterms:modified xsi:type="dcterms:W3CDTF">2024-04-10T19:17:31Z</dcterms:modified>
</cp:coreProperties>
</file>