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  <p:sldId id="258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C95-67C4-4A12-B2BB-1C4529A5EAF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E899-0CB1-4473-9F2B-3B2BC31F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8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C95-67C4-4A12-B2BB-1C4529A5EAF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E899-0CB1-4473-9F2B-3B2BC31F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C95-67C4-4A12-B2BB-1C4529A5EAF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E899-0CB1-4473-9F2B-3B2BC31F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8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C95-67C4-4A12-B2BB-1C4529A5EAF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E899-0CB1-4473-9F2B-3B2BC31F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2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C95-67C4-4A12-B2BB-1C4529A5EAF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E899-0CB1-4473-9F2B-3B2BC31F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7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C95-67C4-4A12-B2BB-1C4529A5EAF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E899-0CB1-4473-9F2B-3B2BC31F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C95-67C4-4A12-B2BB-1C4529A5EAF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E899-0CB1-4473-9F2B-3B2BC31F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8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C95-67C4-4A12-B2BB-1C4529A5EAF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E899-0CB1-4473-9F2B-3B2BC31F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6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C95-67C4-4A12-B2BB-1C4529A5EAF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E899-0CB1-4473-9F2B-3B2BC31F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8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C95-67C4-4A12-B2BB-1C4529A5EAF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E899-0CB1-4473-9F2B-3B2BC31F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5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EC95-67C4-4A12-B2BB-1C4529A5EAF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E899-0CB1-4473-9F2B-3B2BC31F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8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6EC95-67C4-4A12-B2BB-1C4529A5EAF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3E899-0CB1-4473-9F2B-3B2BC31F8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5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629" y="2130725"/>
            <a:ext cx="10515600" cy="1207609"/>
          </a:xfrm>
        </p:spPr>
        <p:txBody>
          <a:bodyPr/>
          <a:lstStyle/>
          <a:p>
            <a:r>
              <a:rPr lang="en-US" dirty="0" smtClean="0"/>
              <a:t>                         </a:t>
            </a:r>
            <a:r>
              <a:rPr lang="en-US" dirty="0" err="1" smtClean="0"/>
              <a:t>Portswigger</a:t>
            </a:r>
            <a:r>
              <a:rPr lang="en-US" dirty="0" smtClean="0"/>
              <a:t> Lab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6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169" y="698740"/>
            <a:ext cx="6975662" cy="5478223"/>
          </a:xfrm>
        </p:spPr>
      </p:pic>
    </p:spTree>
    <p:extLst>
      <p:ext uri="{BB962C8B-B14F-4D97-AF65-F5344CB8AC3E}">
        <p14:creationId xmlns:p14="http://schemas.microsoft.com/office/powerpoint/2010/main" val="136742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676" y="793630"/>
            <a:ext cx="7164647" cy="5383333"/>
          </a:xfrm>
        </p:spPr>
      </p:pic>
    </p:spTree>
    <p:extLst>
      <p:ext uri="{BB962C8B-B14F-4D97-AF65-F5344CB8AC3E}">
        <p14:creationId xmlns:p14="http://schemas.microsoft.com/office/powerpoint/2010/main" val="356853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853" y="595223"/>
            <a:ext cx="6122294" cy="5581740"/>
          </a:xfrm>
        </p:spPr>
      </p:pic>
    </p:spTree>
    <p:extLst>
      <p:ext uri="{BB962C8B-B14F-4D97-AF65-F5344CB8AC3E}">
        <p14:creationId xmlns:p14="http://schemas.microsoft.com/office/powerpoint/2010/main" val="52909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945" y="905774"/>
            <a:ext cx="6940109" cy="5271189"/>
          </a:xfrm>
        </p:spPr>
      </p:pic>
    </p:spTree>
    <p:extLst>
      <p:ext uri="{BB962C8B-B14F-4D97-AF65-F5344CB8AC3E}">
        <p14:creationId xmlns:p14="http://schemas.microsoft.com/office/powerpoint/2010/main" val="205499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43" y="612475"/>
            <a:ext cx="7389314" cy="5564488"/>
          </a:xfrm>
        </p:spPr>
      </p:pic>
    </p:spTree>
    <p:extLst>
      <p:ext uri="{BB962C8B-B14F-4D97-AF65-F5344CB8AC3E}">
        <p14:creationId xmlns:p14="http://schemas.microsoft.com/office/powerpoint/2010/main" val="263634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                        Portswigger Lab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Portswigger Lab </dc:title>
  <dc:creator>Microsoft account</dc:creator>
  <cp:lastModifiedBy>Microsoft account</cp:lastModifiedBy>
  <cp:revision>1</cp:revision>
  <dcterms:created xsi:type="dcterms:W3CDTF">2025-01-09T06:53:31Z</dcterms:created>
  <dcterms:modified xsi:type="dcterms:W3CDTF">2025-01-09T06:53:40Z</dcterms:modified>
</cp:coreProperties>
</file>