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Tharun770/CS-KEYLOGGER.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935990" y="690245"/>
            <a:ext cx="9908540" cy="3008630"/>
          </a:xfrm>
          <a:prstGeom prst="rect">
            <a:avLst/>
          </a:prstGeom>
        </p:spPr>
        <p:txBody>
          <a:bodyPr vert="horz" wrap="square" lIns="0" tIns="16510" rIns="0" bIns="0" rtlCol="0">
            <a:noAutofit/>
          </a:bodyPr>
          <a:lstStyle/>
          <a:p>
            <a:pPr marL="3213735">
              <a:lnSpc>
                <a:spcPct val="100000"/>
              </a:lnSpc>
              <a:spcBef>
                <a:spcPts val="130"/>
              </a:spcBef>
            </a:pPr>
            <a:r>
              <a:rPr lang="en-IN" spc="15" dirty="0"/>
              <a:t>BOMMINENI THARUN KUMAR</a:t>
            </a:r>
            <a:endParaRPr lang="en-IN" spc="15" dirty="0"/>
          </a:p>
        </p:txBody>
      </p:sp>
      <p:sp>
        <p:nvSpPr>
          <p:cNvPr id="8" name="object 8"/>
          <p:cNvSpPr txBox="1"/>
          <p:nvPr/>
        </p:nvSpPr>
        <p:spPr>
          <a:xfrm>
            <a:off x="6462395" y="1634490"/>
            <a:ext cx="3929380" cy="555625"/>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118860" y="1666875"/>
            <a:ext cx="3025140" cy="523220"/>
          </a:xfrm>
          <a:prstGeom prst="rect">
            <a:avLst/>
          </a:prstGeom>
          <a:noFill/>
        </p:spPr>
        <p:txBody>
          <a:bodyPr wrap="square" rtlCol="0">
            <a:spAutoFit/>
          </a:bodyPr>
          <a:lstStyle/>
          <a:p>
            <a:endParaRPr lang="en-IN"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Content Placeholder 10"/>
          <p:cNvSpPr>
            <a:spLocks noGrp="1"/>
          </p:cNvSpPr>
          <p:nvPr>
            <p:ph sz="half" idx="3"/>
          </p:nvPr>
        </p:nvSpPr>
        <p:spPr/>
        <p:txBody>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flipH="1">
            <a:off x="533400" y="1295400"/>
            <a:ext cx="5221606" cy="368300"/>
          </a:xfrm>
          <a:prstGeom prst="rect">
            <a:avLst/>
          </a:prstGeom>
          <a:noFill/>
        </p:spPr>
        <p:txBody>
          <a:bodyPr wrap="square" rtlCol="0">
            <a:spAutoFit/>
          </a:bodyPr>
          <a:lstStyle/>
          <a:p>
            <a:r>
              <a:rPr lang="en-IN" altLang="en-US" dirty="0"/>
              <a:t> </a:t>
            </a:r>
            <a:endParaRPr lang="en-IN" altLang="en-US" dirty="0"/>
          </a:p>
        </p:txBody>
      </p:sp>
      <p:pic>
        <p:nvPicPr>
          <p:cNvPr id="10" name="Content Placeholder 9"/>
          <p:cNvPicPr>
            <a:picLocks noChangeAspect="1"/>
          </p:cNvPicPr>
          <p:nvPr>
            <p:ph sz="half" idx="2"/>
            <p:custDataLst>
              <p:tags r:id="rId2"/>
            </p:custDataLst>
          </p:nvPr>
        </p:nvPicPr>
        <p:blipFill>
          <a:blip r:embed="rId3"/>
          <a:stretch>
            <a:fillRect/>
          </a:stretch>
        </p:blipFill>
        <p:spPr>
          <a:xfrm>
            <a:off x="133985" y="1371600"/>
            <a:ext cx="11951335" cy="4989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RESULT</a:t>
            </a:r>
            <a:endParaRPr lang="en-IN" altLang="en-US"/>
          </a:p>
        </p:txBody>
      </p:sp>
      <p:sp>
        <p:nvSpPr>
          <p:cNvPr id="3" name="Content Placeholder 2"/>
          <p:cNvSpPr>
            <a:spLocks noGrp="1"/>
          </p:cNvSpPr>
          <p:nvPr>
            <p:ph sz="half" idx="2"/>
          </p:nvPr>
        </p:nvSpPr>
        <p:spPr>
          <a:xfrm>
            <a:off x="609600" y="1577340"/>
            <a:ext cx="9782175" cy="3498850"/>
          </a:xfrm>
        </p:spPr>
        <p:txBody>
          <a:bodyPr>
            <a:noAutofit/>
          </a:bodyPr>
          <a:p>
            <a:r>
              <a:rPr lang="en-US"/>
              <a:t>The final results of a well-developed keylogger project include accurate and secure keystroke capture across multiple platforms, with minimal impact on system performance. It features an intuitive dashboard for real-time monitoring, search, and alerts, while ensuring data is encrypted and access-controlled. The project emphasizes ethical use with user consent mechanisms, complies with relevant privacy laws, and provides comprehensive documentation and customer support. Robust testing ensures functionality, security, and usability, promoting responsible and legal keylogging practices.</a:t>
            </a:r>
            <a:endParaRPr lang="en-US"/>
          </a:p>
        </p:txBody>
      </p:sp>
      <p:sp>
        <p:nvSpPr>
          <p:cNvPr id="4" name="Content Placeholder 3"/>
          <p:cNvSpPr>
            <a:spLocks noGrp="1"/>
          </p:cNvSpPr>
          <p:nvPr>
            <p:ph sz="half" idx="3"/>
          </p:nvPr>
        </p:nvSpPr>
        <p:spPr>
          <a:xfrm flipV="1">
            <a:off x="11201400" y="1066800"/>
            <a:ext cx="695325" cy="76200"/>
          </a:xfrm>
        </p:spPr>
        <p:txBody>
          <a:bodyPr>
            <a:no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1477010"/>
          </a:xfrm>
        </p:spPr>
        <p:txBody>
          <a:bodyPr/>
          <a:p>
            <a:r>
              <a:rPr lang="en-IN" altLang="en-US"/>
              <a:t>PROJECT LINK</a:t>
            </a:r>
            <a:br>
              <a:rPr lang="en-IN" altLang="en-US"/>
            </a:br>
            <a:endParaRPr lang="en-IN" altLang="en-US"/>
          </a:p>
        </p:txBody>
      </p:sp>
      <p:sp>
        <p:nvSpPr>
          <p:cNvPr id="4" name="Content Placeholder 3"/>
          <p:cNvSpPr>
            <a:spLocks noGrp="1"/>
          </p:cNvSpPr>
          <p:nvPr>
            <p:ph sz="half" idx="3"/>
          </p:nvPr>
        </p:nvSpPr>
        <p:spPr>
          <a:xfrm>
            <a:off x="1657350" y="2895600"/>
            <a:ext cx="11482070" cy="1083945"/>
          </a:xfrm>
        </p:spPr>
        <p:txBody>
          <a:bodyPr wrap="square">
            <a:noAutofit/>
          </a:bodyPr>
          <a:p>
            <a:pPr marL="285750" indent="-285750" algn="just">
              <a:buFont typeface="Arial" panose="020B0604020202020204" pitchFamily="34" charset="0"/>
              <a:buChar char="•"/>
            </a:pPr>
            <a:r>
              <a:rPr lang="en-US">
                <a:hlinkClick r:id="rId1" action="ppaction://hlinkfile"/>
              </a:rPr>
              <a:t>https://github.com/Tharun770/CS-KEYLOGGER.git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16535" y="1390015"/>
            <a:ext cx="9708515" cy="1839595"/>
          </a:xfrm>
          <a:prstGeom prst="rect">
            <a:avLst/>
          </a:prstGeom>
        </p:spPr>
        <p:txBody>
          <a:bodyPr vert="horz" wrap="square" lIns="0" tIns="16510" rIns="0" bIns="0" rtlCol="0">
            <a:noAutofit/>
          </a:bodyPr>
          <a:lstStyle/>
          <a:p>
            <a:pPr marL="12700">
              <a:lnSpc>
                <a:spcPct val="100000"/>
              </a:lnSpc>
              <a:spcBef>
                <a:spcPts val="130"/>
              </a:spcBef>
            </a:pPr>
            <a:r>
              <a:rPr sz="4250" u="sng" spc="5" dirty="0"/>
              <a:t>PROJECT</a:t>
            </a:r>
            <a:r>
              <a:rPr sz="4250" u="sng" spc="-85" dirty="0"/>
              <a:t> </a:t>
            </a:r>
            <a:r>
              <a:rPr sz="4250" u="sng" spc="25" dirty="0"/>
              <a:t>TITLE</a:t>
            </a:r>
            <a:br>
              <a:rPr lang="en-US" sz="4250" u="sng" spc="25" dirty="0"/>
            </a:br>
            <a:r>
              <a:rPr lang="en-US" sz="4250" spc="25" dirty="0">
                <a:solidFill>
                  <a:srgbClr val="FF0000"/>
                </a:solidFill>
              </a:rPr>
              <a:t>Keylogger and Security</a:t>
            </a:r>
            <a:endParaRPr lang="en-US" sz="4250" spc="25"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184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359150" y="1203325"/>
            <a:ext cx="5480685" cy="5191760"/>
          </a:xfrm>
          <a:prstGeom prst="rect">
            <a:avLst/>
          </a:prstGeom>
          <a:noFill/>
        </p:spPr>
        <p:txBody>
          <a:bodyPr wrap="square" rtlCol="0">
            <a:noAutofit/>
          </a:bodyPr>
          <a:lstStyle/>
          <a:p>
            <a:r>
              <a:rPr lang="en-US" dirty="0"/>
              <a:t>1. Understanding Keylogger Threats</a:t>
            </a:r>
            <a:endParaRPr lang="en-US" dirty="0"/>
          </a:p>
          <a:p>
            <a:endParaRPr lang="en-US" dirty="0"/>
          </a:p>
          <a:p>
            <a:r>
              <a:rPr lang="en-US" dirty="0"/>
              <a:t>2. Importance of Security Measures</a:t>
            </a:r>
            <a:endParaRPr lang="en-US" dirty="0"/>
          </a:p>
          <a:p>
            <a:endParaRPr lang="en-US" dirty="0"/>
          </a:p>
          <a:p>
            <a:r>
              <a:rPr lang="en-US" dirty="0"/>
              <a:t>3. Detection and Prevention Techniques</a:t>
            </a:r>
            <a:endParaRPr lang="en-US" dirty="0"/>
          </a:p>
          <a:p>
            <a:endParaRPr lang="en-US" dirty="0"/>
          </a:p>
          <a:p>
            <a:r>
              <a:rPr lang="en-US" dirty="0"/>
              <a:t>4. Role of End Users in Security</a:t>
            </a:r>
            <a:endParaRPr lang="en-US" dirty="0"/>
          </a:p>
          <a:p>
            <a:endParaRPr lang="en-US" dirty="0"/>
          </a:p>
          <a:p>
            <a:r>
              <a:rPr lang="en-US" dirty="0"/>
              <a:t>5. Best Practices for Security Implementation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667000"/>
            <a:ext cx="6763385" cy="2124075"/>
          </a:xfrm>
          <a:prstGeom prst="rect">
            <a:avLst/>
          </a:prstGeom>
          <a:noFill/>
        </p:spPr>
        <p:txBody>
          <a:bodyPr wrap="square" rtlCol="0">
            <a:noAutofit/>
          </a:bodyPr>
          <a:lstStyle/>
          <a:p>
            <a:r>
              <a:rPr lang="en-US" dirty="0"/>
              <a:t>Keyloggers secretly record keystrokes, capturing sensitive information like passwords and personal data. They can be introduced through malware, phishing, and physical access, often bypassing traditional security measures. Effective strategies are needed to prevent, detect, and respond to keylogger threats to protect user data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832485" y="1770787"/>
            <a:ext cx="5263515" cy="4247317"/>
          </a:xfrm>
          <a:prstGeom prst="rect">
            <a:avLst/>
          </a:prstGeom>
          <a:noFill/>
        </p:spPr>
        <p:txBody>
          <a:bodyPr wrap="square" rtlCol="0">
            <a:spAutoFit/>
          </a:bodyPr>
          <a:lstStyle/>
          <a:p>
            <a:r>
              <a:rPr lang="en-US" dirty="0"/>
              <a:t>Developing robust keylogger detection and security protocols is crucial for protecting sensitive data and maintaining system integrity. These measures enhance user privacy and bolster overall cybersecurity posture. However, implementing such strategies requires ongoing maintenance and resource allocation. Balancing the benefits of enhanced security with the challenges of resource-intensive implementation is essential. By prioritizing keylogger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39775" y="1986280"/>
            <a:ext cx="10637520" cy="4036695"/>
          </a:xfrm>
          <a:prstGeom prst="rect">
            <a:avLst/>
          </a:prstGeom>
          <a:noFill/>
        </p:spPr>
        <p:txBody>
          <a:bodyPr wrap="square" rtlCol="0">
            <a:noAutofit/>
          </a:bodyPr>
          <a:lstStyle/>
          <a:p>
            <a:pPr marL="342900" indent="-342900">
              <a:buAutoNum type="arabicPeriod"/>
            </a:pPr>
            <a:r>
              <a:rPr lang="en-US" sz="2800" dirty="0"/>
              <a:t>Hackers.</a:t>
            </a:r>
            <a:endParaRPr lang="en-US" sz="2800" dirty="0"/>
          </a:p>
          <a:p>
            <a:pPr marL="342900" indent="-342900">
              <a:buAutoNum type="arabicPeriod"/>
            </a:pPr>
            <a:r>
              <a:rPr lang="en-US" sz="2800" dirty="0"/>
              <a:t>IT companies.</a:t>
            </a:r>
            <a:endParaRPr lang="en-US" sz="2800" dirty="0"/>
          </a:p>
          <a:p>
            <a:pPr marL="342900" indent="-342900">
              <a:buAutoNum type="arabicPeriod"/>
            </a:pPr>
            <a:r>
              <a:rPr lang="en-IN" sz="2800" dirty="0"/>
              <a:t>Cybercriminals</a:t>
            </a:r>
            <a:endParaRPr lang="en-IN" sz="2800" dirty="0"/>
          </a:p>
          <a:p>
            <a:pPr marL="342900" indent="-342900">
              <a:buAutoNum type="arabicPeriod"/>
            </a:pPr>
            <a:r>
              <a:rPr lang="en-IN" sz="2800" dirty="0"/>
              <a:t>Law Enforcement and Intelligence Agencies</a:t>
            </a:r>
            <a:endParaRPr lang="en-IN" sz="2800" dirty="0"/>
          </a:p>
          <a:p>
            <a:pPr marL="342900" indent="-342900">
              <a:buAutoNum type="arabicPeriod"/>
            </a:pPr>
            <a:r>
              <a:rPr lang="en-IN" sz="2800" dirty="0"/>
              <a:t>Individuals</a:t>
            </a:r>
            <a:endParaRPr lang="en-IN" sz="2800" dirty="0"/>
          </a:p>
          <a:p>
            <a:pPr marL="342900" indent="-342900">
              <a:buAutoNum type="arabicPeriod"/>
            </a:pPr>
            <a:r>
              <a:rPr lang="en-IN" sz="2800" dirty="0"/>
              <a:t>IT Administrators and Security Professionals</a:t>
            </a:r>
            <a:endParaRPr lang="en-IN" sz="2800" dirty="0"/>
          </a:p>
          <a:p>
            <a:pPr marL="342900" indent="-342900">
              <a:buAutoNum type="arabicPeriod"/>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endParaRPr sz="3600" u="sng"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048000" y="1621790"/>
            <a:ext cx="6241415" cy="3852545"/>
          </a:xfrm>
          <a:prstGeom prst="rect">
            <a:avLst/>
          </a:prstGeom>
          <a:noFill/>
        </p:spPr>
        <p:txBody>
          <a:bodyPr wrap="square" rtlCol="0">
            <a:noAutofit/>
          </a:bodyPr>
          <a:lstStyle/>
          <a:p>
            <a:endParaRPr lang="en-US" b="1" dirty="0"/>
          </a:p>
          <a:p>
            <a:r>
              <a:rPr lang="en-US" dirty="0"/>
              <a:t>- </a:t>
            </a:r>
            <a:r>
              <a:rPr lang="en-US" b="1" u="sng" dirty="0"/>
              <a:t>Effective </a:t>
            </a:r>
            <a:r>
              <a:rPr lang="en-US" b="1" u="sng" dirty="0" err="1"/>
              <a:t>Detection:</a:t>
            </a:r>
            <a:r>
              <a:rPr lang="en-US" dirty="0" err="1"/>
              <a:t>Our</a:t>
            </a:r>
            <a:r>
              <a:rPr lang="en-US" dirty="0"/>
              <a:t> software swiftly identifies and blocks keyloggers, protecting sensitive data and user privacy.</a:t>
            </a:r>
            <a:endParaRPr lang="en-US" dirty="0"/>
          </a:p>
          <a:p>
            <a:r>
              <a:rPr lang="en-US" dirty="0"/>
              <a:t>-</a:t>
            </a:r>
            <a:r>
              <a:rPr lang="en-US" b="1" u="sng" dirty="0"/>
              <a:t> Proactive </a:t>
            </a:r>
            <a:r>
              <a:rPr lang="en-US" b="1" u="sng" dirty="0" err="1"/>
              <a:t>Defense:</a:t>
            </a:r>
            <a:r>
              <a:rPr lang="en-US" dirty="0" err="1"/>
              <a:t>With</a:t>
            </a:r>
            <a:r>
              <a:rPr lang="en-US" dirty="0"/>
              <a:t> advanced algorithms, it preemptively detects threats, minimizing the risk of data breaches.</a:t>
            </a:r>
            <a:endParaRPr lang="en-US" dirty="0"/>
          </a:p>
          <a:p>
            <a:r>
              <a:rPr lang="en-US" dirty="0"/>
              <a:t>- </a:t>
            </a:r>
            <a:r>
              <a:rPr lang="en-US" b="1" u="sng" dirty="0"/>
              <a:t>User-Friendly Interface:</a:t>
            </a:r>
            <a:r>
              <a:rPr lang="en-US" dirty="0"/>
              <a:t> Easy-to-use interface facilitates seamless integration and operation.</a:t>
            </a:r>
            <a:endParaRPr lang="en-US" dirty="0"/>
          </a:p>
          <a:p>
            <a:r>
              <a:rPr lang="en-US" dirty="0"/>
              <a:t>-</a:t>
            </a:r>
            <a:r>
              <a:rPr lang="en-US" b="1" u="sng" dirty="0"/>
              <a:t> Cost-Effective </a:t>
            </a:r>
            <a:r>
              <a:rPr lang="en-US" b="1" u="sng" dirty="0" err="1"/>
              <a:t>Security:</a:t>
            </a:r>
            <a:r>
              <a:rPr lang="en-US" dirty="0" err="1"/>
              <a:t>Provides</a:t>
            </a:r>
            <a:r>
              <a:rPr lang="en-US" dirty="0"/>
              <a:t> robust protection at an affordable price, reducing financial risks associated with breaches.</a:t>
            </a:r>
            <a:endParaRPr lang="en-US" dirty="0"/>
          </a:p>
          <a:p>
            <a:r>
              <a:rPr lang="en-US" dirty="0"/>
              <a:t>-</a:t>
            </a:r>
            <a:r>
              <a:rPr lang="en-US" b="1" u="sng" dirty="0"/>
              <a:t> Comprehensive </a:t>
            </a:r>
            <a:r>
              <a:rPr lang="en-US" b="1" u="sng" dirty="0" err="1"/>
              <a:t>Protection:</a:t>
            </a:r>
            <a:r>
              <a:rPr lang="en-US" dirty="0" err="1"/>
              <a:t>Ensures</a:t>
            </a:r>
            <a:r>
              <a:rPr lang="en-US" dirty="0"/>
              <a:t> data integrity and confidentiality, safeguarding against evolving cyber threats.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44500" y="654685"/>
            <a:ext cx="7838440" cy="669925"/>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1524000"/>
            <a:ext cx="6757035" cy="4150360"/>
          </a:xfrm>
          <a:prstGeom prst="rect">
            <a:avLst/>
          </a:prstGeom>
          <a:noFill/>
        </p:spPr>
        <p:txBody>
          <a:bodyPr wrap="square" rtlCol="0">
            <a:noAutofit/>
          </a:bodyPr>
          <a:lstStyle/>
          <a:p>
            <a:r>
              <a:rPr lang="en-IN" sz="2400" dirty="0"/>
              <a:t>1.Real-Time Monitoring and Alerts</a:t>
            </a:r>
            <a:endParaRPr lang="en-IN" sz="2400" dirty="0"/>
          </a:p>
          <a:p>
            <a:endParaRPr lang="en-IN" sz="2400" dirty="0"/>
          </a:p>
          <a:p>
            <a:r>
              <a:rPr lang="en-IN" sz="2400" dirty="0"/>
              <a:t>2.Advanced Data Encryption</a:t>
            </a:r>
            <a:endParaRPr lang="en-IN" sz="2400" dirty="0"/>
          </a:p>
          <a:p>
            <a:endParaRPr lang="en-IN" sz="2400" dirty="0"/>
          </a:p>
          <a:p>
            <a:r>
              <a:rPr lang="en-IN" sz="2400" dirty="0"/>
              <a:t>3.AI-Powered Anomaly Detection</a:t>
            </a:r>
            <a:endParaRPr lang="en-IN" sz="2400" dirty="0"/>
          </a:p>
          <a:p>
            <a:endParaRPr lang="en-IN" sz="2400" dirty="0"/>
          </a:p>
          <a:p>
            <a:r>
              <a:rPr lang="en-IN" sz="2400" dirty="0"/>
              <a:t>4.Ethical and Transparent Use Cases</a:t>
            </a:r>
            <a:endParaRPr lang="en-IN" sz="2400" dirty="0"/>
          </a:p>
          <a:p>
            <a:endParaRPr lang="en-IN" sz="2400" dirty="0"/>
          </a:p>
          <a:p>
            <a:r>
              <a:rPr lang="en-IN" sz="2400" dirty="0"/>
              <a:t>5.Cross-Platform Compatibility and Stealth Mode</a:t>
            </a:r>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2962688" cy="3277057"/>
          </a:xfrm>
          <a:prstGeom prst="rect">
            <a:avLst/>
          </a:prstGeom>
        </p:spPr>
      </p:pic>
      <p:sp>
        <p:nvSpPr>
          <p:cNvPr id="12" name="TextBox 11"/>
          <p:cNvSpPr txBox="1"/>
          <p:nvPr/>
        </p:nvSpPr>
        <p:spPr>
          <a:xfrm flipH="1">
            <a:off x="381000" y="5029200"/>
            <a:ext cx="3446780" cy="368300"/>
          </a:xfrm>
          <a:prstGeom prst="rect">
            <a:avLst/>
          </a:prstGeom>
          <a:noFill/>
        </p:spPr>
        <p:txBody>
          <a:bodyPr wrap="square" rtlCol="0">
            <a:spAutoFit/>
          </a:bodyPr>
          <a:lstStyle/>
          <a:p>
            <a:r>
              <a:rPr lang="en-IN" altLang="en-US" dirty="0"/>
              <a:t>B</a:t>
            </a:r>
            <a:r>
              <a:rPr lang="en-US" dirty="0"/>
              <a:t>efore </a:t>
            </a:r>
            <a:r>
              <a:rPr lang="en-IN" altLang="en-US" dirty="0"/>
              <a:t>&amp; after </a:t>
            </a:r>
            <a:r>
              <a:rPr lang="en-US" dirty="0"/>
              <a:t>start</a:t>
            </a:r>
            <a:r>
              <a:rPr lang="en-IN" altLang="en-US" dirty="0"/>
              <a:t>ing</a:t>
            </a:r>
            <a:r>
              <a:rPr lang="en-US" dirty="0"/>
              <a:t> of keylogger</a:t>
            </a:r>
            <a:endParaRPr lang="en-IN" dirty="0"/>
          </a:p>
        </p:txBody>
      </p:sp>
      <p:sp>
        <p:nvSpPr>
          <p:cNvPr id="15" name="TextBox 14"/>
          <p:cNvSpPr txBox="1"/>
          <p:nvPr/>
        </p:nvSpPr>
        <p:spPr>
          <a:xfrm>
            <a:off x="5022850" y="778510"/>
            <a:ext cx="6139180" cy="5788025"/>
          </a:xfrm>
          <a:prstGeom prst="rect">
            <a:avLst/>
          </a:prstGeom>
          <a:noFill/>
        </p:spPr>
        <p:txBody>
          <a:bodyPr wrap="square" rtlCol="0">
            <a:noAutofit/>
          </a:bodyPr>
          <a:lstStyle/>
          <a:p>
            <a:r>
              <a:rPr lang="en-IN" dirty="0"/>
              <a:t>1.System Architecture</a:t>
            </a:r>
            <a:endParaRPr lang="en-IN" dirty="0"/>
          </a:p>
          <a:p>
            <a:endParaRPr lang="en-IN" dirty="0"/>
          </a:p>
          <a:p>
            <a:r>
              <a:rPr lang="en-IN" dirty="0"/>
              <a:t>2.Keystroke Capture</a:t>
            </a:r>
            <a:endParaRPr lang="en-IN" dirty="0"/>
          </a:p>
          <a:p>
            <a:endParaRPr lang="en-IN" dirty="0"/>
          </a:p>
          <a:p>
            <a:r>
              <a:rPr lang="en-IN" dirty="0"/>
              <a:t>3.Data Storage and Management</a:t>
            </a:r>
            <a:endParaRPr lang="en-IN" dirty="0"/>
          </a:p>
          <a:p>
            <a:endParaRPr lang="en-IN" dirty="0"/>
          </a:p>
          <a:p>
            <a:r>
              <a:rPr lang="en-IN" dirty="0"/>
              <a:t>4.User Interface and Accessibility</a:t>
            </a:r>
            <a:endParaRPr lang="en-IN" dirty="0"/>
          </a:p>
          <a:p>
            <a:endParaRPr lang="en-IN" dirty="0"/>
          </a:p>
          <a:p>
            <a:r>
              <a:rPr lang="en-IN" dirty="0"/>
              <a:t>5.Security and Privacy</a:t>
            </a:r>
            <a:endParaRPr lang="en-IN" dirty="0"/>
          </a:p>
          <a:p>
            <a:endParaRPr lang="en-IN" dirty="0"/>
          </a:p>
          <a:p>
            <a:r>
              <a:rPr lang="en-IN" dirty="0"/>
              <a:t>6.Performance and Efficiency</a:t>
            </a:r>
            <a:endParaRPr lang="en-IN" dirty="0"/>
          </a:p>
          <a:p>
            <a:endParaRPr lang="en-IN" dirty="0"/>
          </a:p>
          <a:p>
            <a:r>
              <a:rPr lang="en-IN" dirty="0"/>
              <a:t>7.Real-Time Monitoring and Notifications</a:t>
            </a:r>
            <a:endParaRPr lang="en-IN" dirty="0"/>
          </a:p>
          <a:p>
            <a:endParaRPr lang="en-IN" dirty="0"/>
          </a:p>
          <a:p>
            <a:r>
              <a:rPr lang="en-IN" dirty="0"/>
              <a:t>8.Testing and Validation</a:t>
            </a:r>
            <a:endParaRPr lang="en-IN"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58ED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3315</Words>
  <Application>WPS Presentation</Application>
  <PresentationFormat>Widescreen</PresentationFormat>
  <Paragraphs>113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Trebuchet MS</vt:lpstr>
      <vt:lpstr>Arial Black</vt:lpstr>
      <vt:lpstr>Calibri</vt:lpstr>
      <vt:lpstr>Microsoft YaHei</vt:lpstr>
      <vt:lpstr>Arial Unicode MS</vt:lpstr>
      <vt:lpstr>Office Theme</vt:lpstr>
      <vt:lpstr>BOMMINENI THARUN KUMAR</vt:lpstr>
      <vt:lpstr>PROJECT TITLE Keylogger and Security</vt:lpstr>
      <vt:lpstr>AGENDA</vt:lpstr>
      <vt:lpstr>PROBLEM	STATEMENT</vt:lpstr>
      <vt:lpstr>PROJECT	OVERVIEW</vt:lpstr>
      <vt:lpstr>WHO ARE THE END USERS?</vt:lpstr>
      <vt:lpstr> SOLUTION AND ITS VALUE PROPOSITION</vt:lpstr>
      <vt:lpstr>THE WOW IN YOUR SOLUTION</vt:lpstr>
      <vt:lpstr>PowerPoint 演示文稿</vt:lpstr>
      <vt:lpstr>RESULTS</vt:lpstr>
      <vt:lpstr>RESULT</vt:lpstr>
      <vt:lpstr>PROJECT LINK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Krishna Sai</dc:title>
  <dc:creator>krishna master</dc:creator>
  <cp:lastModifiedBy>91965</cp:lastModifiedBy>
  <cp:revision>13</cp:revision>
  <dcterms:created xsi:type="dcterms:W3CDTF">2024-06-03T05:48:00Z</dcterms:created>
  <dcterms:modified xsi:type="dcterms:W3CDTF">2024-06-13T06:30:17Z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2024-06-03T16:30:00Z</vt:filetime>
  </property>
  <property fmtid="{D5CDD505-2E9C-101B-9397-08002B2CF9AE}" pid="4" name="ICV">
    <vt:lpwstr>3F3B5585AAD94253A7B671B5FF718FBD_13</vt:lpwstr>
  </property>
  <property fmtid="{D5CDD505-2E9C-101B-9397-08002B2CF9AE}" pid="5" name="KSOProductBuildVer">
    <vt:lpwstr>1033-12.2.0.17119</vt:lpwstr>
  </property>
</Properties>
</file>