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2"/>
  </p:notesMasterIdLst>
  <p:sldIdLst>
    <p:sldId id="256" r:id="rId5"/>
    <p:sldId id="2146847054" r:id="rId6"/>
    <p:sldId id="262" r:id="rId7"/>
    <p:sldId id="263" r:id="rId8"/>
    <p:sldId id="2146847058" r:id="rId9"/>
    <p:sldId id="265" r:id="rId10"/>
    <p:sldId id="2146847057" r:id="rId11"/>
    <p:sldId id="2146847076" r:id="rId12"/>
    <p:sldId id="2146847074" r:id="rId13"/>
    <p:sldId id="2146847066" r:id="rId14"/>
    <p:sldId id="2146847062" r:id="rId15"/>
    <p:sldId id="2146847061" r:id="rId16"/>
    <p:sldId id="2146847055" r:id="rId17"/>
    <p:sldId id="2146847059" r:id="rId18"/>
    <p:sldId id="2146847077" r:id="rId19"/>
    <p:sldId id="2146847069" r:id="rId20"/>
    <p:sldId id="259"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4425BE4-3067-493D-B9C7-E2965C722C18}" v="53" dt="2025-07-31T10:05:40.74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6" d="100"/>
          <a:sy n="76" d="100"/>
        </p:scale>
        <p:origin x="91"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HARUN KUMAR REDDY CHALAMALA" userId="96c16c920d4defa6" providerId="LiveId" clId="{B4425BE4-3067-493D-B9C7-E2965C722C18}"/>
    <pc:docChg chg="undo redo custSel addSld delSld modSld sldOrd">
      <pc:chgData name="THARUN KUMAR REDDY CHALAMALA" userId="96c16c920d4defa6" providerId="LiveId" clId="{B4425BE4-3067-493D-B9C7-E2965C722C18}" dt="2025-07-31T10:05:32.717" v="1711" actId="20577"/>
      <pc:docMkLst>
        <pc:docMk/>
      </pc:docMkLst>
      <pc:sldChg chg="modSp mod">
        <pc:chgData name="THARUN KUMAR REDDY CHALAMALA" userId="96c16c920d4defa6" providerId="LiveId" clId="{B4425BE4-3067-493D-B9C7-E2965C722C18}" dt="2025-07-31T07:48:46.926" v="1101" actId="20577"/>
        <pc:sldMkLst>
          <pc:docMk/>
          <pc:sldMk cId="953325580" sldId="256"/>
        </pc:sldMkLst>
        <pc:spChg chg="mod">
          <ac:chgData name="THARUN KUMAR REDDY CHALAMALA" userId="96c16c920d4defa6" providerId="LiveId" clId="{B4425BE4-3067-493D-B9C7-E2965C722C18}" dt="2025-07-31T07:12:46.502" v="246" actId="20577"/>
          <ac:spMkLst>
            <pc:docMk/>
            <pc:sldMk cId="953325580" sldId="256"/>
            <ac:spMk id="2" creationId="{A8A11E26-4C38-41A6-9857-11032CEECD80}"/>
          </ac:spMkLst>
        </pc:spChg>
        <pc:spChg chg="mod">
          <ac:chgData name="THARUN KUMAR REDDY CHALAMALA" userId="96c16c920d4defa6" providerId="LiveId" clId="{B4425BE4-3067-493D-B9C7-E2965C722C18}" dt="2025-07-31T07:48:46.926" v="1101" actId="20577"/>
          <ac:spMkLst>
            <pc:docMk/>
            <pc:sldMk cId="953325580" sldId="256"/>
            <ac:spMk id="4" creationId="{00000000-0000-0000-0000-000000000000}"/>
          </ac:spMkLst>
        </pc:spChg>
      </pc:sldChg>
      <pc:sldChg chg="modSp mod">
        <pc:chgData name="THARUN KUMAR REDDY CHALAMALA" userId="96c16c920d4defa6" providerId="LiveId" clId="{B4425BE4-3067-493D-B9C7-E2965C722C18}" dt="2025-07-31T07:41:08.168" v="868" actId="2711"/>
        <pc:sldMkLst>
          <pc:docMk/>
          <pc:sldMk cId="1186421160" sldId="262"/>
        </pc:sldMkLst>
        <pc:spChg chg="mod">
          <ac:chgData name="THARUN KUMAR REDDY CHALAMALA" userId="96c16c920d4defa6" providerId="LiveId" clId="{B4425BE4-3067-493D-B9C7-E2965C722C18}" dt="2025-07-31T07:41:08.168" v="868" actId="2711"/>
          <ac:spMkLst>
            <pc:docMk/>
            <pc:sldMk cId="1186421160" sldId="262"/>
            <ac:spMk id="2" creationId="{8FEE4A9C-3F57-7DA7-91FD-715C3FB47F93}"/>
          </ac:spMkLst>
        </pc:spChg>
      </pc:sldChg>
      <pc:sldChg chg="modSp mod">
        <pc:chgData name="THARUN KUMAR REDDY CHALAMALA" userId="96c16c920d4defa6" providerId="LiveId" clId="{B4425BE4-3067-493D-B9C7-E2965C722C18}" dt="2025-07-31T09:32:14.019" v="1143" actId="20577"/>
        <pc:sldMkLst>
          <pc:docMk/>
          <pc:sldMk cId="3210358481" sldId="263"/>
        </pc:sldMkLst>
        <pc:spChg chg="mod">
          <ac:chgData name="THARUN KUMAR REDDY CHALAMALA" userId="96c16c920d4defa6" providerId="LiveId" clId="{B4425BE4-3067-493D-B9C7-E2965C722C18}" dt="2025-07-31T09:32:14.019" v="1143" actId="20577"/>
          <ac:spMkLst>
            <pc:docMk/>
            <pc:sldMk cId="3210358481" sldId="263"/>
            <ac:spMk id="2" creationId="{E041FD9D-DF07-9C37-1E61-1D920E0EF1D4}"/>
          </ac:spMkLst>
        </pc:spChg>
      </pc:sldChg>
      <pc:sldChg chg="addSp modSp mod">
        <pc:chgData name="THARUN KUMAR REDDY CHALAMALA" userId="96c16c920d4defa6" providerId="LiveId" clId="{B4425BE4-3067-493D-B9C7-E2965C722C18}" dt="2025-07-31T09:42:21.243" v="1211" actId="1076"/>
        <pc:sldMkLst>
          <pc:docMk/>
          <pc:sldMk cId="3202024527" sldId="265"/>
        </pc:sldMkLst>
        <pc:spChg chg="mod">
          <ac:chgData name="THARUN KUMAR REDDY CHALAMALA" userId="96c16c920d4defa6" providerId="LiveId" clId="{B4425BE4-3067-493D-B9C7-E2965C722C18}" dt="2025-07-31T09:42:21.243" v="1211" actId="1076"/>
          <ac:spMkLst>
            <pc:docMk/>
            <pc:sldMk cId="3202024527" sldId="265"/>
            <ac:spMk id="2" creationId="{C4FFAF3C-BA60-9181-132C-C36C403AAEA7}"/>
          </ac:spMkLst>
        </pc:spChg>
        <pc:spChg chg="add">
          <ac:chgData name="THARUN KUMAR REDDY CHALAMALA" userId="96c16c920d4defa6" providerId="LiveId" clId="{B4425BE4-3067-493D-B9C7-E2965C722C18}" dt="2025-07-31T09:39:03.536" v="1178"/>
          <ac:spMkLst>
            <pc:docMk/>
            <pc:sldMk cId="3202024527" sldId="265"/>
            <ac:spMk id="3" creationId="{944A6FBD-0042-F1E3-5FB2-6BEC6002F9B9}"/>
          </ac:spMkLst>
        </pc:spChg>
        <pc:spChg chg="add">
          <ac:chgData name="THARUN KUMAR REDDY CHALAMALA" userId="96c16c920d4defa6" providerId="LiveId" clId="{B4425BE4-3067-493D-B9C7-E2965C722C18}" dt="2025-07-31T09:39:11.661" v="1182"/>
          <ac:spMkLst>
            <pc:docMk/>
            <pc:sldMk cId="3202024527" sldId="265"/>
            <ac:spMk id="4" creationId="{3DD862DB-0BFE-D4F9-7644-CF9AFB339703}"/>
          </ac:spMkLst>
        </pc:spChg>
      </pc:sldChg>
      <pc:sldChg chg="modSp mod">
        <pc:chgData name="THARUN KUMAR REDDY CHALAMALA" userId="96c16c920d4defa6" providerId="LiveId" clId="{B4425BE4-3067-493D-B9C7-E2965C722C18}" dt="2025-07-31T09:56:05.558" v="1619" actId="20577"/>
        <pc:sldMkLst>
          <pc:docMk/>
          <pc:sldMk cId="2900153716" sldId="2146847054"/>
        </pc:sldMkLst>
        <pc:spChg chg="mod">
          <ac:chgData name="THARUN KUMAR REDDY CHALAMALA" userId="96c16c920d4defa6" providerId="LiveId" clId="{B4425BE4-3067-493D-B9C7-E2965C722C18}" dt="2025-07-31T09:55:26.437" v="1614" actId="1076"/>
          <ac:spMkLst>
            <pc:docMk/>
            <pc:sldMk cId="2900153716" sldId="2146847054"/>
            <ac:spMk id="2" creationId="{49FFEB4C-F209-4AE7-AA2B-B3C26CE2C51D}"/>
          </ac:spMkLst>
        </pc:spChg>
        <pc:spChg chg="mod">
          <ac:chgData name="THARUN KUMAR REDDY CHALAMALA" userId="96c16c920d4defa6" providerId="LiveId" clId="{B4425BE4-3067-493D-B9C7-E2965C722C18}" dt="2025-07-31T09:56:05.558" v="1619" actId="20577"/>
          <ac:spMkLst>
            <pc:docMk/>
            <pc:sldMk cId="2900153716" sldId="2146847054"/>
            <ac:spMk id="3" creationId="{B2678641-EEA3-4EC4-BF39-4075B0C120E8}"/>
          </ac:spMkLst>
        </pc:spChg>
      </pc:sldChg>
      <pc:sldChg chg="addSp delSp modSp mod">
        <pc:chgData name="THARUN KUMAR REDDY CHALAMALA" userId="96c16c920d4defa6" providerId="LiveId" clId="{B4425BE4-3067-493D-B9C7-E2965C722C18}" dt="2025-07-31T07:44:53.844" v="1070" actId="1076"/>
        <pc:sldMkLst>
          <pc:docMk/>
          <pc:sldMk cId="614882681" sldId="2146847055"/>
        </pc:sldMkLst>
        <pc:spChg chg="add">
          <ac:chgData name="THARUN KUMAR REDDY CHALAMALA" userId="96c16c920d4defa6" providerId="LiveId" clId="{B4425BE4-3067-493D-B9C7-E2965C722C18}" dt="2025-07-31T07:34:20.860" v="651"/>
          <ac:spMkLst>
            <pc:docMk/>
            <pc:sldMk cId="614882681" sldId="2146847055"/>
            <ac:spMk id="2" creationId="{B20EF499-F0D7-93A0-9650-E9D78EE52431}"/>
          </ac:spMkLst>
        </pc:spChg>
        <pc:spChg chg="add del mod">
          <ac:chgData name="THARUN KUMAR REDDY CHALAMALA" userId="96c16c920d4defa6" providerId="LiveId" clId="{B4425BE4-3067-493D-B9C7-E2965C722C18}" dt="2025-07-31T07:44:53.844" v="1070" actId="1076"/>
          <ac:spMkLst>
            <pc:docMk/>
            <pc:sldMk cId="614882681" sldId="2146847055"/>
            <ac:spMk id="3" creationId="{A6638FD1-D00E-E75B-705C-564F06D93D7B}"/>
          </ac:spMkLst>
        </pc:spChg>
        <pc:spChg chg="add">
          <ac:chgData name="THARUN KUMAR REDDY CHALAMALA" userId="96c16c920d4defa6" providerId="LiveId" clId="{B4425BE4-3067-493D-B9C7-E2965C722C18}" dt="2025-07-31T07:35:50.081" v="659"/>
          <ac:spMkLst>
            <pc:docMk/>
            <pc:sldMk cId="614882681" sldId="2146847055"/>
            <ac:spMk id="4" creationId="{728624B4-E3F4-E91E-FC3B-6B0F4B7059C3}"/>
          </ac:spMkLst>
        </pc:spChg>
        <pc:spChg chg="add del">
          <ac:chgData name="THARUN KUMAR REDDY CHALAMALA" userId="96c16c920d4defa6" providerId="LiveId" clId="{B4425BE4-3067-493D-B9C7-E2965C722C18}" dt="2025-07-31T07:36:12.810" v="662" actId="478"/>
          <ac:spMkLst>
            <pc:docMk/>
            <pc:sldMk cId="614882681" sldId="2146847055"/>
            <ac:spMk id="6" creationId="{FDC0EAEC-4919-DEE6-34FA-5F12FBB34B75}"/>
          </ac:spMkLst>
        </pc:spChg>
        <pc:spChg chg="add mod">
          <ac:chgData name="THARUN KUMAR REDDY CHALAMALA" userId="96c16c920d4defa6" providerId="LiveId" clId="{B4425BE4-3067-493D-B9C7-E2965C722C18}" dt="2025-07-31T07:36:09.121" v="661" actId="478"/>
          <ac:spMkLst>
            <pc:docMk/>
            <pc:sldMk cId="614882681" sldId="2146847055"/>
            <ac:spMk id="7" creationId="{70E42685-B067-FFC2-7F72-1A34FBC6162A}"/>
          </ac:spMkLst>
        </pc:spChg>
        <pc:spChg chg="add">
          <ac:chgData name="THARUN KUMAR REDDY CHALAMALA" userId="96c16c920d4defa6" providerId="LiveId" clId="{B4425BE4-3067-493D-B9C7-E2965C722C18}" dt="2025-07-31T07:36:16.668" v="663"/>
          <ac:spMkLst>
            <pc:docMk/>
            <pc:sldMk cId="614882681" sldId="2146847055"/>
            <ac:spMk id="8" creationId="{2C305442-1216-6E9E-3A41-78087472F434}"/>
          </ac:spMkLst>
        </pc:spChg>
        <pc:spChg chg="add">
          <ac:chgData name="THARUN KUMAR REDDY CHALAMALA" userId="96c16c920d4defa6" providerId="LiveId" clId="{B4425BE4-3067-493D-B9C7-E2965C722C18}" dt="2025-07-31T07:36:24.564" v="665"/>
          <ac:spMkLst>
            <pc:docMk/>
            <pc:sldMk cId="614882681" sldId="2146847055"/>
            <ac:spMk id="9" creationId="{7AFA85EF-CB49-FE95-C91E-0D6CD107BA11}"/>
          </ac:spMkLst>
        </pc:spChg>
      </pc:sldChg>
      <pc:sldChg chg="modSp mod">
        <pc:chgData name="THARUN KUMAR REDDY CHALAMALA" userId="96c16c920d4defa6" providerId="LiveId" clId="{B4425BE4-3067-493D-B9C7-E2965C722C18}" dt="2025-07-31T07:39:41.732" v="862" actId="2711"/>
        <pc:sldMkLst>
          <pc:docMk/>
          <pc:sldMk cId="3819043843" sldId="2146847057"/>
        </pc:sldMkLst>
        <pc:spChg chg="mod">
          <ac:chgData name="THARUN KUMAR REDDY CHALAMALA" userId="96c16c920d4defa6" providerId="LiveId" clId="{B4425BE4-3067-493D-B9C7-E2965C722C18}" dt="2025-07-31T07:39:41.732" v="862" actId="2711"/>
          <ac:spMkLst>
            <pc:docMk/>
            <pc:sldMk cId="3819043843" sldId="2146847057"/>
            <ac:spMk id="3" creationId="{AB679E23-F86A-AFA9-FE9C-7F5A518E8198}"/>
          </ac:spMkLst>
        </pc:spChg>
      </pc:sldChg>
      <pc:sldChg chg="modSp mod">
        <pc:chgData name="THARUN KUMAR REDDY CHALAMALA" userId="96c16c920d4defa6" providerId="LiveId" clId="{B4425BE4-3067-493D-B9C7-E2965C722C18}" dt="2025-07-31T09:32:51.321" v="1156" actId="20577"/>
        <pc:sldMkLst>
          <pc:docMk/>
          <pc:sldMk cId="1366800925" sldId="2146847058"/>
        </pc:sldMkLst>
        <pc:spChg chg="mod">
          <ac:chgData name="THARUN KUMAR REDDY CHALAMALA" userId="96c16c920d4defa6" providerId="LiveId" clId="{B4425BE4-3067-493D-B9C7-E2965C722C18}" dt="2025-07-31T09:32:51.321" v="1156" actId="20577"/>
          <ac:spMkLst>
            <pc:docMk/>
            <pc:sldMk cId="1366800925" sldId="2146847058"/>
            <ac:spMk id="3" creationId="{40B9234A-56AB-47BB-E0BD-725AF6684B23}"/>
          </ac:spMkLst>
        </pc:spChg>
      </pc:sldChg>
      <pc:sldChg chg="addSp delSp modSp mod">
        <pc:chgData name="THARUN KUMAR REDDY CHALAMALA" userId="96c16c920d4defa6" providerId="LiveId" clId="{B4425BE4-3067-493D-B9C7-E2965C722C18}" dt="2025-07-31T09:59:39.799" v="1627" actId="1076"/>
        <pc:sldMkLst>
          <pc:docMk/>
          <pc:sldMk cId="384733178" sldId="2146847059"/>
        </pc:sldMkLst>
        <pc:spChg chg="del mod">
          <ac:chgData name="THARUN KUMAR REDDY CHALAMALA" userId="96c16c920d4defa6" providerId="LiveId" clId="{B4425BE4-3067-493D-B9C7-E2965C722C18}" dt="2025-07-31T07:00:37.524" v="76" actId="931"/>
          <ac:spMkLst>
            <pc:docMk/>
            <pc:sldMk cId="384733178" sldId="2146847059"/>
            <ac:spMk id="3" creationId="{177D9613-6E93-8A63-8EC7-750760D77FD8}"/>
          </ac:spMkLst>
        </pc:spChg>
        <pc:picChg chg="add mod">
          <ac:chgData name="THARUN KUMAR REDDY CHALAMALA" userId="96c16c920d4defa6" providerId="LiveId" clId="{B4425BE4-3067-493D-B9C7-E2965C722C18}" dt="2025-07-31T09:59:39.799" v="1627" actId="1076"/>
          <ac:picMkLst>
            <pc:docMk/>
            <pc:sldMk cId="384733178" sldId="2146847059"/>
            <ac:picMk id="5" creationId="{D51FCB12-06CA-3276-A144-23CB4AF5050C}"/>
          </ac:picMkLst>
        </pc:picChg>
      </pc:sldChg>
      <pc:sldChg chg="addSp delSp modSp mod">
        <pc:chgData name="THARUN KUMAR REDDY CHALAMALA" userId="96c16c920d4defa6" providerId="LiveId" clId="{B4425BE4-3067-493D-B9C7-E2965C722C18}" dt="2025-07-31T09:45:09.962" v="1229" actId="1076"/>
        <pc:sldMkLst>
          <pc:docMk/>
          <pc:sldMk cId="2083715239" sldId="2146847060"/>
        </pc:sldMkLst>
        <pc:spChg chg="add del mod">
          <ac:chgData name="THARUN KUMAR REDDY CHALAMALA" userId="96c16c920d4defa6" providerId="LiveId" clId="{B4425BE4-3067-493D-B9C7-E2965C722C18}" dt="2025-07-31T09:44:48.300" v="1225" actId="931"/>
          <ac:spMkLst>
            <pc:docMk/>
            <pc:sldMk cId="2083715239" sldId="2146847060"/>
            <ac:spMk id="4" creationId="{B96997A6-7915-D3D8-0C94-38EA186C6157}"/>
          </ac:spMkLst>
        </pc:spChg>
        <pc:picChg chg="add mod modCrop">
          <ac:chgData name="THARUN KUMAR REDDY CHALAMALA" userId="96c16c920d4defa6" providerId="LiveId" clId="{B4425BE4-3067-493D-B9C7-E2965C722C18}" dt="2025-07-31T09:45:09.962" v="1229" actId="1076"/>
          <ac:picMkLst>
            <pc:docMk/>
            <pc:sldMk cId="2083715239" sldId="2146847060"/>
            <ac:picMk id="6" creationId="{72FBC768-CE90-0FF5-F113-821AFC7428FF}"/>
          </ac:picMkLst>
        </pc:picChg>
        <pc:picChg chg="del">
          <ac:chgData name="THARUN KUMAR REDDY CHALAMALA" userId="96c16c920d4defa6" providerId="LiveId" clId="{B4425BE4-3067-493D-B9C7-E2965C722C18}" dt="2025-07-31T09:44:40.565" v="1224" actId="478"/>
          <ac:picMkLst>
            <pc:docMk/>
            <pc:sldMk cId="2083715239" sldId="2146847060"/>
            <ac:picMk id="9" creationId="{B585371A-5E60-DF5B-ECF8-E4CE137EA724}"/>
          </ac:picMkLst>
        </pc:picChg>
      </pc:sldChg>
      <pc:sldChg chg="modSp add del mod">
        <pc:chgData name="THARUN KUMAR REDDY CHALAMALA" userId="96c16c920d4defa6" providerId="LiveId" clId="{B4425BE4-3067-493D-B9C7-E2965C722C18}" dt="2025-07-31T10:05:32.717" v="1711" actId="20577"/>
        <pc:sldMkLst>
          <pc:docMk/>
          <pc:sldMk cId="2230664768" sldId="2146847061"/>
        </pc:sldMkLst>
        <pc:spChg chg="mod">
          <ac:chgData name="THARUN KUMAR REDDY CHALAMALA" userId="96c16c920d4defa6" providerId="LiveId" clId="{B4425BE4-3067-493D-B9C7-E2965C722C18}" dt="2025-07-31T10:05:32.717" v="1711" actId="20577"/>
          <ac:spMkLst>
            <pc:docMk/>
            <pc:sldMk cId="2230664768" sldId="2146847061"/>
            <ac:spMk id="3" creationId="{51A299DD-46FA-7866-41D8-C1BFCC2F69DD}"/>
          </ac:spMkLst>
        </pc:spChg>
      </pc:sldChg>
      <pc:sldChg chg="modSp mod">
        <pc:chgData name="THARUN KUMAR REDDY CHALAMALA" userId="96c16c920d4defa6" providerId="LiveId" clId="{B4425BE4-3067-493D-B9C7-E2965C722C18}" dt="2025-07-31T07:39:27.901" v="861" actId="2711"/>
        <pc:sldMkLst>
          <pc:docMk/>
          <pc:sldMk cId="4233882376" sldId="2146847062"/>
        </pc:sldMkLst>
        <pc:spChg chg="mod">
          <ac:chgData name="THARUN KUMAR REDDY CHALAMALA" userId="96c16c920d4defa6" providerId="LiveId" clId="{B4425BE4-3067-493D-B9C7-E2965C722C18}" dt="2025-07-31T07:39:27.901" v="861" actId="2711"/>
          <ac:spMkLst>
            <pc:docMk/>
            <pc:sldMk cId="4233882376" sldId="2146847062"/>
            <ac:spMk id="3" creationId="{D4974547-DF1B-77BB-E545-9344EDB9AD3F}"/>
          </ac:spMkLst>
        </pc:spChg>
      </pc:sldChg>
      <pc:sldChg chg="addSp delSp modSp mod">
        <pc:chgData name="THARUN KUMAR REDDY CHALAMALA" userId="96c16c920d4defa6" providerId="LiveId" clId="{B4425BE4-3067-493D-B9C7-E2965C722C18}" dt="2025-07-31T09:43:57.295" v="1223" actId="1076"/>
        <pc:sldMkLst>
          <pc:docMk/>
          <pc:sldMk cId="4068668583" sldId="2146847066"/>
        </pc:sldMkLst>
        <pc:picChg chg="del">
          <ac:chgData name="THARUN KUMAR REDDY CHALAMALA" userId="96c16c920d4defa6" providerId="LiveId" clId="{B4425BE4-3067-493D-B9C7-E2965C722C18}" dt="2025-07-31T09:42:41.105" v="1212" actId="478"/>
          <ac:picMkLst>
            <pc:docMk/>
            <pc:sldMk cId="4068668583" sldId="2146847066"/>
            <ac:picMk id="4" creationId="{52A59727-7B5F-F198-C013-B2ABF221F54C}"/>
          </ac:picMkLst>
        </pc:picChg>
        <pc:picChg chg="add del mod">
          <ac:chgData name="THARUN KUMAR REDDY CHALAMALA" userId="96c16c920d4defa6" providerId="LiveId" clId="{B4425BE4-3067-493D-B9C7-E2965C722C18}" dt="2025-07-31T09:43:11.208" v="1216" actId="478"/>
          <ac:picMkLst>
            <pc:docMk/>
            <pc:sldMk cId="4068668583" sldId="2146847066"/>
            <ac:picMk id="5" creationId="{3142CC47-AF97-EEC8-32A9-44A821392F00}"/>
          </ac:picMkLst>
        </pc:picChg>
        <pc:picChg chg="add mod modCrop">
          <ac:chgData name="THARUN KUMAR REDDY CHALAMALA" userId="96c16c920d4defa6" providerId="LiveId" clId="{B4425BE4-3067-493D-B9C7-E2965C722C18}" dt="2025-07-31T09:43:57.295" v="1223" actId="1076"/>
          <ac:picMkLst>
            <pc:docMk/>
            <pc:sldMk cId="4068668583" sldId="2146847066"/>
            <ac:picMk id="7" creationId="{193D3FD8-5160-74A7-6172-8752F2D9F436}"/>
          </ac:picMkLst>
        </pc:picChg>
      </pc:sldChg>
      <pc:sldChg chg="addSp delSp modSp mod modClrScheme chgLayout">
        <pc:chgData name="THARUN KUMAR REDDY CHALAMALA" userId="96c16c920d4defa6" providerId="LiveId" clId="{B4425BE4-3067-493D-B9C7-E2965C722C18}" dt="2025-07-31T10:01:36.546" v="1707" actId="1076"/>
        <pc:sldMkLst>
          <pc:docMk/>
          <pc:sldMk cId="1406661210" sldId="2146847069"/>
        </pc:sldMkLst>
        <pc:spChg chg="del">
          <ac:chgData name="THARUN KUMAR REDDY CHALAMALA" userId="96c16c920d4defa6" providerId="LiveId" clId="{B4425BE4-3067-493D-B9C7-E2965C722C18}" dt="2025-07-31T06:51:51.946" v="0" actId="478"/>
          <ac:spMkLst>
            <pc:docMk/>
            <pc:sldMk cId="1406661210" sldId="2146847069"/>
            <ac:spMk id="4" creationId="{00000000-0000-0000-0000-000000000000}"/>
          </ac:spMkLst>
        </pc:spChg>
        <pc:spChg chg="add del mod ord">
          <ac:chgData name="THARUN KUMAR REDDY CHALAMALA" userId="96c16c920d4defa6" providerId="LiveId" clId="{B4425BE4-3067-493D-B9C7-E2965C722C18}" dt="2025-07-31T10:00:55.725" v="1685" actId="700"/>
          <ac:spMkLst>
            <pc:docMk/>
            <pc:sldMk cId="1406661210" sldId="2146847069"/>
            <ac:spMk id="9" creationId="{78417DAB-CB86-62AD-DD85-DF4092411508}"/>
          </ac:spMkLst>
        </pc:spChg>
        <pc:spChg chg="add del mod ord">
          <ac:chgData name="THARUN KUMAR REDDY CHALAMALA" userId="96c16c920d4defa6" providerId="LiveId" clId="{B4425BE4-3067-493D-B9C7-E2965C722C18}" dt="2025-07-31T10:00:55.725" v="1685" actId="700"/>
          <ac:spMkLst>
            <pc:docMk/>
            <pc:sldMk cId="1406661210" sldId="2146847069"/>
            <ac:spMk id="10" creationId="{E9649F1A-0023-3AF4-BB89-B3765786D56F}"/>
          </ac:spMkLst>
        </pc:spChg>
        <pc:spChg chg="add mod ord">
          <ac:chgData name="THARUN KUMAR REDDY CHALAMALA" userId="96c16c920d4defa6" providerId="LiveId" clId="{B4425BE4-3067-493D-B9C7-E2965C722C18}" dt="2025-07-31T10:01:31.844" v="1706" actId="207"/>
          <ac:spMkLst>
            <pc:docMk/>
            <pc:sldMk cId="1406661210" sldId="2146847069"/>
            <ac:spMk id="11" creationId="{F3D026FA-0049-F518-335F-1C6A0D73DDBC}"/>
          </ac:spMkLst>
        </pc:spChg>
        <pc:picChg chg="add del mod">
          <ac:chgData name="THARUN KUMAR REDDY CHALAMALA" userId="96c16c920d4defa6" providerId="LiveId" clId="{B4425BE4-3067-493D-B9C7-E2965C722C18}" dt="2025-07-31T06:52:48.036" v="4" actId="478"/>
          <ac:picMkLst>
            <pc:docMk/>
            <pc:sldMk cId="1406661210" sldId="2146847069"/>
            <ac:picMk id="3" creationId="{411404A5-5B34-C056-CDF2-B94B88A43723}"/>
          </ac:picMkLst>
        </pc:picChg>
        <pc:picChg chg="add del mod modCrop">
          <ac:chgData name="THARUN KUMAR REDDY CHALAMALA" userId="96c16c920d4defa6" providerId="LiveId" clId="{B4425BE4-3067-493D-B9C7-E2965C722C18}" dt="2025-07-31T07:00:55.319" v="80" actId="478"/>
          <ac:picMkLst>
            <pc:docMk/>
            <pc:sldMk cId="1406661210" sldId="2146847069"/>
            <ac:picMk id="6" creationId="{2D81E3FC-1FC5-F5B8-0914-C574E5349803}"/>
          </ac:picMkLst>
        </pc:picChg>
        <pc:picChg chg="add mod modCrop">
          <ac:chgData name="THARUN KUMAR REDDY CHALAMALA" userId="96c16c920d4defa6" providerId="LiveId" clId="{B4425BE4-3067-493D-B9C7-E2965C722C18}" dt="2025-07-31T10:01:36.546" v="1707" actId="1076"/>
          <ac:picMkLst>
            <pc:docMk/>
            <pc:sldMk cId="1406661210" sldId="2146847069"/>
            <ac:picMk id="8" creationId="{3BC57A8E-AD49-276E-1FCC-BFF92877E1FD}"/>
          </ac:picMkLst>
        </pc:picChg>
      </pc:sldChg>
      <pc:sldChg chg="addSp delSp modSp new mod ord">
        <pc:chgData name="THARUN KUMAR REDDY CHALAMALA" userId="96c16c920d4defa6" providerId="LiveId" clId="{B4425BE4-3067-493D-B9C7-E2965C722C18}" dt="2025-07-31T09:47:24.650" v="1273"/>
        <pc:sldMkLst>
          <pc:docMk/>
          <pc:sldMk cId="2195335224" sldId="2146847070"/>
        </pc:sldMkLst>
        <pc:spChg chg="mod">
          <ac:chgData name="THARUN KUMAR REDDY CHALAMALA" userId="96c16c920d4defa6" providerId="LiveId" clId="{B4425BE4-3067-493D-B9C7-E2965C722C18}" dt="2025-07-31T09:47:13.970" v="1270" actId="2711"/>
          <ac:spMkLst>
            <pc:docMk/>
            <pc:sldMk cId="2195335224" sldId="2146847070"/>
            <ac:spMk id="2" creationId="{170435D8-E6B5-0935-E7FF-837C48AF48E8}"/>
          </ac:spMkLst>
        </pc:spChg>
        <pc:spChg chg="del">
          <ac:chgData name="THARUN KUMAR REDDY CHALAMALA" userId="96c16c920d4defa6" providerId="LiveId" clId="{B4425BE4-3067-493D-B9C7-E2965C722C18}" dt="2025-07-31T09:46:36.427" v="1264" actId="931"/>
          <ac:spMkLst>
            <pc:docMk/>
            <pc:sldMk cId="2195335224" sldId="2146847070"/>
            <ac:spMk id="3" creationId="{0C78C435-FC2E-B86D-FA55-E35DDEC00FF3}"/>
          </ac:spMkLst>
        </pc:spChg>
        <pc:picChg chg="add mod">
          <ac:chgData name="THARUN KUMAR REDDY CHALAMALA" userId="96c16c920d4defa6" providerId="LiveId" clId="{B4425BE4-3067-493D-B9C7-E2965C722C18}" dt="2025-07-31T09:47:19.654" v="1271" actId="1076"/>
          <ac:picMkLst>
            <pc:docMk/>
            <pc:sldMk cId="2195335224" sldId="2146847070"/>
            <ac:picMk id="5" creationId="{AE45099F-976A-D886-9195-23D015243C31}"/>
          </ac:picMkLst>
        </pc:picChg>
      </pc:sldChg>
      <pc:sldChg chg="addSp delSp modSp new mod">
        <pc:chgData name="THARUN KUMAR REDDY CHALAMALA" userId="96c16c920d4defa6" providerId="LiveId" clId="{B4425BE4-3067-493D-B9C7-E2965C722C18}" dt="2025-07-31T09:48:07.850" v="1301" actId="1076"/>
        <pc:sldMkLst>
          <pc:docMk/>
          <pc:sldMk cId="824914795" sldId="2146847071"/>
        </pc:sldMkLst>
        <pc:spChg chg="mod">
          <ac:chgData name="THARUN KUMAR REDDY CHALAMALA" userId="96c16c920d4defa6" providerId="LiveId" clId="{B4425BE4-3067-493D-B9C7-E2965C722C18}" dt="2025-07-31T09:47:56.414" v="1297" actId="207"/>
          <ac:spMkLst>
            <pc:docMk/>
            <pc:sldMk cId="824914795" sldId="2146847071"/>
            <ac:spMk id="2" creationId="{5F600108-CB65-29E1-71B6-FC28EDB458ED}"/>
          </ac:spMkLst>
        </pc:spChg>
        <pc:spChg chg="del">
          <ac:chgData name="THARUN KUMAR REDDY CHALAMALA" userId="96c16c920d4defa6" providerId="LiveId" clId="{B4425BE4-3067-493D-B9C7-E2965C722C18}" dt="2025-07-31T09:48:03.370" v="1298" actId="931"/>
          <ac:spMkLst>
            <pc:docMk/>
            <pc:sldMk cId="824914795" sldId="2146847071"/>
            <ac:spMk id="3" creationId="{0371F193-3C19-91F4-0C13-61301377AA52}"/>
          </ac:spMkLst>
        </pc:spChg>
        <pc:picChg chg="add mod">
          <ac:chgData name="THARUN KUMAR REDDY CHALAMALA" userId="96c16c920d4defa6" providerId="LiveId" clId="{B4425BE4-3067-493D-B9C7-E2965C722C18}" dt="2025-07-31T09:48:07.850" v="1301" actId="1076"/>
          <ac:picMkLst>
            <pc:docMk/>
            <pc:sldMk cId="824914795" sldId="2146847071"/>
            <ac:picMk id="5" creationId="{80F04ED2-D065-F995-0530-21A94582C219}"/>
          </ac:picMkLst>
        </pc:picChg>
      </pc:sldChg>
      <pc:sldChg chg="addSp delSp modSp new mod">
        <pc:chgData name="THARUN KUMAR REDDY CHALAMALA" userId="96c16c920d4defa6" providerId="LiveId" clId="{B4425BE4-3067-493D-B9C7-E2965C722C18}" dt="2025-07-31T09:49:14.503" v="1335" actId="1076"/>
        <pc:sldMkLst>
          <pc:docMk/>
          <pc:sldMk cId="3211318009" sldId="2146847072"/>
        </pc:sldMkLst>
        <pc:spChg chg="mod">
          <ac:chgData name="THARUN KUMAR REDDY CHALAMALA" userId="96c16c920d4defa6" providerId="LiveId" clId="{B4425BE4-3067-493D-B9C7-E2965C722C18}" dt="2025-07-31T09:49:03.435" v="1331" actId="207"/>
          <ac:spMkLst>
            <pc:docMk/>
            <pc:sldMk cId="3211318009" sldId="2146847072"/>
            <ac:spMk id="2" creationId="{5173B02B-C34F-DB46-A239-9FEDAEB8580C}"/>
          </ac:spMkLst>
        </pc:spChg>
        <pc:spChg chg="del">
          <ac:chgData name="THARUN KUMAR REDDY CHALAMALA" userId="96c16c920d4defa6" providerId="LiveId" clId="{B4425BE4-3067-493D-B9C7-E2965C722C18}" dt="2025-07-31T09:49:10.875" v="1332" actId="931"/>
          <ac:spMkLst>
            <pc:docMk/>
            <pc:sldMk cId="3211318009" sldId="2146847072"/>
            <ac:spMk id="3" creationId="{A3B6494B-E63B-654C-7F4F-283AE0F4F50D}"/>
          </ac:spMkLst>
        </pc:spChg>
        <pc:picChg chg="add mod">
          <ac:chgData name="THARUN KUMAR REDDY CHALAMALA" userId="96c16c920d4defa6" providerId="LiveId" clId="{B4425BE4-3067-493D-B9C7-E2965C722C18}" dt="2025-07-31T09:49:14.503" v="1335" actId="1076"/>
          <ac:picMkLst>
            <pc:docMk/>
            <pc:sldMk cId="3211318009" sldId="2146847072"/>
            <ac:picMk id="5" creationId="{26FA4906-3615-C23C-556E-3CAA6A421E75}"/>
          </ac:picMkLst>
        </pc:picChg>
      </pc:sldChg>
      <pc:sldChg chg="addSp delSp modSp new mod">
        <pc:chgData name="THARUN KUMAR REDDY CHALAMALA" userId="96c16c920d4defa6" providerId="LiveId" clId="{B4425BE4-3067-493D-B9C7-E2965C722C18}" dt="2025-07-31T09:49:59.412" v="1364" actId="1076"/>
        <pc:sldMkLst>
          <pc:docMk/>
          <pc:sldMk cId="2529707637" sldId="2146847073"/>
        </pc:sldMkLst>
        <pc:spChg chg="mod">
          <ac:chgData name="THARUN KUMAR REDDY CHALAMALA" userId="96c16c920d4defa6" providerId="LiveId" clId="{B4425BE4-3067-493D-B9C7-E2965C722C18}" dt="2025-07-31T09:49:36.523" v="1356" actId="207"/>
          <ac:spMkLst>
            <pc:docMk/>
            <pc:sldMk cId="2529707637" sldId="2146847073"/>
            <ac:spMk id="2" creationId="{65AAFD0E-5591-E3B7-8C64-8B82AAF208BA}"/>
          </ac:spMkLst>
        </pc:spChg>
        <pc:spChg chg="del">
          <ac:chgData name="THARUN KUMAR REDDY CHALAMALA" userId="96c16c920d4defa6" providerId="LiveId" clId="{B4425BE4-3067-493D-B9C7-E2965C722C18}" dt="2025-07-31T09:49:42.051" v="1357" actId="931"/>
          <ac:spMkLst>
            <pc:docMk/>
            <pc:sldMk cId="2529707637" sldId="2146847073"/>
            <ac:spMk id="3" creationId="{84659255-1942-7BCE-F141-B697DD8A7FEF}"/>
          </ac:spMkLst>
        </pc:spChg>
        <pc:spChg chg="add del mod">
          <ac:chgData name="THARUN KUMAR REDDY CHALAMALA" userId="96c16c920d4defa6" providerId="LiveId" clId="{B4425BE4-3067-493D-B9C7-E2965C722C18}" dt="2025-07-31T09:49:54.577" v="1361" actId="931"/>
          <ac:spMkLst>
            <pc:docMk/>
            <pc:sldMk cId="2529707637" sldId="2146847073"/>
            <ac:spMk id="7" creationId="{44B2032B-BAD9-86E8-5381-562705FF58EA}"/>
          </ac:spMkLst>
        </pc:spChg>
        <pc:picChg chg="add del mod">
          <ac:chgData name="THARUN KUMAR REDDY CHALAMALA" userId="96c16c920d4defa6" providerId="LiveId" clId="{B4425BE4-3067-493D-B9C7-E2965C722C18}" dt="2025-07-31T09:49:50.291" v="1360" actId="478"/>
          <ac:picMkLst>
            <pc:docMk/>
            <pc:sldMk cId="2529707637" sldId="2146847073"/>
            <ac:picMk id="5" creationId="{EBF6410B-7EB8-1EAB-5244-64AE5B6FD5CF}"/>
          </ac:picMkLst>
        </pc:picChg>
        <pc:picChg chg="add mod">
          <ac:chgData name="THARUN KUMAR REDDY CHALAMALA" userId="96c16c920d4defa6" providerId="LiveId" clId="{B4425BE4-3067-493D-B9C7-E2965C722C18}" dt="2025-07-31T09:49:59.412" v="1364" actId="1076"/>
          <ac:picMkLst>
            <pc:docMk/>
            <pc:sldMk cId="2529707637" sldId="2146847073"/>
            <ac:picMk id="9" creationId="{4490D940-BE58-FDFD-AAE8-ED11D686A762}"/>
          </ac:picMkLst>
        </pc:picChg>
      </pc:sldChg>
      <pc:sldChg chg="addSp delSp modSp new mod">
        <pc:chgData name="THARUN KUMAR REDDY CHALAMALA" userId="96c16c920d4defa6" providerId="LiveId" clId="{B4425BE4-3067-493D-B9C7-E2965C722C18}" dt="2025-07-31T09:50:53.864" v="1392" actId="1076"/>
        <pc:sldMkLst>
          <pc:docMk/>
          <pc:sldMk cId="2625056515" sldId="2146847074"/>
        </pc:sldMkLst>
        <pc:spChg chg="mod">
          <ac:chgData name="THARUN KUMAR REDDY CHALAMALA" userId="96c16c920d4defa6" providerId="LiveId" clId="{B4425BE4-3067-493D-B9C7-E2965C722C18}" dt="2025-07-31T09:50:42.142" v="1388" actId="207"/>
          <ac:spMkLst>
            <pc:docMk/>
            <pc:sldMk cId="2625056515" sldId="2146847074"/>
            <ac:spMk id="2" creationId="{10A89ABE-F465-BB76-2400-9605781F3925}"/>
          </ac:spMkLst>
        </pc:spChg>
        <pc:spChg chg="del">
          <ac:chgData name="THARUN KUMAR REDDY CHALAMALA" userId="96c16c920d4defa6" providerId="LiveId" clId="{B4425BE4-3067-493D-B9C7-E2965C722C18}" dt="2025-07-31T09:50:50.805" v="1389" actId="931"/>
          <ac:spMkLst>
            <pc:docMk/>
            <pc:sldMk cId="2625056515" sldId="2146847074"/>
            <ac:spMk id="3" creationId="{13DF65BF-1B3D-AE18-1FB4-AEF28B4BFBEC}"/>
          </ac:spMkLst>
        </pc:spChg>
        <pc:picChg chg="add mod">
          <ac:chgData name="THARUN KUMAR REDDY CHALAMALA" userId="96c16c920d4defa6" providerId="LiveId" clId="{B4425BE4-3067-493D-B9C7-E2965C722C18}" dt="2025-07-31T09:50:53.864" v="1392" actId="1076"/>
          <ac:picMkLst>
            <pc:docMk/>
            <pc:sldMk cId="2625056515" sldId="2146847074"/>
            <ac:picMk id="5" creationId="{CE59568F-9961-D8D7-391E-B081E8762FF8}"/>
          </ac:picMkLst>
        </pc:picChg>
      </pc:sldChg>
      <pc:sldChg chg="addSp delSp modSp new mod">
        <pc:chgData name="THARUN KUMAR REDDY CHALAMALA" userId="96c16c920d4defa6" providerId="LiveId" clId="{B4425BE4-3067-493D-B9C7-E2965C722C18}" dt="2025-07-31T09:52:27.085" v="1450" actId="1076"/>
        <pc:sldMkLst>
          <pc:docMk/>
          <pc:sldMk cId="94198821" sldId="2146847075"/>
        </pc:sldMkLst>
        <pc:spChg chg="mod">
          <ac:chgData name="THARUN KUMAR REDDY CHALAMALA" userId="96c16c920d4defa6" providerId="LiveId" clId="{B4425BE4-3067-493D-B9C7-E2965C722C18}" dt="2025-07-31T09:52:21.285" v="1446" actId="207"/>
          <ac:spMkLst>
            <pc:docMk/>
            <pc:sldMk cId="94198821" sldId="2146847075"/>
            <ac:spMk id="2" creationId="{3181E99F-CC22-0741-FAA0-287CEF8E2F70}"/>
          </ac:spMkLst>
        </pc:spChg>
        <pc:spChg chg="del">
          <ac:chgData name="THARUN KUMAR REDDY CHALAMALA" userId="96c16c920d4defa6" providerId="LiveId" clId="{B4425BE4-3067-493D-B9C7-E2965C722C18}" dt="2025-07-31T09:52:25.659" v="1447" actId="931"/>
          <ac:spMkLst>
            <pc:docMk/>
            <pc:sldMk cId="94198821" sldId="2146847075"/>
            <ac:spMk id="3" creationId="{E47F5C03-8E51-555F-8215-C77CB1283DE8}"/>
          </ac:spMkLst>
        </pc:spChg>
        <pc:picChg chg="add mod">
          <ac:chgData name="THARUN KUMAR REDDY CHALAMALA" userId="96c16c920d4defa6" providerId="LiveId" clId="{B4425BE4-3067-493D-B9C7-E2965C722C18}" dt="2025-07-31T09:52:27.085" v="1450" actId="1076"/>
          <ac:picMkLst>
            <pc:docMk/>
            <pc:sldMk cId="94198821" sldId="2146847075"/>
            <ac:picMk id="5" creationId="{40910D59-DC48-6EA8-BE92-89FB163BF489}"/>
          </ac:picMkLst>
        </pc:picChg>
      </pc:sldChg>
      <pc:sldChg chg="addSp delSp modSp new mod ord">
        <pc:chgData name="THARUN KUMAR REDDY CHALAMALA" userId="96c16c920d4defa6" providerId="LiveId" clId="{B4425BE4-3067-493D-B9C7-E2965C722C18}" dt="2025-07-31T09:52:29.823" v="1451" actId="1076"/>
        <pc:sldMkLst>
          <pc:docMk/>
          <pc:sldMk cId="786443047" sldId="2146847076"/>
        </pc:sldMkLst>
        <pc:spChg chg="mod">
          <ac:chgData name="THARUN KUMAR REDDY CHALAMALA" userId="96c16c920d4defa6" providerId="LiveId" clId="{B4425BE4-3067-493D-B9C7-E2965C722C18}" dt="2025-07-31T09:51:28.636" v="1425" actId="207"/>
          <ac:spMkLst>
            <pc:docMk/>
            <pc:sldMk cId="786443047" sldId="2146847076"/>
            <ac:spMk id="2" creationId="{C634D405-46DA-7C09-5F79-52FBFF8BE008}"/>
          </ac:spMkLst>
        </pc:spChg>
        <pc:spChg chg="del">
          <ac:chgData name="THARUN KUMAR REDDY CHALAMALA" userId="96c16c920d4defa6" providerId="LiveId" clId="{B4425BE4-3067-493D-B9C7-E2965C722C18}" dt="2025-07-31T09:51:38.261" v="1426" actId="931"/>
          <ac:spMkLst>
            <pc:docMk/>
            <pc:sldMk cId="786443047" sldId="2146847076"/>
            <ac:spMk id="3" creationId="{2DDE2A47-910E-40B0-89C4-2D224055F091}"/>
          </ac:spMkLst>
        </pc:spChg>
        <pc:picChg chg="add mod">
          <ac:chgData name="THARUN KUMAR REDDY CHALAMALA" userId="96c16c920d4defa6" providerId="LiveId" clId="{B4425BE4-3067-493D-B9C7-E2965C722C18}" dt="2025-07-31T09:52:29.823" v="1451" actId="1076"/>
          <ac:picMkLst>
            <pc:docMk/>
            <pc:sldMk cId="786443047" sldId="2146847076"/>
            <ac:picMk id="5" creationId="{095758F9-41C0-2577-CA4B-A12ED9014306}"/>
          </ac:picMkLst>
        </pc:picChg>
      </pc:sldChg>
      <pc:sldChg chg="addSp delSp modSp new mod">
        <pc:chgData name="THARUN KUMAR REDDY CHALAMALA" userId="96c16c920d4defa6" providerId="LiveId" clId="{B4425BE4-3067-493D-B9C7-E2965C722C18}" dt="2025-07-31T09:59:49.634" v="1629" actId="1076"/>
        <pc:sldMkLst>
          <pc:docMk/>
          <pc:sldMk cId="3940013599" sldId="2146847077"/>
        </pc:sldMkLst>
        <pc:spChg chg="mod">
          <ac:chgData name="THARUN KUMAR REDDY CHALAMALA" userId="96c16c920d4defa6" providerId="LiveId" clId="{B4425BE4-3067-493D-B9C7-E2965C722C18}" dt="2025-07-31T09:57:44.122" v="1621"/>
          <ac:spMkLst>
            <pc:docMk/>
            <pc:sldMk cId="3940013599" sldId="2146847077"/>
            <ac:spMk id="2" creationId="{F65CA639-9B0F-34C0-221E-C3AA9B7661B8}"/>
          </ac:spMkLst>
        </pc:spChg>
        <pc:spChg chg="del">
          <ac:chgData name="THARUN KUMAR REDDY CHALAMALA" userId="96c16c920d4defa6" providerId="LiveId" clId="{B4425BE4-3067-493D-B9C7-E2965C722C18}" dt="2025-07-31T09:59:15.562" v="1622" actId="931"/>
          <ac:spMkLst>
            <pc:docMk/>
            <pc:sldMk cId="3940013599" sldId="2146847077"/>
            <ac:spMk id="3" creationId="{9A8C35BE-77E2-124B-DF3D-CAEF65B46A87}"/>
          </ac:spMkLst>
        </pc:spChg>
        <pc:picChg chg="add mod">
          <ac:chgData name="THARUN KUMAR REDDY CHALAMALA" userId="96c16c920d4defa6" providerId="LiveId" clId="{B4425BE4-3067-493D-B9C7-E2965C722C18}" dt="2025-07-31T09:59:49.634" v="1629" actId="1076"/>
          <ac:picMkLst>
            <pc:docMk/>
            <pc:sldMk cId="3940013599" sldId="2146847077"/>
            <ac:picMk id="5" creationId="{0B10CED9-FDD0-5D8C-BE83-C72D1426F496}"/>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03-08-2025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8/3/2025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8/3/2025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8/3/2025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8/3/2025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8/3/2025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8/3/2025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8/3/2025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8/3/2025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8/3/2025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8/3/2025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8/3/2025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8/3/2025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github.com/Tharun9092"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a:cs typeface="Arial"/>
              </a:rPr>
              <a:t>Travel PLANNER agent</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IBM HACKATHON PROJECT</a:t>
            </a:r>
          </a:p>
        </p:txBody>
      </p:sp>
      <p:sp>
        <p:nvSpPr>
          <p:cNvPr id="4" name="TextBox 3"/>
          <p:cNvSpPr txBox="1"/>
          <p:nvPr/>
        </p:nvSpPr>
        <p:spPr>
          <a:xfrm>
            <a:off x="1969477" y="4058588"/>
            <a:ext cx="9214338"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 THARUN KUMAR REDDY CHALAMALA</a:t>
            </a:r>
          </a:p>
          <a:p>
            <a:r>
              <a:rPr lang="en-US" sz="2000" b="1" dirty="0">
                <a:solidFill>
                  <a:schemeClr val="accent1">
                    <a:lumMod val="75000"/>
                  </a:schemeClr>
                </a:solidFill>
                <a:latin typeface="Arial" pitchFamily="34" charset="0"/>
                <a:cs typeface="Arial" pitchFamily="34" charset="0"/>
              </a:rPr>
              <a:t>Roll No : 20C71A0509</a:t>
            </a:r>
          </a:p>
          <a:p>
            <a:r>
              <a:rPr lang="en-US" sz="2000" b="1" dirty="0">
                <a:solidFill>
                  <a:schemeClr val="accent1">
                    <a:lumMod val="75000"/>
                  </a:schemeClr>
                </a:solidFill>
                <a:latin typeface="Arial"/>
                <a:cs typeface="Arial"/>
              </a:rPr>
              <a:t>College Name &amp; Department : ELLENKI COLLEGE OF ENGINEERING &amp; TECHNOLOGY – CSE.</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E32F0A-9D83-B256-3E61-FD54AA26E1D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A3410C9-747C-0C4D-FAD7-77167E836569}"/>
              </a:ext>
            </a:extLst>
          </p:cNvPr>
          <p:cNvSpPr>
            <a:spLocks noGrp="1"/>
          </p:cNvSpPr>
          <p:nvPr>
            <p:ph type="title"/>
          </p:nvPr>
        </p:nvSpPr>
        <p:spPr/>
        <p:txBody>
          <a:bodyPr/>
          <a:lstStyle/>
          <a:p>
            <a:r>
              <a:rPr lang="en-IN" dirty="0">
                <a:solidFill>
                  <a:schemeClr val="accent1"/>
                </a:solidFill>
              </a:rPr>
              <a:t>Results</a:t>
            </a:r>
          </a:p>
        </p:txBody>
      </p:sp>
      <p:pic>
        <p:nvPicPr>
          <p:cNvPr id="7" name="Picture 6" descr="A screenshot of a computer&#10;&#10;AI-generated content may be incorrect.">
            <a:extLst>
              <a:ext uri="{FF2B5EF4-FFF2-40B4-BE49-F238E27FC236}">
                <a16:creationId xmlns:a16="http://schemas.microsoft.com/office/drawing/2014/main" id="{193D3FD8-5160-74A7-6172-8752F2D9F436}"/>
              </a:ext>
            </a:extLst>
          </p:cNvPr>
          <p:cNvPicPr>
            <a:picLocks noChangeAspect="1"/>
          </p:cNvPicPr>
          <p:nvPr/>
        </p:nvPicPr>
        <p:blipFill>
          <a:blip r:embed="rId2"/>
          <a:srcRect l="52026" r="-1" b="1285"/>
          <a:stretch>
            <a:fillRect/>
          </a:stretch>
        </p:blipFill>
        <p:spPr>
          <a:xfrm>
            <a:off x="3958541" y="967304"/>
            <a:ext cx="5849073" cy="5318362"/>
          </a:xfrm>
          <a:prstGeom prst="rect">
            <a:avLst/>
          </a:prstGeom>
        </p:spPr>
      </p:pic>
    </p:spTree>
    <p:extLst>
      <p:ext uri="{BB962C8B-B14F-4D97-AF65-F5344CB8AC3E}">
        <p14:creationId xmlns:p14="http://schemas.microsoft.com/office/powerpoint/2010/main" val="40686685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lstStyle/>
          <a:p>
            <a:pPr marL="305435" indent="-305435"/>
            <a:r>
              <a:rPr lang="en-US" sz="2800" dirty="0">
                <a:latin typeface="Calibri" panose="020F0502020204030204" pitchFamily="34" charset="0"/>
                <a:ea typeface="Calibri" panose="020F0502020204030204" pitchFamily="34" charset="0"/>
                <a:cs typeface="Calibri" panose="020F0502020204030204" pitchFamily="34" charset="0"/>
              </a:rPr>
              <a:t>The Travel Planner Agent significantly reduces the complexity of planning a trip.</a:t>
            </a:r>
          </a:p>
          <a:p>
            <a:pPr marL="305435" indent="-305435"/>
            <a:r>
              <a:rPr lang="en-US" sz="2800" dirty="0">
                <a:latin typeface="Calibri" panose="020F0502020204030204" pitchFamily="34" charset="0"/>
                <a:ea typeface="Calibri" panose="020F0502020204030204" pitchFamily="34" charset="0"/>
                <a:cs typeface="Calibri" panose="020F0502020204030204" pitchFamily="34" charset="0"/>
              </a:rPr>
              <a:t>By leveraging IBM Cloud AI services, the agent delivers real-time, personalized, and adaptive travel solutions, helping users enjoy a well-organized journey.</a:t>
            </a:r>
          </a:p>
          <a:p>
            <a:pPr marL="305435" indent="-305435"/>
            <a:r>
              <a:rPr lang="en-US" sz="2800" dirty="0">
                <a:latin typeface="Calibri" panose="020F0502020204030204" pitchFamily="34" charset="0"/>
                <a:ea typeface="Calibri" panose="020F0502020204030204" pitchFamily="34" charset="0"/>
                <a:cs typeface="Calibri" panose="020F0502020204030204" pitchFamily="34" charset="0"/>
              </a:rPr>
              <a:t>It shows the practical application of AI in solving real-life logistical challenges while keeping the experience user-friendly and efficient.</a:t>
            </a:r>
          </a:p>
        </p:txBody>
      </p:sp>
    </p:spTree>
    <p:extLst>
      <p:ext uri="{BB962C8B-B14F-4D97-AF65-F5344CB8AC3E}">
        <p14:creationId xmlns:p14="http://schemas.microsoft.com/office/powerpoint/2010/main" val="42338823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r>
              <a:rPr lang="en-IN">
                <a:hlinkClick r:id="rId2"/>
              </a:rPr>
              <a:t>https://github.com/Tharun9092</a:t>
            </a:r>
            <a:endParaRPr lang="en-IN" dirty="0"/>
          </a:p>
        </p:txBody>
      </p:sp>
    </p:spTree>
    <p:extLst>
      <p:ext uri="{BB962C8B-B14F-4D97-AF65-F5344CB8AC3E}">
        <p14:creationId xmlns:p14="http://schemas.microsoft.com/office/powerpoint/2010/main" val="22306647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581192" y="1537001"/>
            <a:ext cx="11029615" cy="4673324"/>
          </a:xfrm>
        </p:spPr>
        <p:txBody>
          <a:bodyPr>
            <a:normAutofit lnSpcReduction="10000"/>
          </a:bodyPr>
          <a:lstStyle/>
          <a:p>
            <a:pPr marL="305435" indent="-305435"/>
            <a:r>
              <a:rPr lang="fr-FR" sz="2800" b="1" dirty="0">
                <a:latin typeface="Calibri" panose="020F0502020204030204" pitchFamily="34" charset="0"/>
                <a:ea typeface="Calibri" panose="020F0502020204030204" pitchFamily="34" charset="0"/>
                <a:cs typeface="Calibri" panose="020F0502020204030204" pitchFamily="34" charset="0"/>
              </a:rPr>
              <a:t>Voice Assistant Integration</a:t>
            </a:r>
            <a:r>
              <a:rPr lang="fr-FR" sz="2800" dirty="0">
                <a:latin typeface="Calibri" panose="020F0502020204030204" pitchFamily="34" charset="0"/>
                <a:ea typeface="Calibri" panose="020F0502020204030204" pitchFamily="34" charset="0"/>
                <a:cs typeface="Calibri" panose="020F0502020204030204" pitchFamily="34" charset="0"/>
              </a:rPr>
              <a:t> (Alexa, Siri, etc.)</a:t>
            </a:r>
          </a:p>
          <a:p>
            <a:pPr marL="305435" indent="-305435"/>
            <a:r>
              <a:rPr lang="en-US" sz="2800" b="1" dirty="0">
                <a:latin typeface="Calibri" panose="020F0502020204030204" pitchFamily="34" charset="0"/>
                <a:ea typeface="Calibri" panose="020F0502020204030204" pitchFamily="34" charset="0"/>
                <a:cs typeface="Calibri" panose="020F0502020204030204" pitchFamily="34" charset="0"/>
              </a:rPr>
              <a:t>Multilingual Travel Support</a:t>
            </a:r>
            <a:r>
              <a:rPr lang="en-US" sz="2800" dirty="0">
                <a:latin typeface="Calibri" panose="020F0502020204030204" pitchFamily="34" charset="0"/>
                <a:ea typeface="Calibri" panose="020F0502020204030204" pitchFamily="34" charset="0"/>
                <a:cs typeface="Calibri" panose="020F0502020204030204" pitchFamily="34" charset="0"/>
              </a:rPr>
              <a:t> with Watson Language Translator</a:t>
            </a:r>
          </a:p>
          <a:p>
            <a:pPr marL="305435" indent="-305435"/>
            <a:r>
              <a:rPr lang="en-US" sz="2800" b="1" dirty="0">
                <a:latin typeface="Calibri" panose="020F0502020204030204" pitchFamily="34" charset="0"/>
                <a:ea typeface="Calibri" panose="020F0502020204030204" pitchFamily="34" charset="0"/>
                <a:cs typeface="Calibri" panose="020F0502020204030204" pitchFamily="34" charset="0"/>
              </a:rPr>
              <a:t>Integration with Booking Platforms </a:t>
            </a:r>
            <a:r>
              <a:rPr lang="en-US" sz="2800" dirty="0">
                <a:latin typeface="Calibri" panose="020F0502020204030204" pitchFamily="34" charset="0"/>
                <a:ea typeface="Calibri" panose="020F0502020204030204" pitchFamily="34" charset="0"/>
                <a:cs typeface="Calibri" panose="020F0502020204030204" pitchFamily="34" charset="0"/>
              </a:rPr>
              <a:t>(e.g., Skyscanner, Airbnb)</a:t>
            </a:r>
          </a:p>
          <a:p>
            <a:pPr marL="305435" indent="-305435"/>
            <a:r>
              <a:rPr lang="en-US" sz="2800" b="1" dirty="0">
                <a:latin typeface="Calibri"/>
                <a:ea typeface="+mn-lt"/>
                <a:cs typeface="+mn-lt"/>
              </a:rPr>
              <a:t>Emergency Support Services </a:t>
            </a:r>
            <a:r>
              <a:rPr lang="en-US" sz="2800" dirty="0">
                <a:latin typeface="Calibri"/>
                <a:ea typeface="+mn-lt"/>
                <a:cs typeface="+mn-lt"/>
              </a:rPr>
              <a:t>(based on location &amp; alerts)</a:t>
            </a:r>
          </a:p>
          <a:p>
            <a:pPr marL="305435" indent="-305435"/>
            <a:r>
              <a:rPr lang="en-US" sz="2800" b="1" dirty="0">
                <a:latin typeface="Calibri"/>
                <a:ea typeface="+mn-lt"/>
                <a:cs typeface="+mn-lt"/>
              </a:rPr>
              <a:t>Offline Mode Access </a:t>
            </a:r>
            <a:r>
              <a:rPr lang="en-US" sz="2800" dirty="0">
                <a:latin typeface="Calibri"/>
                <a:ea typeface="+mn-lt"/>
                <a:cs typeface="+mn-lt"/>
              </a:rPr>
              <a:t>for remote areas with low connectivity</a:t>
            </a:r>
          </a:p>
          <a:p>
            <a:pPr marL="305435" indent="-305435"/>
            <a:r>
              <a:rPr lang="en-US" sz="2800" b="1" dirty="0">
                <a:latin typeface="Calibri"/>
                <a:ea typeface="+mn-lt"/>
                <a:cs typeface="+mn-lt"/>
              </a:rPr>
              <a:t>AR-Based Virtual Destination Previews</a:t>
            </a:r>
          </a:p>
          <a:p>
            <a:pPr marL="305435" indent="-305435"/>
            <a:r>
              <a:rPr lang="en-US" sz="2800" b="1" dirty="0">
                <a:latin typeface="Calibri"/>
                <a:ea typeface="+mn-lt"/>
                <a:cs typeface="+mn-lt"/>
              </a:rPr>
              <a:t>AI Budget Optimizer </a:t>
            </a:r>
            <a:r>
              <a:rPr lang="en-US" sz="2800" dirty="0">
                <a:latin typeface="Calibri"/>
                <a:ea typeface="+mn-lt"/>
                <a:cs typeface="+mn-lt"/>
              </a:rPr>
              <a:t>to fit best experience under a user’s budget</a:t>
            </a:r>
          </a:p>
          <a:p>
            <a:pPr marL="305435" indent="-305435"/>
            <a:r>
              <a:rPr lang="en-US" sz="2800" b="1" dirty="0">
                <a:latin typeface="Calibri"/>
                <a:ea typeface="+mn-lt"/>
                <a:cs typeface="+mn-lt"/>
              </a:rPr>
              <a:t>Travel Community Features </a:t>
            </a:r>
            <a:r>
              <a:rPr lang="en-US" sz="2800" dirty="0">
                <a:latin typeface="Calibri"/>
                <a:ea typeface="+mn-lt"/>
                <a:cs typeface="+mn-lt"/>
              </a:rPr>
              <a:t>– recommendations from other users</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5" name="Content Placeholder 4" descr="A close-up of a certificate&#10;&#10;AI-generated content may be incorrect.">
            <a:extLst>
              <a:ext uri="{FF2B5EF4-FFF2-40B4-BE49-F238E27FC236}">
                <a16:creationId xmlns:a16="http://schemas.microsoft.com/office/drawing/2014/main" id="{D51FCB12-06CA-3276-A144-23CB4AF5050C}"/>
              </a:ext>
            </a:extLst>
          </p:cNvPr>
          <p:cNvPicPr>
            <a:picLocks noGrp="1" noChangeAspect="1"/>
          </p:cNvPicPr>
          <p:nvPr>
            <p:ph idx="1"/>
          </p:nvPr>
        </p:nvPicPr>
        <p:blipFill>
          <a:blip r:embed="rId2"/>
          <a:stretch>
            <a:fillRect/>
          </a:stretch>
        </p:blipFill>
        <p:spPr>
          <a:xfrm>
            <a:off x="2967733" y="1482244"/>
            <a:ext cx="6048188" cy="4673600"/>
          </a:xfrm>
        </p:spPr>
      </p:pic>
    </p:spTree>
    <p:extLst>
      <p:ext uri="{BB962C8B-B14F-4D97-AF65-F5344CB8AC3E}">
        <p14:creationId xmlns:p14="http://schemas.microsoft.com/office/powerpoint/2010/main" val="3847331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CA639-9B0F-34C0-221E-C3AA9B7661B8}"/>
              </a:ext>
            </a:extLst>
          </p:cNvPr>
          <p:cNvSpPr>
            <a:spLocks noGrp="1"/>
          </p:cNvSpPr>
          <p:nvPr>
            <p:ph type="title"/>
          </p:nvPr>
        </p:nvSpPr>
        <p:spPr/>
        <p:txBody>
          <a:bodyPr/>
          <a:lstStyle/>
          <a:p>
            <a:r>
              <a:rPr lang="en-IN" dirty="0">
                <a:solidFill>
                  <a:schemeClr val="accent1"/>
                </a:solidFill>
              </a:rPr>
              <a:t>IBM Certifications</a:t>
            </a:r>
            <a:endParaRPr lang="en-IN" dirty="0"/>
          </a:p>
        </p:txBody>
      </p:sp>
      <p:pic>
        <p:nvPicPr>
          <p:cNvPr id="5" name="Content Placeholder 4" descr="A close-up of a certificate&#10;&#10;AI-generated content may be incorrect.">
            <a:extLst>
              <a:ext uri="{FF2B5EF4-FFF2-40B4-BE49-F238E27FC236}">
                <a16:creationId xmlns:a16="http://schemas.microsoft.com/office/drawing/2014/main" id="{0B10CED9-FDD0-5D8C-BE83-C72D1426F496}"/>
              </a:ext>
            </a:extLst>
          </p:cNvPr>
          <p:cNvPicPr>
            <a:picLocks noGrp="1" noChangeAspect="1"/>
          </p:cNvPicPr>
          <p:nvPr>
            <p:ph idx="1"/>
          </p:nvPr>
        </p:nvPicPr>
        <p:blipFill>
          <a:blip r:embed="rId2"/>
          <a:stretch>
            <a:fillRect/>
          </a:stretch>
        </p:blipFill>
        <p:spPr>
          <a:xfrm>
            <a:off x="2863562" y="1482244"/>
            <a:ext cx="6048188" cy="4673600"/>
          </a:xfrm>
        </p:spPr>
      </p:pic>
    </p:spTree>
    <p:extLst>
      <p:ext uri="{BB962C8B-B14F-4D97-AF65-F5344CB8AC3E}">
        <p14:creationId xmlns:p14="http://schemas.microsoft.com/office/powerpoint/2010/main" val="39400135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A close-up of a document&#10;&#10;AI-generated content may be incorrect.">
            <a:extLst>
              <a:ext uri="{FF2B5EF4-FFF2-40B4-BE49-F238E27FC236}">
                <a16:creationId xmlns:a16="http://schemas.microsoft.com/office/drawing/2014/main" id="{3BC57A8E-AD49-276E-1FCC-BFF92877E1FD}"/>
              </a:ext>
            </a:extLst>
          </p:cNvPr>
          <p:cNvPicPr>
            <a:picLocks noChangeAspect="1"/>
          </p:cNvPicPr>
          <p:nvPr/>
        </p:nvPicPr>
        <p:blipFill>
          <a:blip r:embed="rId2"/>
          <a:srcRect t="5262" r="20467"/>
          <a:stretch>
            <a:fillRect/>
          </a:stretch>
        </p:blipFill>
        <p:spPr>
          <a:xfrm rot="5400000">
            <a:off x="4091702" y="55560"/>
            <a:ext cx="4676937" cy="7209628"/>
          </a:xfrm>
          <a:prstGeom prst="rect">
            <a:avLst/>
          </a:prstGeom>
        </p:spPr>
      </p:pic>
      <p:sp>
        <p:nvSpPr>
          <p:cNvPr id="11" name="Title 10">
            <a:extLst>
              <a:ext uri="{FF2B5EF4-FFF2-40B4-BE49-F238E27FC236}">
                <a16:creationId xmlns:a16="http://schemas.microsoft.com/office/drawing/2014/main" id="{F3D026FA-0049-F518-335F-1C6A0D73DDBC}"/>
              </a:ext>
            </a:extLst>
          </p:cNvPr>
          <p:cNvSpPr>
            <a:spLocks noGrp="1"/>
          </p:cNvSpPr>
          <p:nvPr>
            <p:ph type="title"/>
          </p:nvPr>
        </p:nvSpPr>
        <p:spPr/>
        <p:txBody>
          <a:bodyPr/>
          <a:lstStyle/>
          <a:p>
            <a:r>
              <a:rPr lang="en-IN" dirty="0">
                <a:solidFill>
                  <a:schemeClr val="accent1"/>
                </a:solidFill>
              </a:rPr>
              <a:t>IBM LAB CERTIFICATE</a:t>
            </a:r>
          </a:p>
        </p:txBody>
      </p:sp>
    </p:spTree>
    <p:extLst>
      <p:ext uri="{BB962C8B-B14F-4D97-AF65-F5344CB8AC3E}">
        <p14:creationId xmlns:p14="http://schemas.microsoft.com/office/powerpoint/2010/main" val="14066612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606706" y="-196769"/>
            <a:ext cx="10515600" cy="1325563"/>
          </a:xfrm>
        </p:spPr>
        <p:txBody>
          <a:bodyPr/>
          <a:lstStyle/>
          <a:p>
            <a:r>
              <a:rPr lang="en-US" b="1"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497711" y="1041722"/>
            <a:ext cx="10515601" cy="5671594"/>
          </a:xfrm>
        </p:spPr>
        <p:txBody>
          <a:bodyPr vert="horz" lIns="91440" tIns="45720" rIns="91440" bIns="45720" rtlCol="0" anchor="t">
            <a:noAutofit/>
          </a:bodyPr>
          <a:lstStyle/>
          <a:p>
            <a:pPr marL="0" indent="0">
              <a:buNone/>
            </a:pPr>
            <a:r>
              <a:rPr lang="en-US" sz="1200" b="1" dirty="0">
                <a:latin typeface="Arial"/>
                <a:ea typeface="+mn-lt"/>
                <a:cs typeface="Arial"/>
              </a:rPr>
              <a:t>  </a:t>
            </a:r>
            <a:endParaRPr lang="en-US" sz="1200" dirty="0">
              <a:latin typeface="Arial"/>
              <a:cs typeface="Arial"/>
            </a:endParaRPr>
          </a:p>
          <a:p>
            <a:pPr marL="305435" indent="-305435"/>
            <a:r>
              <a:rPr lang="en-US" sz="1600" b="1" dirty="0">
                <a:latin typeface="Calibri" panose="020F0502020204030204" pitchFamily="34" charset="0"/>
                <a:ea typeface="Calibri" panose="020F0502020204030204" pitchFamily="34" charset="0"/>
                <a:cs typeface="Calibri" panose="020F0502020204030204" pitchFamily="34" charset="0"/>
              </a:rPr>
              <a:t>Problem Statement </a:t>
            </a:r>
          </a:p>
          <a:p>
            <a:pPr marL="305435" indent="-305435"/>
            <a:r>
              <a:rPr lang="en-US" sz="1600" b="1" dirty="0">
                <a:latin typeface="Calibri" panose="020F0502020204030204" pitchFamily="34" charset="0"/>
                <a:ea typeface="Calibri" panose="020F0502020204030204" pitchFamily="34" charset="0"/>
                <a:cs typeface="Calibri" panose="020F0502020204030204" pitchFamily="34" charset="0"/>
              </a:rPr>
              <a:t>Technology used</a:t>
            </a:r>
          </a:p>
          <a:p>
            <a:pPr marL="305435" indent="-305435"/>
            <a:r>
              <a:rPr lang="en-US" sz="1600" b="1" dirty="0">
                <a:latin typeface="Calibri" panose="020F0502020204030204" pitchFamily="34" charset="0"/>
                <a:ea typeface="Calibri" panose="020F0502020204030204" pitchFamily="34" charset="0"/>
                <a:cs typeface="Calibri" panose="020F0502020204030204" pitchFamily="34" charset="0"/>
              </a:rPr>
              <a:t>IBM Cloud services used</a:t>
            </a:r>
          </a:p>
          <a:p>
            <a:pPr marL="305435" indent="-305435"/>
            <a:r>
              <a:rPr lang="en-US" sz="1600" b="1" dirty="0">
                <a:latin typeface="Calibri" panose="020F0502020204030204" pitchFamily="34" charset="0"/>
                <a:ea typeface="Calibri" panose="020F0502020204030204" pitchFamily="34" charset="0"/>
                <a:cs typeface="Calibri" panose="020F0502020204030204" pitchFamily="34" charset="0"/>
              </a:rPr>
              <a:t>Wow factor </a:t>
            </a:r>
          </a:p>
          <a:p>
            <a:pPr marL="305435" indent="-305435"/>
            <a:r>
              <a:rPr lang="en-US" sz="1600" b="1" dirty="0">
                <a:latin typeface="Calibri" panose="020F0502020204030204" pitchFamily="34" charset="0"/>
                <a:ea typeface="Calibri" panose="020F0502020204030204" pitchFamily="34" charset="0"/>
                <a:cs typeface="Calibri" panose="020F0502020204030204" pitchFamily="34" charset="0"/>
              </a:rPr>
              <a:t>End users</a:t>
            </a:r>
          </a:p>
          <a:p>
            <a:pPr marL="305435" indent="-305435"/>
            <a:r>
              <a:rPr lang="en-IN" sz="1600" b="1" dirty="0">
                <a:latin typeface="Calibri" panose="020F0502020204030204" pitchFamily="34" charset="0"/>
                <a:ea typeface="Calibri" panose="020F0502020204030204" pitchFamily="34" charset="0"/>
                <a:cs typeface="Calibri" panose="020F0502020204030204" pitchFamily="34" charset="0"/>
              </a:rPr>
              <a:t>API Reference After Deployment</a:t>
            </a:r>
          </a:p>
          <a:p>
            <a:pPr marL="305435" indent="-305435"/>
            <a:r>
              <a:rPr lang="en-US" sz="1600" b="1" dirty="0">
                <a:latin typeface="Calibri" panose="020F0502020204030204" pitchFamily="34" charset="0"/>
                <a:ea typeface="Calibri" panose="020F0502020204030204" pitchFamily="34" charset="0"/>
                <a:cs typeface="Calibri" panose="020F0502020204030204" pitchFamily="34" charset="0"/>
              </a:rPr>
              <a:t>Deployment &amp; Preview</a:t>
            </a:r>
          </a:p>
          <a:p>
            <a:pPr marL="305435" indent="-305435"/>
            <a:r>
              <a:rPr lang="en-US" sz="1600" b="1" dirty="0">
                <a:latin typeface="Calibri" panose="020F0502020204030204" pitchFamily="34" charset="0"/>
                <a:ea typeface="Calibri" panose="020F0502020204030204" pitchFamily="34" charset="0"/>
                <a:cs typeface="Calibri" panose="020F0502020204030204" pitchFamily="34" charset="0"/>
              </a:rPr>
              <a:t>Results</a:t>
            </a:r>
          </a:p>
          <a:p>
            <a:pPr marL="305435" indent="-305435"/>
            <a:r>
              <a:rPr lang="en-US" sz="1600" b="1" dirty="0">
                <a:latin typeface="Calibri" panose="020F0502020204030204" pitchFamily="34" charset="0"/>
                <a:ea typeface="Calibri" panose="020F0502020204030204" pitchFamily="34" charset="0"/>
                <a:cs typeface="Calibri" panose="020F0502020204030204" pitchFamily="34" charset="0"/>
              </a:rPr>
              <a:t>Conclusion</a:t>
            </a:r>
          </a:p>
          <a:p>
            <a:pPr marL="305435" indent="-305435"/>
            <a:r>
              <a:rPr lang="en-US" sz="1600" b="1" dirty="0">
                <a:latin typeface="Calibri" panose="020F0502020204030204" pitchFamily="34" charset="0"/>
                <a:ea typeface="Calibri" panose="020F0502020204030204" pitchFamily="34" charset="0"/>
                <a:cs typeface="Calibri" panose="020F0502020204030204" pitchFamily="34" charset="0"/>
              </a:rPr>
              <a:t>Git-hub Link</a:t>
            </a:r>
          </a:p>
          <a:p>
            <a:pPr marL="305435" indent="-305435"/>
            <a:r>
              <a:rPr lang="en-US" sz="1600" b="1" dirty="0">
                <a:latin typeface="Calibri" panose="020F0502020204030204" pitchFamily="34" charset="0"/>
                <a:ea typeface="Calibri" panose="020F0502020204030204" pitchFamily="34" charset="0"/>
                <a:cs typeface="Calibri" panose="020F0502020204030204" pitchFamily="34" charset="0"/>
              </a:rPr>
              <a:t>Future scope</a:t>
            </a:r>
          </a:p>
          <a:p>
            <a:pPr marL="305435" indent="-305435"/>
            <a:r>
              <a:rPr lang="en-US" sz="1600" b="1" dirty="0">
                <a:latin typeface="Calibri" panose="020F0502020204030204" pitchFamily="34" charset="0"/>
                <a:ea typeface="Calibri" panose="020F0502020204030204" pitchFamily="34" charset="0"/>
                <a:cs typeface="Calibri" panose="020F0502020204030204" pitchFamily="34" charset="0"/>
              </a:rPr>
              <a:t>IBM Certifications</a:t>
            </a:r>
          </a:p>
          <a:p>
            <a:pPr marL="305435" indent="-305435"/>
            <a:endParaRPr lang="en-US" sz="1200" b="1" dirty="0">
              <a:latin typeface="Arial"/>
              <a:ea typeface="+mn-lt"/>
              <a:cs typeface="+mn-lt"/>
            </a:endParaRPr>
          </a:p>
          <a:p>
            <a:pPr marL="305435" indent="-305435"/>
            <a:endParaRPr lang="en-US" sz="1200"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342200" cy="4918212"/>
          </a:xfrm>
        </p:spPr>
        <p:txBody>
          <a:bodyPr>
            <a:normAutofit/>
          </a:bodyPr>
          <a:lstStyle/>
          <a:p>
            <a:pPr marL="0" indent="0">
              <a:buNone/>
            </a:pPr>
            <a:r>
              <a:rPr lang="en-US" sz="2800" b="1" dirty="0">
                <a:latin typeface="Calibri" panose="020F0502020204030204" pitchFamily="34" charset="0"/>
                <a:ea typeface="Calibri" panose="020F0502020204030204" pitchFamily="34" charset="0"/>
                <a:cs typeface="Calibri" panose="020F0502020204030204" pitchFamily="34" charset="0"/>
              </a:rPr>
              <a:t>Design and develop an AI-powered Travel Planner Agent that :</a:t>
            </a:r>
          </a:p>
          <a:p>
            <a:r>
              <a:rPr lang="en-US" sz="2800" dirty="0">
                <a:latin typeface="Calibri" panose="020F0502020204030204" pitchFamily="34" charset="0"/>
                <a:ea typeface="Calibri" panose="020F0502020204030204" pitchFamily="34" charset="0"/>
                <a:cs typeface="Calibri" panose="020F0502020204030204" pitchFamily="34" charset="0"/>
              </a:rPr>
              <a:t>Plans trips based on user preferences</a:t>
            </a:r>
          </a:p>
          <a:p>
            <a:r>
              <a:rPr lang="en-US" sz="2800" dirty="0">
                <a:latin typeface="Calibri" panose="020F0502020204030204" pitchFamily="34" charset="0"/>
                <a:ea typeface="Calibri" panose="020F0502020204030204" pitchFamily="34" charset="0"/>
                <a:cs typeface="Calibri" panose="020F0502020204030204" pitchFamily="34" charset="0"/>
              </a:rPr>
              <a:t>Suggests destinations, builds itineraries</a:t>
            </a:r>
          </a:p>
          <a:p>
            <a:r>
              <a:rPr lang="en-US" sz="2800" dirty="0">
                <a:latin typeface="Calibri" panose="020F0502020204030204" pitchFamily="34" charset="0"/>
                <a:ea typeface="Calibri" panose="020F0502020204030204" pitchFamily="34" charset="0"/>
                <a:cs typeface="Calibri" panose="020F0502020204030204" pitchFamily="34" charset="0"/>
              </a:rPr>
              <a:t>Recommends transport and accommodations</a:t>
            </a:r>
          </a:p>
          <a:p>
            <a:r>
              <a:rPr lang="en-US" sz="2800" dirty="0">
                <a:latin typeface="Calibri" panose="020F0502020204030204" pitchFamily="34" charset="0"/>
                <a:ea typeface="Calibri" panose="020F0502020204030204" pitchFamily="34" charset="0"/>
                <a:cs typeface="Calibri" panose="020F0502020204030204" pitchFamily="34" charset="0"/>
              </a:rPr>
              <a:t>Uses real-time data (weather, maps, events)</a:t>
            </a:r>
          </a:p>
          <a:p>
            <a:r>
              <a:rPr lang="en-US" sz="2800" dirty="0">
                <a:latin typeface="Calibri" panose="020F0502020204030204" pitchFamily="34" charset="0"/>
                <a:ea typeface="Calibri" panose="020F0502020204030204" pitchFamily="34" charset="0"/>
                <a:cs typeface="Calibri" panose="020F0502020204030204" pitchFamily="34" charset="0"/>
              </a:rPr>
              <a:t>Manages bookings and alerts</a:t>
            </a:r>
          </a:p>
          <a:p>
            <a:r>
              <a:rPr lang="en-US" sz="2800" dirty="0">
                <a:latin typeface="Calibri" panose="020F0502020204030204" pitchFamily="34" charset="0"/>
                <a:ea typeface="Calibri" panose="020F0502020204030204" pitchFamily="34" charset="0"/>
                <a:cs typeface="Calibri" panose="020F0502020204030204" pitchFamily="34" charset="0"/>
              </a:rPr>
              <a:t>Optimizes schedules dynamically</a:t>
            </a:r>
          </a:p>
          <a:p>
            <a:pPr marL="0" indent="0">
              <a:buNone/>
            </a:pPr>
            <a:endParaRPr lang="en-US" sz="1100" dirty="0">
              <a:solidFill>
                <a:srgbClr val="404040"/>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a:buFont typeface="Wingdings" panose="05000000000000000000" pitchFamily="2" charset="2"/>
              <a:buChar char="§"/>
            </a:pPr>
            <a:r>
              <a:rPr lang="en-US" sz="2800" dirty="0">
                <a:solidFill>
                  <a:srgbClr val="000000"/>
                </a:solidFill>
                <a:latin typeface="Calibri"/>
                <a:ea typeface="Calibri"/>
                <a:cs typeface="Calibri"/>
              </a:rPr>
              <a:t>IBM cloud lite services</a:t>
            </a:r>
          </a:p>
          <a:p>
            <a:pPr>
              <a:buFont typeface="Wingdings" panose="05000000000000000000" pitchFamily="2" charset="2"/>
              <a:buChar char="§"/>
            </a:pPr>
            <a:r>
              <a:rPr lang="en-US" sz="2800" dirty="0">
                <a:solidFill>
                  <a:srgbClr val="000000"/>
                </a:solidFill>
                <a:latin typeface="Calibri"/>
                <a:ea typeface="Calibri"/>
                <a:cs typeface="Calibri"/>
              </a:rPr>
              <a:t>Natural Language Processing (NLP)</a:t>
            </a:r>
          </a:p>
          <a:p>
            <a:pPr>
              <a:buFont typeface="Wingdings" panose="05000000000000000000" pitchFamily="2" charset="2"/>
              <a:buChar char="§"/>
            </a:pPr>
            <a:r>
              <a:rPr lang="en-US" sz="2800" dirty="0">
                <a:solidFill>
                  <a:srgbClr val="000000"/>
                </a:solidFill>
                <a:latin typeface="Calibri"/>
                <a:ea typeface="Calibri"/>
                <a:cs typeface="Calibri"/>
              </a:rPr>
              <a:t>Large Language models (LLM)</a:t>
            </a:r>
          </a:p>
          <a:p>
            <a:pPr>
              <a:buFont typeface="Wingdings" panose="05000000000000000000" pitchFamily="2" charset="2"/>
              <a:buChar char="§"/>
            </a:pPr>
            <a:r>
              <a:rPr lang="en-US" sz="2800" dirty="0">
                <a:solidFill>
                  <a:srgbClr val="000000"/>
                </a:solidFill>
                <a:latin typeface="Calibri"/>
                <a:ea typeface="Calibri"/>
                <a:cs typeface="Calibri"/>
              </a:rPr>
              <a:t>IBM Granite model</a:t>
            </a:r>
          </a:p>
          <a:p>
            <a:pPr>
              <a:buFont typeface="Wingdings" panose="05000000000000000000" pitchFamily="2" charset="2"/>
              <a:buChar char="§"/>
            </a:pPr>
            <a:r>
              <a:rPr lang="en-US" sz="2800" dirty="0">
                <a:solidFill>
                  <a:srgbClr val="000000"/>
                </a:solidFill>
                <a:latin typeface="Calibri"/>
                <a:ea typeface="Calibri"/>
                <a:cs typeface="Calibri"/>
              </a:rPr>
              <a:t>IBM App Connect</a:t>
            </a:r>
          </a:p>
          <a:p>
            <a:pPr>
              <a:buFont typeface="Wingdings" panose="05000000000000000000" pitchFamily="2" charset="2"/>
              <a:buChar char="§"/>
            </a:pPr>
            <a:endParaRPr lang="en-US" sz="2800" dirty="0">
              <a:solidFill>
                <a:srgbClr val="000000"/>
              </a:solidFill>
              <a:latin typeface="Calibri"/>
              <a:ea typeface="Calibri"/>
              <a:cs typeface="Calibri"/>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80B2B-5B8A-2798-A127-FAFC2D527010}"/>
              </a:ext>
            </a:extLst>
          </p:cNvPr>
          <p:cNvSpPr>
            <a:spLocks noGrp="1"/>
          </p:cNvSpPr>
          <p:nvPr>
            <p:ph type="title"/>
          </p:nvPr>
        </p:nvSpPr>
        <p:spPr/>
        <p:txBody>
          <a:bodyPr/>
          <a:lstStyle/>
          <a:p>
            <a:r>
              <a:rPr lang="en-IN" dirty="0">
                <a:solidFill>
                  <a:schemeClr val="accent1"/>
                </a:solidFill>
              </a:rPr>
              <a:t>IBM cloud services used</a:t>
            </a:r>
          </a:p>
        </p:txBody>
      </p:sp>
      <p:sp>
        <p:nvSpPr>
          <p:cNvPr id="3" name="Content Placeholder 2">
            <a:extLst>
              <a:ext uri="{FF2B5EF4-FFF2-40B4-BE49-F238E27FC236}">
                <a16:creationId xmlns:a16="http://schemas.microsoft.com/office/drawing/2014/main" id="{40B9234A-56AB-47BB-E0BD-725AF6684B23}"/>
              </a:ext>
            </a:extLst>
          </p:cNvPr>
          <p:cNvSpPr>
            <a:spLocks noGrp="1"/>
          </p:cNvSpPr>
          <p:nvPr>
            <p:ph idx="1"/>
          </p:nvPr>
        </p:nvSpPr>
        <p:spPr/>
        <p:txBody>
          <a:bodyPr/>
          <a:lstStyle/>
          <a:p>
            <a:pPr marL="305435" indent="-305435"/>
            <a:r>
              <a:rPr lang="en-IN" dirty="0">
                <a:latin typeface="Calibri" panose="020F0502020204030204" pitchFamily="34" charset="0"/>
                <a:ea typeface="Calibri" panose="020F0502020204030204" pitchFamily="34" charset="0"/>
                <a:cs typeface="Calibri" panose="020F0502020204030204" pitchFamily="34" charset="0"/>
              </a:rPr>
              <a:t>IBM Cloud Watsonx AI Studio</a:t>
            </a:r>
          </a:p>
          <a:p>
            <a:pPr marL="305435" indent="-305435"/>
            <a:r>
              <a:rPr lang="en-IN" dirty="0">
                <a:latin typeface="Calibri" panose="020F0502020204030204" pitchFamily="34" charset="0"/>
                <a:ea typeface="Calibri" panose="020F0502020204030204" pitchFamily="34" charset="0"/>
                <a:cs typeface="Calibri" panose="020F0502020204030204" pitchFamily="34" charset="0"/>
              </a:rPr>
              <a:t>IBM Cloud </a:t>
            </a:r>
            <a:r>
              <a:rPr lang="en-IN" dirty="0" err="1">
                <a:latin typeface="Calibri" panose="020F0502020204030204" pitchFamily="34" charset="0"/>
                <a:ea typeface="Calibri" panose="020F0502020204030204" pitchFamily="34" charset="0"/>
                <a:cs typeface="Calibri" panose="020F0502020204030204" pitchFamily="34" charset="0"/>
              </a:rPr>
              <a:t>Watsonx</a:t>
            </a:r>
            <a:r>
              <a:rPr lang="en-IN" dirty="0">
                <a:latin typeface="Calibri" panose="020F0502020204030204" pitchFamily="34" charset="0"/>
                <a:ea typeface="Calibri" panose="020F0502020204030204" pitchFamily="34" charset="0"/>
                <a:cs typeface="Calibri" panose="020F0502020204030204" pitchFamily="34" charset="0"/>
              </a:rPr>
              <a:t> AI runtime</a:t>
            </a:r>
          </a:p>
          <a:p>
            <a:pPr marL="305435" indent="-305435"/>
            <a:r>
              <a:rPr lang="en-IN" dirty="0">
                <a:latin typeface="Calibri" panose="020F0502020204030204" pitchFamily="34" charset="0"/>
                <a:ea typeface="Calibri" panose="020F0502020204030204" pitchFamily="34" charset="0"/>
                <a:cs typeface="Calibri" panose="020F0502020204030204" pitchFamily="34" charset="0"/>
              </a:rPr>
              <a:t>IBM Cloud Functions</a:t>
            </a:r>
          </a:p>
          <a:p>
            <a:pPr marL="305435" indent="-305435"/>
            <a:r>
              <a:rPr lang="en-IN" dirty="0">
                <a:latin typeface="Calibri" panose="020F0502020204030204" pitchFamily="34" charset="0"/>
                <a:ea typeface="Calibri" panose="020F0502020204030204" pitchFamily="34" charset="0"/>
                <a:cs typeface="Calibri" panose="020F0502020204030204" pitchFamily="34" charset="0"/>
              </a:rPr>
              <a:t>IBM Cloud service</a:t>
            </a:r>
          </a:p>
          <a:p>
            <a:pPr marL="305435" indent="-305435"/>
            <a:r>
              <a:rPr lang="en-IN" dirty="0">
                <a:latin typeface="Calibri" panose="020F0502020204030204" pitchFamily="34" charset="0"/>
                <a:ea typeface="Calibri" panose="020F0502020204030204" pitchFamily="34" charset="0"/>
                <a:cs typeface="Calibri" panose="020F0502020204030204" pitchFamily="34" charset="0"/>
              </a:rPr>
              <a:t>IBM Granite (via watsonx.ai studio)</a:t>
            </a:r>
          </a:p>
          <a:p>
            <a:pPr marL="305435" indent="-305435"/>
            <a:r>
              <a:rPr lang="en-IN" dirty="0">
                <a:latin typeface="Calibri" panose="020F0502020204030204" pitchFamily="34" charset="0"/>
                <a:ea typeface="Calibri" panose="020F0502020204030204" pitchFamily="34" charset="0"/>
                <a:cs typeface="Calibri" panose="020F0502020204030204" pitchFamily="34" charset="0"/>
              </a:rPr>
              <a:t>IBM Cloud Object Storage</a:t>
            </a:r>
          </a:p>
          <a:p>
            <a:pPr marL="305435" indent="-305435"/>
            <a:r>
              <a:rPr lang="en-IN" dirty="0">
                <a:latin typeface="Calibri" panose="020F0502020204030204" pitchFamily="34" charset="0"/>
                <a:ea typeface="Calibri" panose="020F0502020204030204" pitchFamily="34" charset="0"/>
                <a:cs typeface="Calibri" panose="020F0502020204030204" pitchFamily="34" charset="0"/>
              </a:rPr>
              <a:t>IBM AI Tools</a:t>
            </a:r>
          </a:p>
        </p:txBody>
      </p:sp>
    </p:spTree>
    <p:extLst>
      <p:ext uri="{BB962C8B-B14F-4D97-AF65-F5344CB8AC3E}">
        <p14:creationId xmlns:p14="http://schemas.microsoft.com/office/powerpoint/2010/main" val="13668009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2" y="1412946"/>
            <a:ext cx="11029615" cy="4673324"/>
          </a:xfrm>
        </p:spPr>
        <p:txBody>
          <a:bodyPr>
            <a:normAutofit fontScale="70000" lnSpcReduction="20000"/>
          </a:bodyPr>
          <a:lstStyle/>
          <a:p>
            <a:pPr marL="0" indent="0">
              <a:buNone/>
            </a:pPr>
            <a:r>
              <a:rPr lang="en-US" sz="2800" dirty="0">
                <a:latin typeface="Calibri" panose="020F0502020204030204" pitchFamily="34" charset="0"/>
                <a:ea typeface="Calibri" panose="020F0502020204030204" pitchFamily="34" charset="0"/>
                <a:cs typeface="Calibri" panose="020F0502020204030204" pitchFamily="34" charset="0"/>
              </a:rPr>
              <a:t>The Travel Planner Agent offers impressive features such as real-time itinerary updates based on weather conditions and travel delays, ensuring a smooth journey. It uses IBM Granite’s advanced AI to understand user inputs and deliver highly personalized travel plans. The agent intelligently recommends destinations and routes tailored to user interests, budgets, and constraints. Seamless integration across IBM Cloud services enables a natural, conversational experience that simplifies complex travel planning into an effortless task.</a:t>
            </a:r>
          </a:p>
          <a:p>
            <a:pPr marL="0" indent="0">
              <a:buNone/>
            </a:pPr>
            <a:r>
              <a:rPr lang="en-IN" sz="2800" b="1" dirty="0">
                <a:solidFill>
                  <a:srgbClr val="0F0F0F"/>
                </a:solidFill>
                <a:latin typeface="Calibri"/>
                <a:ea typeface="Calibri"/>
                <a:cs typeface="Calibri"/>
              </a:rPr>
              <a:t>Unique features</a:t>
            </a:r>
            <a:r>
              <a:rPr lang="en-IN" sz="2800" dirty="0">
                <a:solidFill>
                  <a:srgbClr val="0F0F0F"/>
                </a:solidFill>
                <a:latin typeface="Calibri"/>
                <a:ea typeface="Calibri"/>
                <a:cs typeface="Calibri"/>
              </a:rPr>
              <a:t>:</a:t>
            </a:r>
          </a:p>
          <a:p>
            <a:pPr>
              <a:buFont typeface="Wingdings" panose="05000000000000000000" pitchFamily="2" charset="2"/>
              <a:buChar char="§"/>
            </a:pPr>
            <a:r>
              <a:rPr lang="en-US" sz="2800" dirty="0">
                <a:latin typeface="Calibri" panose="020F0502020204030204" pitchFamily="34" charset="0"/>
                <a:ea typeface="Calibri" panose="020F0502020204030204" pitchFamily="34" charset="0"/>
                <a:cs typeface="Calibri" panose="020F0502020204030204" pitchFamily="34" charset="0"/>
              </a:rPr>
              <a:t>Real-time itinerary adjustment based on live weather and travel updates</a:t>
            </a:r>
          </a:p>
          <a:p>
            <a:pPr>
              <a:buFont typeface="Wingdings" panose="05000000000000000000" pitchFamily="2" charset="2"/>
              <a:buChar char="§"/>
            </a:pPr>
            <a:r>
              <a:rPr lang="en-US" sz="2800" dirty="0">
                <a:latin typeface="Calibri" panose="020F0502020204030204" pitchFamily="34" charset="0"/>
                <a:ea typeface="Calibri" panose="020F0502020204030204" pitchFamily="34" charset="0"/>
                <a:cs typeface="Calibri" panose="020F0502020204030204" pitchFamily="34" charset="0"/>
              </a:rPr>
              <a:t>Natural language understanding using IBM Granite for personalized suggestions</a:t>
            </a:r>
          </a:p>
          <a:p>
            <a:pPr>
              <a:buFont typeface="Wingdings" panose="05000000000000000000" pitchFamily="2" charset="2"/>
              <a:buChar char="§"/>
            </a:pPr>
            <a:r>
              <a:rPr lang="en-US" sz="2800" dirty="0">
                <a:latin typeface="Calibri" panose="020F0502020204030204" pitchFamily="34" charset="0"/>
                <a:ea typeface="Calibri" panose="020F0502020204030204" pitchFamily="34" charset="0"/>
                <a:cs typeface="Calibri" panose="020F0502020204030204" pitchFamily="34" charset="0"/>
              </a:rPr>
              <a:t>Tailored recommendations based on user interests, budget, and trip duration</a:t>
            </a:r>
          </a:p>
          <a:p>
            <a:pPr>
              <a:buFont typeface="Wingdings" panose="05000000000000000000" pitchFamily="2" charset="2"/>
              <a:buChar char="§"/>
            </a:pPr>
            <a:r>
              <a:rPr lang="en-US" sz="2800" dirty="0">
                <a:latin typeface="Calibri" panose="020F0502020204030204" pitchFamily="34" charset="0"/>
                <a:ea typeface="Calibri" panose="020F0502020204030204" pitchFamily="34" charset="0"/>
                <a:cs typeface="Calibri" panose="020F0502020204030204" pitchFamily="34" charset="0"/>
              </a:rPr>
              <a:t>Smart integration of maps, weather, and booking data for seamless planning</a:t>
            </a:r>
          </a:p>
          <a:p>
            <a:pPr>
              <a:buFont typeface="Wingdings" panose="05000000000000000000" pitchFamily="2" charset="2"/>
              <a:buChar char="§"/>
            </a:pPr>
            <a:r>
              <a:rPr lang="en-US" sz="2800" dirty="0">
                <a:latin typeface="Calibri" panose="020F0502020204030204" pitchFamily="34" charset="0"/>
                <a:ea typeface="Calibri" panose="020F0502020204030204" pitchFamily="34" charset="0"/>
                <a:cs typeface="Calibri" panose="020F0502020204030204" pitchFamily="34" charset="0"/>
              </a:rPr>
              <a:t>Chat-based interactive experience powered by Watson Assistant</a:t>
            </a:r>
          </a:p>
          <a:p>
            <a:pPr>
              <a:buFont typeface="Wingdings" panose="05000000000000000000" pitchFamily="2" charset="2"/>
              <a:buChar char="§"/>
            </a:pPr>
            <a:r>
              <a:rPr lang="en-US" sz="2800" dirty="0">
                <a:latin typeface="Calibri" panose="020F0502020204030204" pitchFamily="34" charset="0"/>
                <a:ea typeface="Calibri" panose="020F0502020204030204" pitchFamily="34" charset="0"/>
                <a:cs typeface="Calibri" panose="020F0502020204030204" pitchFamily="34" charset="0"/>
              </a:rPr>
              <a:t>Serverless backend logic using IBM Cloud Functions for efficiency</a:t>
            </a:r>
            <a:endParaRPr lang="en-IN" sz="2800" dirty="0">
              <a:solidFill>
                <a:srgbClr val="0F0F0F"/>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202024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p:txBody>
          <a:bodyPr/>
          <a:lstStyle/>
          <a:p>
            <a:pPr marL="305435" indent="-305435"/>
            <a:r>
              <a:rPr lang="en-IN" sz="2800" dirty="0">
                <a:latin typeface="Calibri" panose="020F0502020204030204" pitchFamily="34" charset="0"/>
                <a:ea typeface="Calibri" panose="020F0502020204030204" pitchFamily="34" charset="0"/>
                <a:cs typeface="Calibri" panose="020F0502020204030204" pitchFamily="34" charset="0"/>
              </a:rPr>
              <a:t>Individual Travellers</a:t>
            </a:r>
          </a:p>
          <a:p>
            <a:pPr marL="305435" indent="-305435"/>
            <a:r>
              <a:rPr lang="en-IN" sz="2800" dirty="0">
                <a:latin typeface="Calibri" panose="020F0502020204030204" pitchFamily="34" charset="0"/>
                <a:ea typeface="Calibri" panose="020F0502020204030204" pitchFamily="34" charset="0"/>
                <a:cs typeface="Calibri" panose="020F0502020204030204" pitchFamily="34" charset="0"/>
              </a:rPr>
              <a:t>Travel bloggers and influencers</a:t>
            </a:r>
          </a:p>
          <a:p>
            <a:pPr marL="305435" indent="-305435"/>
            <a:r>
              <a:rPr lang="en-US" sz="2800" dirty="0">
                <a:latin typeface="Calibri" panose="020F0502020204030204" pitchFamily="34" charset="0"/>
                <a:ea typeface="Calibri" panose="020F0502020204030204" pitchFamily="34" charset="0"/>
                <a:cs typeface="Calibri" panose="020F0502020204030204" pitchFamily="34" charset="0"/>
              </a:rPr>
              <a:t>Travel agencies offering customized experiences</a:t>
            </a:r>
          </a:p>
          <a:p>
            <a:pPr marL="305435" indent="-305435"/>
            <a:r>
              <a:rPr lang="en-US" sz="2800" dirty="0">
                <a:latin typeface="Calibri" panose="020F0502020204030204" pitchFamily="34" charset="0"/>
                <a:ea typeface="Calibri" panose="020F0502020204030204" pitchFamily="34" charset="0"/>
                <a:cs typeface="Calibri" panose="020F0502020204030204" pitchFamily="34" charset="0"/>
              </a:rPr>
              <a:t>Business executives planning multi-city trips</a:t>
            </a:r>
          </a:p>
          <a:p>
            <a:pPr marL="305435" indent="-305435"/>
            <a:r>
              <a:rPr lang="en-IN" sz="2800" dirty="0">
                <a:latin typeface="Calibri" panose="020F0502020204030204" pitchFamily="34" charset="0"/>
                <a:ea typeface="Calibri" panose="020F0502020204030204" pitchFamily="34" charset="0"/>
                <a:cs typeface="Calibri" panose="020F0502020204030204" pitchFamily="34" charset="0"/>
              </a:rPr>
              <a:t>Academic or research-based </a:t>
            </a:r>
            <a:r>
              <a:rPr lang="en-IN" sz="2800" dirty="0" err="1">
                <a:latin typeface="Calibri" panose="020F0502020204030204" pitchFamily="34" charset="0"/>
                <a:ea typeface="Calibri" panose="020F0502020204030204" pitchFamily="34" charset="0"/>
                <a:cs typeface="Calibri" panose="020F0502020204030204" pitchFamily="34" charset="0"/>
              </a:rPr>
              <a:t>travelers</a:t>
            </a:r>
            <a:endParaRPr lang="en-IN" sz="28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8190438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4D405-46DA-7C09-5F79-52FBFF8BE008}"/>
              </a:ext>
            </a:extLst>
          </p:cNvPr>
          <p:cNvSpPr>
            <a:spLocks noGrp="1"/>
          </p:cNvSpPr>
          <p:nvPr>
            <p:ph type="title"/>
          </p:nvPr>
        </p:nvSpPr>
        <p:spPr/>
        <p:txBody>
          <a:bodyPr/>
          <a:lstStyle/>
          <a:p>
            <a:r>
              <a:rPr lang="en-IN" dirty="0">
                <a:solidFill>
                  <a:schemeClr val="accent1"/>
                </a:solidFill>
              </a:rPr>
              <a:t>API REFERENCE AFTER DEPLOYMENT</a:t>
            </a:r>
          </a:p>
        </p:txBody>
      </p:sp>
      <p:pic>
        <p:nvPicPr>
          <p:cNvPr id="5" name="Content Placeholder 4" descr="A screenshot of a computer&#10;&#10;AI-generated content may be incorrect.">
            <a:extLst>
              <a:ext uri="{FF2B5EF4-FFF2-40B4-BE49-F238E27FC236}">
                <a16:creationId xmlns:a16="http://schemas.microsoft.com/office/drawing/2014/main" id="{095758F9-41C0-2577-CA4B-A12ED9014306}"/>
              </a:ext>
            </a:extLst>
          </p:cNvPr>
          <p:cNvPicPr>
            <a:picLocks noGrp="1" noChangeAspect="1"/>
          </p:cNvPicPr>
          <p:nvPr>
            <p:ph idx="1"/>
          </p:nvPr>
        </p:nvPicPr>
        <p:blipFill>
          <a:blip r:embed="rId2"/>
          <a:stretch>
            <a:fillRect/>
          </a:stretch>
        </p:blipFill>
        <p:spPr>
          <a:xfrm>
            <a:off x="818910" y="1382773"/>
            <a:ext cx="10554179" cy="4673600"/>
          </a:xfrm>
        </p:spPr>
      </p:pic>
    </p:spTree>
    <p:extLst>
      <p:ext uri="{BB962C8B-B14F-4D97-AF65-F5344CB8AC3E}">
        <p14:creationId xmlns:p14="http://schemas.microsoft.com/office/powerpoint/2010/main" val="7864430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A89ABE-F465-BB76-2400-9605781F3925}"/>
              </a:ext>
            </a:extLst>
          </p:cNvPr>
          <p:cNvSpPr>
            <a:spLocks noGrp="1"/>
          </p:cNvSpPr>
          <p:nvPr>
            <p:ph type="title"/>
          </p:nvPr>
        </p:nvSpPr>
        <p:spPr/>
        <p:txBody>
          <a:bodyPr/>
          <a:lstStyle/>
          <a:p>
            <a:r>
              <a:rPr lang="en-IN" dirty="0">
                <a:solidFill>
                  <a:schemeClr val="accent1"/>
                </a:solidFill>
              </a:rPr>
              <a:t>DEPLOYMENT &amp; PREVIEW</a:t>
            </a:r>
          </a:p>
        </p:txBody>
      </p:sp>
      <p:pic>
        <p:nvPicPr>
          <p:cNvPr id="5" name="Content Placeholder 4" descr="A screenshot of a computer&#10;&#10;AI-generated content may be incorrect.">
            <a:extLst>
              <a:ext uri="{FF2B5EF4-FFF2-40B4-BE49-F238E27FC236}">
                <a16:creationId xmlns:a16="http://schemas.microsoft.com/office/drawing/2014/main" id="{CE59568F-9961-D8D7-391E-B081E8762FF8}"/>
              </a:ext>
            </a:extLst>
          </p:cNvPr>
          <p:cNvPicPr>
            <a:picLocks noGrp="1" noChangeAspect="1"/>
          </p:cNvPicPr>
          <p:nvPr>
            <p:ph idx="1"/>
          </p:nvPr>
        </p:nvPicPr>
        <p:blipFill>
          <a:blip r:embed="rId2"/>
          <a:stretch>
            <a:fillRect/>
          </a:stretch>
        </p:blipFill>
        <p:spPr>
          <a:xfrm>
            <a:off x="943746" y="1482244"/>
            <a:ext cx="10304508" cy="4673600"/>
          </a:xfrm>
        </p:spPr>
      </p:pic>
    </p:spTree>
    <p:extLst>
      <p:ext uri="{BB962C8B-B14F-4D97-AF65-F5344CB8AC3E}">
        <p14:creationId xmlns:p14="http://schemas.microsoft.com/office/powerpoint/2010/main" val="2625056515"/>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www.w3.org/XML/1998/namespace"/>
    <ds:schemaRef ds:uri="http://purl.org/dc/dcmitype/"/>
    <ds:schemaRef ds:uri="http://purl.org/dc/terms/"/>
    <ds:schemaRef ds:uri="fadb41d3-f9cb-40fb-903c-8cacaba95bb5"/>
    <ds:schemaRef ds:uri="http://purl.org/dc/elements/1.1/"/>
    <ds:schemaRef ds:uri="http://schemas.microsoft.com/office/2006/documentManagement/types"/>
    <ds:schemaRef ds:uri="http://schemas.microsoft.com/office/infopath/2007/PartnerControls"/>
    <ds:schemaRef ds:uri="http://schemas.openxmlformats.org/package/2006/metadata/core-properties"/>
    <ds:schemaRef ds:uri="b30265f8-c5e2-4918-b4a1-b977299ca3e2"/>
    <ds:schemaRef ds:uri="http://schemas.microsoft.com/office/2006/metadata/properties"/>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forward</Template>
  <TotalTime>243</TotalTime>
  <Words>492</Words>
  <Application>Microsoft Office PowerPoint</Application>
  <PresentationFormat>Widescreen</PresentationFormat>
  <Paragraphs>78</Paragraphs>
  <Slides>17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Calibri</vt:lpstr>
      <vt:lpstr>Calibri Light</vt:lpstr>
      <vt:lpstr>Franklin Gothic Book</vt:lpstr>
      <vt:lpstr>Franklin Gothic Demi</vt:lpstr>
      <vt:lpstr>Wingdings</vt:lpstr>
      <vt:lpstr>Wingdings 2</vt:lpstr>
      <vt:lpstr>DividendVTI</vt:lpstr>
      <vt:lpstr>Travel PLANNER agent</vt:lpstr>
      <vt:lpstr>OUTLINE</vt:lpstr>
      <vt:lpstr>Problem Statement</vt:lpstr>
      <vt:lpstr>Technology  used</vt:lpstr>
      <vt:lpstr>IBM cloud services used</vt:lpstr>
      <vt:lpstr>Wow factors</vt:lpstr>
      <vt:lpstr>End users</vt:lpstr>
      <vt:lpstr>API REFERENCE AFTER DEPLOYMENT</vt:lpstr>
      <vt:lpstr>DEPLOYMENT &amp; PREVIEW</vt:lpstr>
      <vt:lpstr>Results</vt:lpstr>
      <vt:lpstr>Conclusion</vt:lpstr>
      <vt:lpstr>GitHub Link</vt:lpstr>
      <vt:lpstr>PowerPoint Presentation</vt:lpstr>
      <vt:lpstr>IBM Certifications</vt:lpstr>
      <vt:lpstr>IBM Certifications</vt:lpstr>
      <vt:lpstr>IBM LAB CERTIFICATE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THARUN KUMAR REDDY CHALAMALA</cp:lastModifiedBy>
  <cp:revision>143</cp:revision>
  <dcterms:created xsi:type="dcterms:W3CDTF">2021-05-26T16:50:10Z</dcterms:created>
  <dcterms:modified xsi:type="dcterms:W3CDTF">2025-08-03T06:53:38Z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