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 id="214748370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Hanken Grotesk"/>
      <p:regular r:id="rId20"/>
      <p:bold r:id="rId21"/>
      <p:italic r:id="rId22"/>
      <p:boldItalic r:id="rId23"/>
    </p:embeddedFont>
    <p:embeddedFont>
      <p:font typeface="Hanken Grotesk SemiBold"/>
      <p:regular r:id="rId24"/>
      <p:bold r:id="rId25"/>
      <p:italic r:id="rId26"/>
      <p:boldItalic r:id="rId27"/>
    </p:embeddedFont>
    <p:embeddedFont>
      <p:font typeface="Inconsolata"/>
      <p:regular r:id="rId28"/>
      <p:bold r:id="rId29"/>
    </p:embeddedFont>
    <p:embeddedFont>
      <p:font typeface="Inter"/>
      <p:regular r:id="rId30"/>
      <p:bold r:id="rId31"/>
    </p:embeddedFont>
    <p:embeddedFont>
      <p:font typeface="Lora SemiBold"/>
      <p:regular r:id="rId32"/>
      <p:bold r:id="rId33"/>
      <p:italic r:id="rId34"/>
      <p:boldItalic r:id="rId35"/>
    </p:embeddedFont>
    <p:embeddedFont>
      <p:font typeface="Lor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ankenGrotesk-regular.fntdata"/><Relationship Id="rId22" Type="http://schemas.openxmlformats.org/officeDocument/2006/relationships/font" Target="fonts/HankenGrotesk-italic.fntdata"/><Relationship Id="rId21" Type="http://schemas.openxmlformats.org/officeDocument/2006/relationships/font" Target="fonts/HankenGrotesk-bold.fntdata"/><Relationship Id="rId24" Type="http://schemas.openxmlformats.org/officeDocument/2006/relationships/font" Target="fonts/HankenGroteskSemiBold-regular.fntdata"/><Relationship Id="rId23" Type="http://schemas.openxmlformats.org/officeDocument/2006/relationships/font" Target="fonts/HankenGrotesk-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HankenGroteskSemiBold-italic.fntdata"/><Relationship Id="rId25" Type="http://schemas.openxmlformats.org/officeDocument/2006/relationships/font" Target="fonts/HankenGroteskSemiBold-bold.fntdata"/><Relationship Id="rId28" Type="http://schemas.openxmlformats.org/officeDocument/2006/relationships/font" Target="fonts/Inconsolata-regular.fntdata"/><Relationship Id="rId27" Type="http://schemas.openxmlformats.org/officeDocument/2006/relationships/font" Target="fonts/HankenGroteskSemiBold-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Inconsolata-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4.xml"/><Relationship Id="rId33" Type="http://schemas.openxmlformats.org/officeDocument/2006/relationships/font" Target="fonts/LoraSemiBold-bold.fntdata"/><Relationship Id="rId10" Type="http://schemas.openxmlformats.org/officeDocument/2006/relationships/slide" Target="slides/slide3.xml"/><Relationship Id="rId32" Type="http://schemas.openxmlformats.org/officeDocument/2006/relationships/font" Target="fonts/LoraSemiBold-regular.fntdata"/><Relationship Id="rId13" Type="http://schemas.openxmlformats.org/officeDocument/2006/relationships/slide" Target="slides/slide6.xml"/><Relationship Id="rId35" Type="http://schemas.openxmlformats.org/officeDocument/2006/relationships/font" Target="fonts/LoraSemiBold-boldItalic.fntdata"/><Relationship Id="rId12" Type="http://schemas.openxmlformats.org/officeDocument/2006/relationships/slide" Target="slides/slide5.xml"/><Relationship Id="rId34" Type="http://schemas.openxmlformats.org/officeDocument/2006/relationships/font" Target="fonts/LoraSemiBold-italic.fntdata"/><Relationship Id="rId15" Type="http://schemas.openxmlformats.org/officeDocument/2006/relationships/slide" Target="slides/slide8.xml"/><Relationship Id="rId37" Type="http://schemas.openxmlformats.org/officeDocument/2006/relationships/font" Target="fonts/Lora-bold.fntdata"/><Relationship Id="rId14" Type="http://schemas.openxmlformats.org/officeDocument/2006/relationships/slide" Target="slides/slide7.xml"/><Relationship Id="rId36" Type="http://schemas.openxmlformats.org/officeDocument/2006/relationships/font" Target="fonts/Lora-regular.fntdata"/><Relationship Id="rId17" Type="http://schemas.openxmlformats.org/officeDocument/2006/relationships/slide" Target="slides/slide10.xml"/><Relationship Id="rId39" Type="http://schemas.openxmlformats.org/officeDocument/2006/relationships/font" Target="fonts/Lora-boldItalic.fntdata"/><Relationship Id="rId16" Type="http://schemas.openxmlformats.org/officeDocument/2006/relationships/slide" Target="slides/slide9.xml"/><Relationship Id="rId38" Type="http://schemas.openxmlformats.org/officeDocument/2006/relationships/font" Target="fonts/Lora-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SLIDES_API98234744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SLIDES_API98234744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SLIDES_API982347447_1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SLIDES_API982347447_1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SLIDES_API982347447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SLIDES_API982347447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SLIDES_API982347447_1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SLIDES_API982347447_1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SLIDES_API982347447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SLIDES_API982347447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SLIDES_API982347447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SLIDES_API982347447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SLIDES_API982347447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SLIDES_API982347447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SLIDES_API982347447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SLIDES_API982347447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SLIDES_API982347447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SLIDES_API982347447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SLIDES_API982347447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SLIDES_API982347447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SLIDES_API982347447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SLIDES_API982347447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SLIDES_API982347447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SLIDES_API982347447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57" name="Shape 57"/>
        <p:cNvGrpSpPr/>
        <p:nvPr/>
      </p:nvGrpSpPr>
      <p:grpSpPr>
        <a:xfrm>
          <a:off x="0" y="0"/>
          <a:ext cx="0" cy="0"/>
          <a:chOff x="0" y="0"/>
          <a:chExt cx="0" cy="0"/>
        </a:xfrm>
      </p:grpSpPr>
      <p:sp>
        <p:nvSpPr>
          <p:cNvPr id="58" name="Google Shape;58;p1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59" name="Google Shape;59;p15"/>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
    <p:spTree>
      <p:nvGrpSpPr>
        <p:cNvPr id="60" name="Shape 60"/>
        <p:cNvGrpSpPr/>
        <p:nvPr/>
      </p:nvGrpSpPr>
      <p:grpSpPr>
        <a:xfrm>
          <a:off x="0" y="0"/>
          <a:ext cx="0" cy="0"/>
          <a:chOff x="0" y="0"/>
          <a:chExt cx="0" cy="0"/>
        </a:xfrm>
      </p:grpSpPr>
      <p:sp>
        <p:nvSpPr>
          <p:cNvPr id="61" name="Google Shape;61;p1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62" name="Google Shape;62;p16"/>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63" name="Shape 63"/>
        <p:cNvGrpSpPr/>
        <p:nvPr/>
      </p:nvGrpSpPr>
      <p:grpSpPr>
        <a:xfrm>
          <a:off x="0" y="0"/>
          <a:ext cx="0" cy="0"/>
          <a:chOff x="0" y="0"/>
          <a:chExt cx="0" cy="0"/>
        </a:xfrm>
      </p:grpSpPr>
      <p:sp>
        <p:nvSpPr>
          <p:cNvPr id="64" name="Google Shape;64;p1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65" name="Google Shape;65;p17"/>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66" name="Shape 66"/>
        <p:cNvGrpSpPr/>
        <p:nvPr/>
      </p:nvGrpSpPr>
      <p:grpSpPr>
        <a:xfrm>
          <a:off x="0" y="0"/>
          <a:ext cx="0" cy="0"/>
          <a:chOff x="0" y="0"/>
          <a:chExt cx="0" cy="0"/>
        </a:xfrm>
      </p:grpSpPr>
      <p:sp>
        <p:nvSpPr>
          <p:cNvPr id="67" name="Google Shape;67;p18"/>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8" name="Google Shape;68;p18"/>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9" name="Google Shape;69;p1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0" name="Google Shape;70;p18"/>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71" name="Shape 71"/>
        <p:cNvGrpSpPr/>
        <p:nvPr/>
      </p:nvGrpSpPr>
      <p:grpSpPr>
        <a:xfrm>
          <a:off x="0" y="0"/>
          <a:ext cx="0" cy="0"/>
          <a:chOff x="0" y="0"/>
          <a:chExt cx="0" cy="0"/>
        </a:xfrm>
      </p:grpSpPr>
      <p:sp>
        <p:nvSpPr>
          <p:cNvPr id="72" name="Google Shape;72;p19"/>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3" name="Google Shape;73;p19"/>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4" name="Google Shape;74;p1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5" name="Google Shape;75;p19"/>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76" name="Shape 76"/>
        <p:cNvGrpSpPr/>
        <p:nvPr/>
      </p:nvGrpSpPr>
      <p:grpSpPr>
        <a:xfrm>
          <a:off x="0" y="0"/>
          <a:ext cx="0" cy="0"/>
          <a:chOff x="0" y="0"/>
          <a:chExt cx="0" cy="0"/>
        </a:xfrm>
      </p:grpSpPr>
      <p:sp>
        <p:nvSpPr>
          <p:cNvPr id="77" name="Google Shape;77;p20"/>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8" name="Google Shape;78;p20"/>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9" name="Google Shape;79;p2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80" name="Google Shape;80;p20"/>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1" name="Google Shape;81;p20"/>
          <p:cNvSpPr/>
          <p:nvPr/>
        </p:nvSpPr>
        <p:spPr>
          <a:xfrm>
            <a:off x="734713" y="1452100"/>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1</a:t>
            </a:r>
            <a:endParaRPr b="1" sz="1800">
              <a:solidFill>
                <a:schemeClr val="accent1"/>
              </a:solidFill>
              <a:latin typeface="Hanken Grotesk"/>
              <a:ea typeface="Hanken Grotesk"/>
              <a:cs typeface="Hanken Grotesk"/>
              <a:sym typeface="Hanken Grotesk"/>
            </a:endParaRPr>
          </a:p>
        </p:txBody>
      </p:sp>
      <p:sp>
        <p:nvSpPr>
          <p:cNvPr id="82" name="Google Shape;82;p20"/>
          <p:cNvSpPr/>
          <p:nvPr/>
        </p:nvSpPr>
        <p:spPr>
          <a:xfrm>
            <a:off x="734700" y="2673413"/>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2</a:t>
            </a:r>
            <a:endParaRPr b="1" sz="1800">
              <a:solidFill>
                <a:schemeClr val="accent1"/>
              </a:solidFill>
              <a:latin typeface="Hanken Grotesk"/>
              <a:ea typeface="Hanken Grotesk"/>
              <a:cs typeface="Hanken Grotesk"/>
              <a:sym typeface="Hanken Grotesk"/>
            </a:endParaRPr>
          </a:p>
        </p:txBody>
      </p:sp>
      <p:sp>
        <p:nvSpPr>
          <p:cNvPr id="83" name="Google Shape;83;p20"/>
          <p:cNvSpPr/>
          <p:nvPr/>
        </p:nvSpPr>
        <p:spPr>
          <a:xfrm>
            <a:off x="734725" y="3894738"/>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3</a:t>
            </a:r>
            <a:endParaRPr b="1" sz="1800">
              <a:solidFill>
                <a:schemeClr val="accent1"/>
              </a:solidFill>
              <a:latin typeface="Hanken Grotesk"/>
              <a:ea typeface="Hanken Grotesk"/>
              <a:cs typeface="Hanken Grotesk"/>
              <a:sym typeface="Hanken Grotesk"/>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84" name="Shape 84"/>
        <p:cNvGrpSpPr/>
        <p:nvPr/>
      </p:nvGrpSpPr>
      <p:grpSpPr>
        <a:xfrm>
          <a:off x="0" y="0"/>
          <a:ext cx="0" cy="0"/>
          <a:chOff x="0" y="0"/>
          <a:chExt cx="0" cy="0"/>
        </a:xfrm>
      </p:grpSpPr>
      <p:sp>
        <p:nvSpPr>
          <p:cNvPr id="85" name="Google Shape;85;p21"/>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6" name="Google Shape;86;p21"/>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7" name="Google Shape;87;p21"/>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8" name="Google Shape;88;p2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cxnSp>
        <p:nvCxnSpPr>
          <p:cNvPr id="89" name="Google Shape;89;p21"/>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90" name="Google Shape;90;p21"/>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91" name="Google Shape;91;p21"/>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92" name="Shape 92"/>
        <p:cNvGrpSpPr/>
        <p:nvPr/>
      </p:nvGrpSpPr>
      <p:grpSpPr>
        <a:xfrm>
          <a:off x="0" y="0"/>
          <a:ext cx="0" cy="0"/>
          <a:chOff x="0" y="0"/>
          <a:chExt cx="0" cy="0"/>
        </a:xfrm>
      </p:grpSpPr>
      <p:sp>
        <p:nvSpPr>
          <p:cNvPr id="93" name="Google Shape;93;p22"/>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4" name="Google Shape;94;p22"/>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5" name="Google Shape;95;p22"/>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6" name="Google Shape;96;p22"/>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97" name="Google Shape;97;p22"/>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98" name="Google Shape;98;p22"/>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99" name="Google Shape;99;p22"/>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100" name="Google Shape;100;p22"/>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1" name="Google Shape;101;p22"/>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2" name="Google Shape;102;p22"/>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103" name="Shape 103"/>
        <p:cNvGrpSpPr/>
        <p:nvPr/>
      </p:nvGrpSpPr>
      <p:grpSpPr>
        <a:xfrm>
          <a:off x="0" y="0"/>
          <a:ext cx="0" cy="0"/>
          <a:chOff x="0" y="0"/>
          <a:chExt cx="0" cy="0"/>
        </a:xfrm>
      </p:grpSpPr>
      <p:sp>
        <p:nvSpPr>
          <p:cNvPr id="104" name="Google Shape;104;p23"/>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5" name="Google Shape;105;p23"/>
          <p:cNvSpPr txBox="1"/>
          <p:nvPr>
            <p:ph idx="2" type="body"/>
          </p:nvPr>
        </p:nvSpPr>
        <p:spPr>
          <a:xfrm>
            <a:off x="32370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6" name="Google Shape;106;p23"/>
          <p:cNvSpPr txBox="1"/>
          <p:nvPr>
            <p:ph idx="3" type="body"/>
          </p:nvPr>
        </p:nvSpPr>
        <p:spPr>
          <a:xfrm>
            <a:off x="60168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7" name="Google Shape;107;p2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p:cSld name="CUSTOM_3_2_1_1">
    <p:spTree>
      <p:nvGrpSpPr>
        <p:cNvPr id="108" name="Shape 108"/>
        <p:cNvGrpSpPr/>
        <p:nvPr/>
      </p:nvGrpSpPr>
      <p:grpSpPr>
        <a:xfrm>
          <a:off x="0" y="0"/>
          <a:ext cx="0" cy="0"/>
          <a:chOff x="0" y="0"/>
          <a:chExt cx="0" cy="0"/>
        </a:xfrm>
      </p:grpSpPr>
      <p:sp>
        <p:nvSpPr>
          <p:cNvPr id="109" name="Google Shape;109;p24"/>
          <p:cNvSpPr txBox="1"/>
          <p:nvPr>
            <p:ph idx="1"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0" name="Google Shape;110;p24"/>
          <p:cNvSpPr txBox="1"/>
          <p:nvPr>
            <p:ph idx="2"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1" name="Google Shape;111;p24"/>
          <p:cNvSpPr txBox="1"/>
          <p:nvPr>
            <p:ph idx="3"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2" name="Google Shape;112;p24"/>
          <p:cNvSpPr/>
          <p:nvPr/>
        </p:nvSpPr>
        <p:spPr>
          <a:xfrm>
            <a:off x="13337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1</a:t>
            </a:r>
            <a:endParaRPr b="1" sz="2800">
              <a:solidFill>
                <a:schemeClr val="accent1"/>
              </a:solidFill>
              <a:latin typeface="Hanken Grotesk"/>
              <a:ea typeface="Hanken Grotesk"/>
              <a:cs typeface="Hanken Grotesk"/>
              <a:sym typeface="Hanken Grotesk"/>
            </a:endParaRPr>
          </a:p>
        </p:txBody>
      </p:sp>
      <p:sp>
        <p:nvSpPr>
          <p:cNvPr id="113" name="Google Shape;113;p24"/>
          <p:cNvSpPr/>
          <p:nvPr/>
        </p:nvSpPr>
        <p:spPr>
          <a:xfrm>
            <a:off x="4113597"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2</a:t>
            </a:r>
            <a:endParaRPr b="1" sz="2800">
              <a:solidFill>
                <a:schemeClr val="accent1"/>
              </a:solidFill>
              <a:latin typeface="Hanken Grotesk"/>
              <a:ea typeface="Hanken Grotesk"/>
              <a:cs typeface="Hanken Grotesk"/>
              <a:sym typeface="Hanken Grotesk"/>
            </a:endParaRPr>
          </a:p>
        </p:txBody>
      </p:sp>
      <p:sp>
        <p:nvSpPr>
          <p:cNvPr id="114" name="Google Shape;114;p24"/>
          <p:cNvSpPr/>
          <p:nvPr/>
        </p:nvSpPr>
        <p:spPr>
          <a:xfrm>
            <a:off x="6893399"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3</a:t>
            </a:r>
            <a:endParaRPr b="1" sz="2800">
              <a:solidFill>
                <a:schemeClr val="accent1"/>
              </a:solidFill>
              <a:latin typeface="Hanken Grotesk"/>
              <a:ea typeface="Hanken Grotesk"/>
              <a:cs typeface="Hanken Grotesk"/>
              <a:sym typeface="Hanken Grotesk"/>
            </a:endParaRPr>
          </a:p>
        </p:txBody>
      </p:sp>
      <p:sp>
        <p:nvSpPr>
          <p:cNvPr id="115" name="Google Shape;115;p2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116" name="Shape 116"/>
        <p:cNvGrpSpPr/>
        <p:nvPr/>
      </p:nvGrpSpPr>
      <p:grpSpPr>
        <a:xfrm>
          <a:off x="0" y="0"/>
          <a:ext cx="0" cy="0"/>
          <a:chOff x="0" y="0"/>
          <a:chExt cx="0" cy="0"/>
        </a:xfrm>
      </p:grpSpPr>
      <p:sp>
        <p:nvSpPr>
          <p:cNvPr id="117" name="Google Shape;117;p25"/>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18" name="Google Shape;118;p2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19" name="Google Shape;119;p25"/>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120" name="Google Shape;120;p25"/>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121" name="Google Shape;121;p25"/>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122" name="Google Shape;122;p25"/>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23" name="Google Shape;123;p25"/>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124" name="Shape 124"/>
        <p:cNvGrpSpPr/>
        <p:nvPr/>
      </p:nvGrpSpPr>
      <p:grpSpPr>
        <a:xfrm>
          <a:off x="0" y="0"/>
          <a:ext cx="0" cy="0"/>
          <a:chOff x="0" y="0"/>
          <a:chExt cx="0" cy="0"/>
        </a:xfrm>
      </p:grpSpPr>
      <p:sp>
        <p:nvSpPr>
          <p:cNvPr id="125" name="Google Shape;125;p26"/>
          <p:cNvSpPr/>
          <p:nvPr/>
        </p:nvSpPr>
        <p:spPr>
          <a:xfrm>
            <a:off x="45735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126" name="Google Shape;126;p26"/>
          <p:cNvSpPr/>
          <p:nvPr/>
        </p:nvSpPr>
        <p:spPr>
          <a:xfrm>
            <a:off x="3237075"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127" name="Google Shape;127;p26"/>
          <p:cNvSpPr/>
          <p:nvPr/>
        </p:nvSpPr>
        <p:spPr>
          <a:xfrm>
            <a:off x="601680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sz="1200">
              <a:solidFill>
                <a:schemeClr val="dk1"/>
              </a:solidFill>
              <a:latin typeface="Inter"/>
              <a:ea typeface="Inter"/>
              <a:cs typeface="Inter"/>
              <a:sym typeface="Inter"/>
            </a:endParaRPr>
          </a:p>
        </p:txBody>
      </p:sp>
      <p:sp>
        <p:nvSpPr>
          <p:cNvPr id="128" name="Google Shape;128;p26"/>
          <p:cNvSpPr txBox="1"/>
          <p:nvPr>
            <p:ph idx="1" type="body"/>
          </p:nvPr>
        </p:nvSpPr>
        <p:spPr>
          <a:xfrm>
            <a:off x="4572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29" name="Google Shape;129;p26"/>
          <p:cNvSpPr txBox="1"/>
          <p:nvPr>
            <p:ph idx="2" type="body"/>
          </p:nvPr>
        </p:nvSpPr>
        <p:spPr>
          <a:xfrm>
            <a:off x="3237075" y="19019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30" name="Google Shape;130;p26"/>
          <p:cNvSpPr txBox="1"/>
          <p:nvPr>
            <p:ph idx="3" type="body"/>
          </p:nvPr>
        </p:nvSpPr>
        <p:spPr>
          <a:xfrm>
            <a:off x="60168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31" name="Google Shape;131;p26"/>
          <p:cNvSpPr txBox="1"/>
          <p:nvPr>
            <p:ph idx="4" type="subTitle"/>
          </p:nvPr>
        </p:nvSpPr>
        <p:spPr>
          <a:xfrm>
            <a:off x="4572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6"/>
          <p:cNvSpPr txBox="1"/>
          <p:nvPr>
            <p:ph idx="5" type="subTitle"/>
          </p:nvPr>
        </p:nvSpPr>
        <p:spPr>
          <a:xfrm>
            <a:off x="32370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6"/>
          <p:cNvSpPr txBox="1"/>
          <p:nvPr>
            <p:ph idx="6" type="subTitle"/>
          </p:nvPr>
        </p:nvSpPr>
        <p:spPr>
          <a:xfrm>
            <a:off x="60168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2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135" name="Shape 135"/>
        <p:cNvGrpSpPr/>
        <p:nvPr/>
      </p:nvGrpSpPr>
      <p:grpSpPr>
        <a:xfrm>
          <a:off x="0" y="0"/>
          <a:ext cx="0" cy="0"/>
          <a:chOff x="0" y="0"/>
          <a:chExt cx="0" cy="0"/>
        </a:xfrm>
      </p:grpSpPr>
      <p:sp>
        <p:nvSpPr>
          <p:cNvPr id="136" name="Google Shape;136;p27"/>
          <p:cNvSpPr txBox="1"/>
          <p:nvPr>
            <p:ph idx="1" type="body"/>
          </p:nvPr>
        </p:nvSpPr>
        <p:spPr>
          <a:xfrm>
            <a:off x="4572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37" name="Google Shape;137;p27"/>
          <p:cNvSpPr txBox="1"/>
          <p:nvPr>
            <p:ph idx="2" type="subTitle"/>
          </p:nvPr>
        </p:nvSpPr>
        <p:spPr>
          <a:xfrm>
            <a:off x="4572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39" name="Google Shape;139;p27"/>
          <p:cNvSpPr txBox="1"/>
          <p:nvPr>
            <p:ph idx="3" type="body"/>
          </p:nvPr>
        </p:nvSpPr>
        <p:spPr>
          <a:xfrm>
            <a:off x="326895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0" name="Google Shape;140;p27"/>
          <p:cNvSpPr txBox="1"/>
          <p:nvPr>
            <p:ph idx="4" type="subTitle"/>
          </p:nvPr>
        </p:nvSpPr>
        <p:spPr>
          <a:xfrm>
            <a:off x="326895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7"/>
          <p:cNvSpPr txBox="1"/>
          <p:nvPr>
            <p:ph idx="5" type="body"/>
          </p:nvPr>
        </p:nvSpPr>
        <p:spPr>
          <a:xfrm>
            <a:off x="60807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2" name="Google Shape;142;p27"/>
          <p:cNvSpPr txBox="1"/>
          <p:nvPr>
            <p:ph idx="6" type="subTitle"/>
          </p:nvPr>
        </p:nvSpPr>
        <p:spPr>
          <a:xfrm>
            <a:off x="60807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143" name="Shape 143"/>
        <p:cNvGrpSpPr/>
        <p:nvPr/>
      </p:nvGrpSpPr>
      <p:grpSpPr>
        <a:xfrm>
          <a:off x="0" y="0"/>
          <a:ext cx="0" cy="0"/>
          <a:chOff x="0" y="0"/>
          <a:chExt cx="0" cy="0"/>
        </a:xfrm>
      </p:grpSpPr>
      <p:sp>
        <p:nvSpPr>
          <p:cNvPr id="144" name="Google Shape;144;p28"/>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5" name="Google Shape;145;p28"/>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6" name="Google Shape;146;p28"/>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8"/>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8"/>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50" name="Google Shape;150;p28"/>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151" name="Shape 151"/>
        <p:cNvGrpSpPr/>
        <p:nvPr/>
      </p:nvGrpSpPr>
      <p:grpSpPr>
        <a:xfrm>
          <a:off x="0" y="0"/>
          <a:ext cx="0" cy="0"/>
          <a:chOff x="0" y="0"/>
          <a:chExt cx="0" cy="0"/>
        </a:xfrm>
      </p:grpSpPr>
      <p:sp>
        <p:nvSpPr>
          <p:cNvPr id="152" name="Google Shape;152;p29"/>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153" name="Google Shape;153;p29"/>
          <p:cNvSpPr/>
          <p:nvPr/>
        </p:nvSpPr>
        <p:spPr>
          <a:xfrm>
            <a:off x="457200" y="1289138"/>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54" name="Google Shape;154;p29"/>
          <p:cNvSpPr txBox="1"/>
          <p:nvPr>
            <p:ph idx="1" type="subTitle"/>
          </p:nvPr>
        </p:nvSpPr>
        <p:spPr>
          <a:xfrm>
            <a:off x="457200" y="1289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55" name="Google Shape;155;p29"/>
          <p:cNvSpPr txBox="1"/>
          <p:nvPr>
            <p:ph idx="2" type="body"/>
          </p:nvPr>
        </p:nvSpPr>
        <p:spPr>
          <a:xfrm>
            <a:off x="2749850" y="128912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56" name="Google Shape;156;p29"/>
          <p:cNvSpPr/>
          <p:nvPr/>
        </p:nvSpPr>
        <p:spPr>
          <a:xfrm>
            <a:off x="457200" y="2397125"/>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57" name="Google Shape;157;p29"/>
          <p:cNvSpPr txBox="1"/>
          <p:nvPr>
            <p:ph idx="3" type="subTitle"/>
          </p:nvPr>
        </p:nvSpPr>
        <p:spPr>
          <a:xfrm>
            <a:off x="457200" y="2397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58" name="Google Shape;158;p29"/>
          <p:cNvSpPr/>
          <p:nvPr/>
        </p:nvSpPr>
        <p:spPr>
          <a:xfrm>
            <a:off x="457200" y="3505113"/>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59" name="Google Shape;159;p29"/>
          <p:cNvSpPr txBox="1"/>
          <p:nvPr>
            <p:ph idx="4" type="body"/>
          </p:nvPr>
        </p:nvSpPr>
        <p:spPr>
          <a:xfrm>
            <a:off x="2749800" y="3506400"/>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60" name="Google Shape;160;p29"/>
          <p:cNvSpPr txBox="1"/>
          <p:nvPr>
            <p:ph idx="5" type="body"/>
          </p:nvPr>
        </p:nvSpPr>
        <p:spPr>
          <a:xfrm>
            <a:off x="2749800" y="239777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61" name="Google Shape;161;p29"/>
          <p:cNvSpPr txBox="1"/>
          <p:nvPr>
            <p:ph idx="6" type="subTitle"/>
          </p:nvPr>
        </p:nvSpPr>
        <p:spPr>
          <a:xfrm>
            <a:off x="457200" y="3505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62" name="Google Shape;162;p29"/>
          <p:cNvSpPr/>
          <p:nvPr/>
        </p:nvSpPr>
        <p:spPr>
          <a:xfrm>
            <a:off x="2674650" y="171790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2674650" y="28248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2674650" y="39317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165" name="Shape 165"/>
        <p:cNvGrpSpPr/>
        <p:nvPr/>
      </p:nvGrpSpPr>
      <p:grpSpPr>
        <a:xfrm>
          <a:off x="0" y="0"/>
          <a:ext cx="0" cy="0"/>
          <a:chOff x="0" y="0"/>
          <a:chExt cx="0" cy="0"/>
        </a:xfrm>
      </p:grpSpPr>
      <p:sp>
        <p:nvSpPr>
          <p:cNvPr id="166" name="Google Shape;166;p30"/>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7" name="Google Shape;167;p30"/>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68" name="Google Shape;168;p30"/>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69" name="Google Shape;169;p30"/>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70" name="Google Shape;170;p30"/>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171" name="Shape 171"/>
        <p:cNvGrpSpPr/>
        <p:nvPr/>
      </p:nvGrpSpPr>
      <p:grpSpPr>
        <a:xfrm>
          <a:off x="0" y="0"/>
          <a:ext cx="0" cy="0"/>
          <a:chOff x="0" y="0"/>
          <a:chExt cx="0" cy="0"/>
        </a:xfrm>
      </p:grpSpPr>
      <p:sp>
        <p:nvSpPr>
          <p:cNvPr id="172" name="Google Shape;172;p3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3" name="Google Shape;173;p31"/>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74" name="Google Shape;174;p31"/>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175" name="Shape 175"/>
        <p:cNvGrpSpPr/>
        <p:nvPr/>
      </p:nvGrpSpPr>
      <p:grpSpPr>
        <a:xfrm>
          <a:off x="0" y="0"/>
          <a:ext cx="0" cy="0"/>
          <a:chOff x="0" y="0"/>
          <a:chExt cx="0" cy="0"/>
        </a:xfrm>
      </p:grpSpPr>
      <p:sp>
        <p:nvSpPr>
          <p:cNvPr id="176" name="Google Shape;176;p3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7" name="Google Shape;177;p32"/>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78" name="Google Shape;178;p32"/>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179" name="Shape 179"/>
        <p:cNvGrpSpPr/>
        <p:nvPr/>
      </p:nvGrpSpPr>
      <p:grpSpPr>
        <a:xfrm>
          <a:off x="0" y="0"/>
          <a:ext cx="0" cy="0"/>
          <a:chOff x="0" y="0"/>
          <a:chExt cx="0" cy="0"/>
        </a:xfrm>
      </p:grpSpPr>
      <p:sp>
        <p:nvSpPr>
          <p:cNvPr id="180" name="Google Shape;180;p3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1" name="Google Shape;181;p33"/>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82" name="Google Shape;182;p33"/>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183" name="Shape 183"/>
        <p:cNvGrpSpPr/>
        <p:nvPr/>
      </p:nvGrpSpPr>
      <p:grpSpPr>
        <a:xfrm>
          <a:off x="0" y="0"/>
          <a:ext cx="0" cy="0"/>
          <a:chOff x="0" y="0"/>
          <a:chExt cx="0" cy="0"/>
        </a:xfrm>
      </p:grpSpPr>
      <p:sp>
        <p:nvSpPr>
          <p:cNvPr id="184" name="Google Shape;184;p3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85" name="Google Shape;185;p34"/>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86" name="Google Shape;186;p34"/>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87" name="Google Shape;187;p34"/>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88" name="Google Shape;188;p34"/>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3" name="Shape 193"/>
        <p:cNvGrpSpPr/>
        <p:nvPr/>
      </p:nvGrpSpPr>
      <p:grpSpPr>
        <a:xfrm>
          <a:off x="0" y="0"/>
          <a:ext cx="0" cy="0"/>
          <a:chOff x="0" y="0"/>
          <a:chExt cx="0" cy="0"/>
        </a:xfrm>
      </p:grpSpPr>
      <p:sp>
        <p:nvSpPr>
          <p:cNvPr id="194" name="Google Shape;194;p36"/>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195" name="Google Shape;19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196" name="Shape 196"/>
        <p:cNvGrpSpPr/>
        <p:nvPr/>
      </p:nvGrpSpPr>
      <p:grpSpPr>
        <a:xfrm>
          <a:off x="0" y="0"/>
          <a:ext cx="0" cy="0"/>
          <a:chOff x="0" y="0"/>
          <a:chExt cx="0" cy="0"/>
        </a:xfrm>
      </p:grpSpPr>
      <p:sp>
        <p:nvSpPr>
          <p:cNvPr id="197" name="Google Shape;197;p3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98" name="Google Shape;198;p37"/>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
    <p:spTree>
      <p:nvGrpSpPr>
        <p:cNvPr id="199" name="Shape 199"/>
        <p:cNvGrpSpPr/>
        <p:nvPr/>
      </p:nvGrpSpPr>
      <p:grpSpPr>
        <a:xfrm>
          <a:off x="0" y="0"/>
          <a:ext cx="0" cy="0"/>
          <a:chOff x="0" y="0"/>
          <a:chExt cx="0" cy="0"/>
        </a:xfrm>
      </p:grpSpPr>
      <p:sp>
        <p:nvSpPr>
          <p:cNvPr id="200" name="Google Shape;200;p3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01" name="Google Shape;201;p38"/>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202" name="Shape 202"/>
        <p:cNvGrpSpPr/>
        <p:nvPr/>
      </p:nvGrpSpPr>
      <p:grpSpPr>
        <a:xfrm>
          <a:off x="0" y="0"/>
          <a:ext cx="0" cy="0"/>
          <a:chOff x="0" y="0"/>
          <a:chExt cx="0" cy="0"/>
        </a:xfrm>
      </p:grpSpPr>
      <p:sp>
        <p:nvSpPr>
          <p:cNvPr id="203" name="Google Shape;203;p3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04" name="Google Shape;204;p39"/>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205" name="Shape 205"/>
        <p:cNvGrpSpPr/>
        <p:nvPr/>
      </p:nvGrpSpPr>
      <p:grpSpPr>
        <a:xfrm>
          <a:off x="0" y="0"/>
          <a:ext cx="0" cy="0"/>
          <a:chOff x="0" y="0"/>
          <a:chExt cx="0" cy="0"/>
        </a:xfrm>
      </p:grpSpPr>
      <p:sp>
        <p:nvSpPr>
          <p:cNvPr id="206" name="Google Shape;206;p40"/>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07" name="Google Shape;207;p40"/>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08" name="Google Shape;208;p4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09" name="Google Shape;209;p40"/>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10" name="Google Shape;210;p40"/>
          <p:cNvSpPr/>
          <p:nvPr/>
        </p:nvSpPr>
        <p:spPr>
          <a:xfrm>
            <a:off x="740588" y="1452150"/>
            <a:ext cx="350044" cy="350044"/>
          </a:xfrm>
          <a:custGeom>
            <a:rect b="b" l="l" r="r" t="t"/>
            <a:pathLst>
              <a:path extrusionOk="0" h="190500" w="190500">
                <a:moveTo>
                  <a:pt x="182880" y="95250"/>
                </a:moveTo>
                <a:cubicBezTo>
                  <a:pt x="182880" y="143510"/>
                  <a:pt x="143510" y="182880"/>
                  <a:pt x="95250" y="182880"/>
                </a:cubicBezTo>
                <a:cubicBezTo>
                  <a:pt x="46990" y="182880"/>
                  <a:pt x="8255" y="143510"/>
                  <a:pt x="8255" y="95250"/>
                </a:cubicBezTo>
                <a:cubicBezTo>
                  <a:pt x="8255" y="46990"/>
                  <a:pt x="46990" y="8255"/>
                  <a:pt x="95250" y="8255"/>
                </a:cubicBezTo>
                <a:cubicBezTo>
                  <a:pt x="143510" y="8255"/>
                  <a:pt x="182880" y="46990"/>
                  <a:pt x="182880" y="95250"/>
                </a:cubicBezTo>
                <a:close/>
                <a:moveTo>
                  <a:pt x="95250" y="190500"/>
                </a:moveTo>
                <a:cubicBezTo>
                  <a:pt x="147955" y="190500"/>
                  <a:pt x="190500" y="147955"/>
                  <a:pt x="190500" y="95250"/>
                </a:cubicBezTo>
                <a:cubicBezTo>
                  <a:pt x="190500" y="42545"/>
                  <a:pt x="147955" y="0"/>
                  <a:pt x="95250" y="0"/>
                </a:cubicBezTo>
                <a:cubicBezTo>
                  <a:pt x="42545" y="0"/>
                  <a:pt x="0" y="42545"/>
                  <a:pt x="0" y="95250"/>
                </a:cubicBezTo>
                <a:cubicBezTo>
                  <a:pt x="0" y="147955"/>
                  <a:pt x="42545" y="190500"/>
                  <a:pt x="95250" y="190500"/>
                </a:cubicBezTo>
                <a:close/>
                <a:moveTo>
                  <a:pt x="137160" y="98425"/>
                </a:moveTo>
                <a:lnTo>
                  <a:pt x="141605" y="95250"/>
                </a:lnTo>
                <a:lnTo>
                  <a:pt x="137160" y="92075"/>
                </a:lnTo>
                <a:lnTo>
                  <a:pt x="73660" y="44450"/>
                </a:lnTo>
                <a:cubicBezTo>
                  <a:pt x="71755" y="43180"/>
                  <a:pt x="69850" y="43180"/>
                  <a:pt x="68580" y="45085"/>
                </a:cubicBezTo>
                <a:cubicBezTo>
                  <a:pt x="66675" y="46990"/>
                  <a:pt x="67310" y="49530"/>
                  <a:pt x="69215" y="50800"/>
                </a:cubicBezTo>
                <a:lnTo>
                  <a:pt x="128270" y="95250"/>
                </a:lnTo>
                <a:lnTo>
                  <a:pt x="69215" y="139700"/>
                </a:lnTo>
                <a:cubicBezTo>
                  <a:pt x="67310" y="140970"/>
                  <a:pt x="66675" y="143510"/>
                  <a:pt x="68580" y="145415"/>
                </a:cubicBezTo>
                <a:cubicBezTo>
                  <a:pt x="69850" y="147320"/>
                  <a:pt x="71755" y="147320"/>
                  <a:pt x="73660" y="14605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0"/>
          <p:cNvSpPr/>
          <p:nvPr/>
        </p:nvSpPr>
        <p:spPr>
          <a:xfrm>
            <a:off x="740588" y="2679300"/>
            <a:ext cx="350044" cy="350044"/>
          </a:xfrm>
          <a:custGeom>
            <a:rect b="b" l="l" r="r" t="t"/>
            <a:pathLst>
              <a:path extrusionOk="0" h="190500" w="190500">
                <a:moveTo>
                  <a:pt x="182880" y="95250"/>
                </a:moveTo>
                <a:cubicBezTo>
                  <a:pt x="182880" y="143510"/>
                  <a:pt x="143510" y="182880"/>
                  <a:pt x="95250" y="182880"/>
                </a:cubicBezTo>
                <a:cubicBezTo>
                  <a:pt x="46990" y="182880"/>
                  <a:pt x="8255" y="143510"/>
                  <a:pt x="8255" y="95250"/>
                </a:cubicBezTo>
                <a:cubicBezTo>
                  <a:pt x="8255" y="46990"/>
                  <a:pt x="46990" y="8255"/>
                  <a:pt x="95250" y="8255"/>
                </a:cubicBezTo>
                <a:cubicBezTo>
                  <a:pt x="143510" y="8255"/>
                  <a:pt x="182880" y="46990"/>
                  <a:pt x="182880" y="95250"/>
                </a:cubicBezTo>
                <a:close/>
                <a:moveTo>
                  <a:pt x="95250" y="190500"/>
                </a:moveTo>
                <a:cubicBezTo>
                  <a:pt x="147955" y="190500"/>
                  <a:pt x="190500" y="147955"/>
                  <a:pt x="190500" y="95250"/>
                </a:cubicBezTo>
                <a:cubicBezTo>
                  <a:pt x="190500" y="42545"/>
                  <a:pt x="147955" y="0"/>
                  <a:pt x="95250" y="0"/>
                </a:cubicBezTo>
                <a:cubicBezTo>
                  <a:pt x="42545" y="0"/>
                  <a:pt x="0" y="42545"/>
                  <a:pt x="0" y="95250"/>
                </a:cubicBezTo>
                <a:cubicBezTo>
                  <a:pt x="0" y="147955"/>
                  <a:pt x="42545" y="190500"/>
                  <a:pt x="95250" y="190500"/>
                </a:cubicBezTo>
                <a:close/>
                <a:moveTo>
                  <a:pt x="137160" y="98425"/>
                </a:moveTo>
                <a:lnTo>
                  <a:pt x="141605" y="95250"/>
                </a:lnTo>
                <a:lnTo>
                  <a:pt x="137160" y="92075"/>
                </a:lnTo>
                <a:lnTo>
                  <a:pt x="73660" y="44450"/>
                </a:lnTo>
                <a:cubicBezTo>
                  <a:pt x="71755" y="43180"/>
                  <a:pt x="69850" y="43180"/>
                  <a:pt x="68580" y="45085"/>
                </a:cubicBezTo>
                <a:cubicBezTo>
                  <a:pt x="66675" y="46990"/>
                  <a:pt x="67310" y="49530"/>
                  <a:pt x="69215" y="50800"/>
                </a:cubicBezTo>
                <a:lnTo>
                  <a:pt x="128270" y="95250"/>
                </a:lnTo>
                <a:lnTo>
                  <a:pt x="69215" y="139700"/>
                </a:lnTo>
                <a:cubicBezTo>
                  <a:pt x="67310" y="140970"/>
                  <a:pt x="66675" y="143510"/>
                  <a:pt x="68580" y="145415"/>
                </a:cubicBezTo>
                <a:cubicBezTo>
                  <a:pt x="69850" y="147320"/>
                  <a:pt x="71755" y="147320"/>
                  <a:pt x="73660" y="14605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0"/>
          <p:cNvSpPr/>
          <p:nvPr/>
        </p:nvSpPr>
        <p:spPr>
          <a:xfrm>
            <a:off x="740588" y="3894700"/>
            <a:ext cx="350044" cy="350044"/>
          </a:xfrm>
          <a:custGeom>
            <a:rect b="b" l="l" r="r" t="t"/>
            <a:pathLst>
              <a:path extrusionOk="0" h="190500" w="190500">
                <a:moveTo>
                  <a:pt x="182880" y="95250"/>
                </a:moveTo>
                <a:cubicBezTo>
                  <a:pt x="182880" y="143510"/>
                  <a:pt x="143510" y="182880"/>
                  <a:pt x="95250" y="182880"/>
                </a:cubicBezTo>
                <a:cubicBezTo>
                  <a:pt x="46990" y="182880"/>
                  <a:pt x="8255" y="143510"/>
                  <a:pt x="8255" y="95250"/>
                </a:cubicBezTo>
                <a:cubicBezTo>
                  <a:pt x="8255" y="46990"/>
                  <a:pt x="46990" y="8255"/>
                  <a:pt x="95250" y="8255"/>
                </a:cubicBezTo>
                <a:cubicBezTo>
                  <a:pt x="143510" y="8255"/>
                  <a:pt x="182880" y="46990"/>
                  <a:pt x="182880" y="95250"/>
                </a:cubicBezTo>
                <a:close/>
                <a:moveTo>
                  <a:pt x="95250" y="190500"/>
                </a:moveTo>
                <a:cubicBezTo>
                  <a:pt x="147955" y="190500"/>
                  <a:pt x="190500" y="147955"/>
                  <a:pt x="190500" y="95250"/>
                </a:cubicBezTo>
                <a:cubicBezTo>
                  <a:pt x="190500" y="42545"/>
                  <a:pt x="147955" y="0"/>
                  <a:pt x="95250" y="0"/>
                </a:cubicBezTo>
                <a:cubicBezTo>
                  <a:pt x="42545" y="0"/>
                  <a:pt x="0" y="42545"/>
                  <a:pt x="0" y="95250"/>
                </a:cubicBezTo>
                <a:cubicBezTo>
                  <a:pt x="0" y="147955"/>
                  <a:pt x="42545" y="190500"/>
                  <a:pt x="95250" y="190500"/>
                </a:cubicBezTo>
                <a:close/>
                <a:moveTo>
                  <a:pt x="137160" y="98425"/>
                </a:moveTo>
                <a:lnTo>
                  <a:pt x="141605" y="95250"/>
                </a:lnTo>
                <a:lnTo>
                  <a:pt x="137160" y="92075"/>
                </a:lnTo>
                <a:lnTo>
                  <a:pt x="73660" y="44450"/>
                </a:lnTo>
                <a:cubicBezTo>
                  <a:pt x="71755" y="43180"/>
                  <a:pt x="69850" y="43180"/>
                  <a:pt x="68580" y="45085"/>
                </a:cubicBezTo>
                <a:cubicBezTo>
                  <a:pt x="66675" y="46990"/>
                  <a:pt x="67310" y="49530"/>
                  <a:pt x="69215" y="50800"/>
                </a:cubicBezTo>
                <a:lnTo>
                  <a:pt x="128270" y="95250"/>
                </a:lnTo>
                <a:lnTo>
                  <a:pt x="69215" y="139700"/>
                </a:lnTo>
                <a:cubicBezTo>
                  <a:pt x="67310" y="140970"/>
                  <a:pt x="66675" y="143510"/>
                  <a:pt x="68580" y="145415"/>
                </a:cubicBezTo>
                <a:cubicBezTo>
                  <a:pt x="69850" y="147320"/>
                  <a:pt x="71755" y="147320"/>
                  <a:pt x="73660" y="14605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213" name="Shape 213"/>
        <p:cNvGrpSpPr/>
        <p:nvPr/>
      </p:nvGrpSpPr>
      <p:grpSpPr>
        <a:xfrm>
          <a:off x="0" y="0"/>
          <a:ext cx="0" cy="0"/>
          <a:chOff x="0" y="0"/>
          <a:chExt cx="0" cy="0"/>
        </a:xfrm>
      </p:grpSpPr>
      <p:sp>
        <p:nvSpPr>
          <p:cNvPr id="214" name="Google Shape;214;p41"/>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15" name="Google Shape;215;p41"/>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16" name="Google Shape;216;p4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17" name="Google Shape;217;p41"/>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218" name="Shape 218"/>
        <p:cNvGrpSpPr/>
        <p:nvPr/>
      </p:nvGrpSpPr>
      <p:grpSpPr>
        <a:xfrm>
          <a:off x="0" y="0"/>
          <a:ext cx="0" cy="0"/>
          <a:chOff x="0" y="0"/>
          <a:chExt cx="0" cy="0"/>
        </a:xfrm>
      </p:grpSpPr>
      <p:sp>
        <p:nvSpPr>
          <p:cNvPr id="219" name="Google Shape;219;p42"/>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20" name="Google Shape;220;p42"/>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21" name="Google Shape;221;p4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22" name="Google Shape;222;p42"/>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23" name="Google Shape;223;p42"/>
          <p:cNvSpPr/>
          <p:nvPr/>
        </p:nvSpPr>
        <p:spPr>
          <a:xfrm>
            <a:off x="734713" y="1452100"/>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1</a:t>
            </a:r>
            <a:endParaRPr b="1" sz="1800">
              <a:solidFill>
                <a:schemeClr val="accent1"/>
              </a:solidFill>
              <a:latin typeface="Hanken Grotesk"/>
              <a:ea typeface="Hanken Grotesk"/>
              <a:cs typeface="Hanken Grotesk"/>
              <a:sym typeface="Hanken Grotesk"/>
            </a:endParaRPr>
          </a:p>
        </p:txBody>
      </p:sp>
      <p:sp>
        <p:nvSpPr>
          <p:cNvPr id="224" name="Google Shape;224;p42"/>
          <p:cNvSpPr/>
          <p:nvPr/>
        </p:nvSpPr>
        <p:spPr>
          <a:xfrm>
            <a:off x="734700" y="2673413"/>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2</a:t>
            </a:r>
            <a:endParaRPr b="1" sz="1800">
              <a:solidFill>
                <a:schemeClr val="accent1"/>
              </a:solidFill>
              <a:latin typeface="Hanken Grotesk"/>
              <a:ea typeface="Hanken Grotesk"/>
              <a:cs typeface="Hanken Grotesk"/>
              <a:sym typeface="Hanken Grotesk"/>
            </a:endParaRPr>
          </a:p>
        </p:txBody>
      </p:sp>
      <p:sp>
        <p:nvSpPr>
          <p:cNvPr id="225" name="Google Shape;225;p42"/>
          <p:cNvSpPr/>
          <p:nvPr/>
        </p:nvSpPr>
        <p:spPr>
          <a:xfrm>
            <a:off x="734725" y="3894738"/>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3</a:t>
            </a:r>
            <a:endParaRPr b="1" sz="1800">
              <a:solidFill>
                <a:schemeClr val="accent1"/>
              </a:solidFill>
              <a:latin typeface="Hanken Grotesk"/>
              <a:ea typeface="Hanken Grotesk"/>
              <a:cs typeface="Hanken Grotesk"/>
              <a:sym typeface="Hanken Grotes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226" name="Shape 226"/>
        <p:cNvGrpSpPr/>
        <p:nvPr/>
      </p:nvGrpSpPr>
      <p:grpSpPr>
        <a:xfrm>
          <a:off x="0" y="0"/>
          <a:ext cx="0" cy="0"/>
          <a:chOff x="0" y="0"/>
          <a:chExt cx="0" cy="0"/>
        </a:xfrm>
      </p:grpSpPr>
      <p:sp>
        <p:nvSpPr>
          <p:cNvPr id="227" name="Google Shape;227;p43"/>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28" name="Google Shape;228;p43"/>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29" name="Google Shape;229;p43"/>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30" name="Google Shape;230;p4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cxnSp>
        <p:nvCxnSpPr>
          <p:cNvPr id="231" name="Google Shape;231;p43"/>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232" name="Google Shape;232;p43"/>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233" name="Google Shape;233;p43"/>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234" name="Shape 234"/>
        <p:cNvGrpSpPr/>
        <p:nvPr/>
      </p:nvGrpSpPr>
      <p:grpSpPr>
        <a:xfrm>
          <a:off x="0" y="0"/>
          <a:ext cx="0" cy="0"/>
          <a:chOff x="0" y="0"/>
          <a:chExt cx="0" cy="0"/>
        </a:xfrm>
      </p:grpSpPr>
      <p:sp>
        <p:nvSpPr>
          <p:cNvPr id="235" name="Google Shape;235;p44"/>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6" name="Google Shape;236;p44"/>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37" name="Google Shape;237;p44"/>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38" name="Google Shape;238;p44"/>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239" name="Google Shape;239;p44"/>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240" name="Google Shape;240;p44"/>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241" name="Google Shape;241;p44"/>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242" name="Google Shape;242;p44"/>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43" name="Google Shape;243;p44"/>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44" name="Google Shape;244;p44"/>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245" name="Shape 245"/>
        <p:cNvGrpSpPr/>
        <p:nvPr/>
      </p:nvGrpSpPr>
      <p:grpSpPr>
        <a:xfrm>
          <a:off x="0" y="0"/>
          <a:ext cx="0" cy="0"/>
          <a:chOff x="0" y="0"/>
          <a:chExt cx="0" cy="0"/>
        </a:xfrm>
      </p:grpSpPr>
      <p:sp>
        <p:nvSpPr>
          <p:cNvPr id="246" name="Google Shape;246;p45"/>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47" name="Google Shape;247;p45"/>
          <p:cNvSpPr txBox="1"/>
          <p:nvPr>
            <p:ph idx="2" type="body"/>
          </p:nvPr>
        </p:nvSpPr>
        <p:spPr>
          <a:xfrm>
            <a:off x="32370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48" name="Google Shape;248;p45"/>
          <p:cNvSpPr txBox="1"/>
          <p:nvPr>
            <p:ph idx="3" type="body"/>
          </p:nvPr>
        </p:nvSpPr>
        <p:spPr>
          <a:xfrm>
            <a:off x="60168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49" name="Google Shape;249;p4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p:cSld name="CUSTOM_3_2_1_1">
    <p:spTree>
      <p:nvGrpSpPr>
        <p:cNvPr id="250" name="Shape 250"/>
        <p:cNvGrpSpPr/>
        <p:nvPr/>
      </p:nvGrpSpPr>
      <p:grpSpPr>
        <a:xfrm>
          <a:off x="0" y="0"/>
          <a:ext cx="0" cy="0"/>
          <a:chOff x="0" y="0"/>
          <a:chExt cx="0" cy="0"/>
        </a:xfrm>
      </p:grpSpPr>
      <p:sp>
        <p:nvSpPr>
          <p:cNvPr id="251" name="Google Shape;251;p46"/>
          <p:cNvSpPr txBox="1"/>
          <p:nvPr>
            <p:ph idx="1"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252" name="Google Shape;252;p46"/>
          <p:cNvSpPr txBox="1"/>
          <p:nvPr>
            <p:ph idx="2"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253" name="Google Shape;253;p46"/>
          <p:cNvSpPr txBox="1"/>
          <p:nvPr>
            <p:ph idx="3"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254" name="Google Shape;254;p46"/>
          <p:cNvSpPr/>
          <p:nvPr/>
        </p:nvSpPr>
        <p:spPr>
          <a:xfrm>
            <a:off x="13337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1</a:t>
            </a:r>
            <a:endParaRPr b="1" sz="2800">
              <a:solidFill>
                <a:schemeClr val="accent1"/>
              </a:solidFill>
              <a:latin typeface="Hanken Grotesk"/>
              <a:ea typeface="Hanken Grotesk"/>
              <a:cs typeface="Hanken Grotesk"/>
              <a:sym typeface="Hanken Grotesk"/>
            </a:endParaRPr>
          </a:p>
        </p:txBody>
      </p:sp>
      <p:sp>
        <p:nvSpPr>
          <p:cNvPr id="255" name="Google Shape;255;p46"/>
          <p:cNvSpPr/>
          <p:nvPr/>
        </p:nvSpPr>
        <p:spPr>
          <a:xfrm>
            <a:off x="4113597"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2</a:t>
            </a:r>
            <a:endParaRPr b="1" sz="2800">
              <a:solidFill>
                <a:schemeClr val="accent1"/>
              </a:solidFill>
              <a:latin typeface="Hanken Grotesk"/>
              <a:ea typeface="Hanken Grotesk"/>
              <a:cs typeface="Hanken Grotesk"/>
              <a:sym typeface="Hanken Grotesk"/>
            </a:endParaRPr>
          </a:p>
        </p:txBody>
      </p:sp>
      <p:sp>
        <p:nvSpPr>
          <p:cNvPr id="256" name="Google Shape;256;p46"/>
          <p:cNvSpPr/>
          <p:nvPr/>
        </p:nvSpPr>
        <p:spPr>
          <a:xfrm>
            <a:off x="6893399"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3</a:t>
            </a:r>
            <a:endParaRPr b="1" sz="2800">
              <a:solidFill>
                <a:schemeClr val="accent1"/>
              </a:solidFill>
              <a:latin typeface="Hanken Grotesk"/>
              <a:ea typeface="Hanken Grotesk"/>
              <a:cs typeface="Hanken Grotesk"/>
              <a:sym typeface="Hanken Grotesk"/>
            </a:endParaRPr>
          </a:p>
        </p:txBody>
      </p:sp>
      <p:sp>
        <p:nvSpPr>
          <p:cNvPr id="257" name="Google Shape;257;p4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258" name="Shape 258"/>
        <p:cNvGrpSpPr/>
        <p:nvPr/>
      </p:nvGrpSpPr>
      <p:grpSpPr>
        <a:xfrm>
          <a:off x="0" y="0"/>
          <a:ext cx="0" cy="0"/>
          <a:chOff x="0" y="0"/>
          <a:chExt cx="0" cy="0"/>
        </a:xfrm>
      </p:grpSpPr>
      <p:sp>
        <p:nvSpPr>
          <p:cNvPr id="259" name="Google Shape;259;p47"/>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60" name="Google Shape;260;p4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61" name="Google Shape;261;p47"/>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262" name="Google Shape;262;p47"/>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263" name="Google Shape;263;p47"/>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264" name="Google Shape;264;p47"/>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65" name="Google Shape;265;p47"/>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266" name="Shape 266"/>
        <p:cNvGrpSpPr/>
        <p:nvPr/>
      </p:nvGrpSpPr>
      <p:grpSpPr>
        <a:xfrm>
          <a:off x="0" y="0"/>
          <a:ext cx="0" cy="0"/>
          <a:chOff x="0" y="0"/>
          <a:chExt cx="0" cy="0"/>
        </a:xfrm>
      </p:grpSpPr>
      <p:sp>
        <p:nvSpPr>
          <p:cNvPr id="267" name="Google Shape;267;p48"/>
          <p:cNvSpPr/>
          <p:nvPr/>
        </p:nvSpPr>
        <p:spPr>
          <a:xfrm>
            <a:off x="45735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268" name="Google Shape;268;p48"/>
          <p:cNvSpPr/>
          <p:nvPr/>
        </p:nvSpPr>
        <p:spPr>
          <a:xfrm>
            <a:off x="3237075"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269" name="Google Shape;269;p48"/>
          <p:cNvSpPr/>
          <p:nvPr/>
        </p:nvSpPr>
        <p:spPr>
          <a:xfrm>
            <a:off x="601680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sz="1200">
              <a:solidFill>
                <a:schemeClr val="dk1"/>
              </a:solidFill>
              <a:latin typeface="Inter"/>
              <a:ea typeface="Inter"/>
              <a:cs typeface="Inter"/>
              <a:sym typeface="Inter"/>
            </a:endParaRPr>
          </a:p>
        </p:txBody>
      </p:sp>
      <p:sp>
        <p:nvSpPr>
          <p:cNvPr id="270" name="Google Shape;270;p48"/>
          <p:cNvSpPr txBox="1"/>
          <p:nvPr>
            <p:ph idx="1" type="body"/>
          </p:nvPr>
        </p:nvSpPr>
        <p:spPr>
          <a:xfrm>
            <a:off x="4572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71" name="Google Shape;271;p48"/>
          <p:cNvSpPr txBox="1"/>
          <p:nvPr>
            <p:ph idx="2" type="body"/>
          </p:nvPr>
        </p:nvSpPr>
        <p:spPr>
          <a:xfrm>
            <a:off x="3237075" y="19019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72" name="Google Shape;272;p48"/>
          <p:cNvSpPr txBox="1"/>
          <p:nvPr>
            <p:ph idx="3" type="body"/>
          </p:nvPr>
        </p:nvSpPr>
        <p:spPr>
          <a:xfrm>
            <a:off x="60168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73" name="Google Shape;273;p48"/>
          <p:cNvSpPr txBox="1"/>
          <p:nvPr>
            <p:ph idx="4" type="subTitle"/>
          </p:nvPr>
        </p:nvSpPr>
        <p:spPr>
          <a:xfrm>
            <a:off x="4572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48"/>
          <p:cNvSpPr txBox="1"/>
          <p:nvPr>
            <p:ph idx="5" type="subTitle"/>
          </p:nvPr>
        </p:nvSpPr>
        <p:spPr>
          <a:xfrm>
            <a:off x="32370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48"/>
          <p:cNvSpPr txBox="1"/>
          <p:nvPr>
            <p:ph idx="6" type="subTitle"/>
          </p:nvPr>
        </p:nvSpPr>
        <p:spPr>
          <a:xfrm>
            <a:off x="60168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4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277" name="Shape 277"/>
        <p:cNvGrpSpPr/>
        <p:nvPr/>
      </p:nvGrpSpPr>
      <p:grpSpPr>
        <a:xfrm>
          <a:off x="0" y="0"/>
          <a:ext cx="0" cy="0"/>
          <a:chOff x="0" y="0"/>
          <a:chExt cx="0" cy="0"/>
        </a:xfrm>
      </p:grpSpPr>
      <p:sp>
        <p:nvSpPr>
          <p:cNvPr id="278" name="Google Shape;278;p49"/>
          <p:cNvSpPr txBox="1"/>
          <p:nvPr>
            <p:ph idx="1" type="body"/>
          </p:nvPr>
        </p:nvSpPr>
        <p:spPr>
          <a:xfrm>
            <a:off x="4572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79" name="Google Shape;279;p49"/>
          <p:cNvSpPr txBox="1"/>
          <p:nvPr>
            <p:ph idx="2" type="subTitle"/>
          </p:nvPr>
        </p:nvSpPr>
        <p:spPr>
          <a:xfrm>
            <a:off x="4572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4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81" name="Google Shape;281;p49"/>
          <p:cNvSpPr txBox="1"/>
          <p:nvPr>
            <p:ph idx="3" type="body"/>
          </p:nvPr>
        </p:nvSpPr>
        <p:spPr>
          <a:xfrm>
            <a:off x="326895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82" name="Google Shape;282;p49"/>
          <p:cNvSpPr txBox="1"/>
          <p:nvPr>
            <p:ph idx="4" type="subTitle"/>
          </p:nvPr>
        </p:nvSpPr>
        <p:spPr>
          <a:xfrm>
            <a:off x="326895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 name="Google Shape;283;p49"/>
          <p:cNvSpPr txBox="1"/>
          <p:nvPr>
            <p:ph idx="5" type="body"/>
          </p:nvPr>
        </p:nvSpPr>
        <p:spPr>
          <a:xfrm>
            <a:off x="60807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84" name="Google Shape;284;p49"/>
          <p:cNvSpPr txBox="1"/>
          <p:nvPr>
            <p:ph idx="6" type="subTitle"/>
          </p:nvPr>
        </p:nvSpPr>
        <p:spPr>
          <a:xfrm>
            <a:off x="60807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285" name="Shape 285"/>
        <p:cNvGrpSpPr/>
        <p:nvPr/>
      </p:nvGrpSpPr>
      <p:grpSpPr>
        <a:xfrm>
          <a:off x="0" y="0"/>
          <a:ext cx="0" cy="0"/>
          <a:chOff x="0" y="0"/>
          <a:chExt cx="0" cy="0"/>
        </a:xfrm>
      </p:grpSpPr>
      <p:sp>
        <p:nvSpPr>
          <p:cNvPr id="286" name="Google Shape;286;p50"/>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87" name="Google Shape;287;p50"/>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88" name="Google Shape;288;p50"/>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50"/>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0" name="Google Shape;290;p50"/>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1" name="Google Shape;291;p5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92" name="Google Shape;292;p50"/>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293" name="Shape 293"/>
        <p:cNvGrpSpPr/>
        <p:nvPr/>
      </p:nvGrpSpPr>
      <p:grpSpPr>
        <a:xfrm>
          <a:off x="0" y="0"/>
          <a:ext cx="0" cy="0"/>
          <a:chOff x="0" y="0"/>
          <a:chExt cx="0" cy="0"/>
        </a:xfrm>
      </p:grpSpPr>
      <p:sp>
        <p:nvSpPr>
          <p:cNvPr id="294" name="Google Shape;294;p51"/>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295" name="Google Shape;295;p51"/>
          <p:cNvSpPr/>
          <p:nvPr/>
        </p:nvSpPr>
        <p:spPr>
          <a:xfrm>
            <a:off x="457200" y="1289138"/>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96" name="Google Shape;296;p51"/>
          <p:cNvSpPr txBox="1"/>
          <p:nvPr>
            <p:ph idx="1" type="subTitle"/>
          </p:nvPr>
        </p:nvSpPr>
        <p:spPr>
          <a:xfrm>
            <a:off x="457200" y="1289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297" name="Google Shape;297;p51"/>
          <p:cNvSpPr txBox="1"/>
          <p:nvPr>
            <p:ph idx="2" type="body"/>
          </p:nvPr>
        </p:nvSpPr>
        <p:spPr>
          <a:xfrm>
            <a:off x="2749850" y="128912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298" name="Google Shape;298;p51"/>
          <p:cNvSpPr/>
          <p:nvPr/>
        </p:nvSpPr>
        <p:spPr>
          <a:xfrm>
            <a:off x="457200" y="2397125"/>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99" name="Google Shape;299;p51"/>
          <p:cNvSpPr txBox="1"/>
          <p:nvPr>
            <p:ph idx="3" type="subTitle"/>
          </p:nvPr>
        </p:nvSpPr>
        <p:spPr>
          <a:xfrm>
            <a:off x="457200" y="2397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300" name="Google Shape;300;p51"/>
          <p:cNvSpPr/>
          <p:nvPr/>
        </p:nvSpPr>
        <p:spPr>
          <a:xfrm>
            <a:off x="457200" y="3505113"/>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01" name="Google Shape;301;p51"/>
          <p:cNvSpPr txBox="1"/>
          <p:nvPr>
            <p:ph idx="4" type="body"/>
          </p:nvPr>
        </p:nvSpPr>
        <p:spPr>
          <a:xfrm>
            <a:off x="2749800" y="3506400"/>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302" name="Google Shape;302;p51"/>
          <p:cNvSpPr txBox="1"/>
          <p:nvPr>
            <p:ph idx="5" type="body"/>
          </p:nvPr>
        </p:nvSpPr>
        <p:spPr>
          <a:xfrm>
            <a:off x="2749800" y="239777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303" name="Google Shape;303;p51"/>
          <p:cNvSpPr txBox="1"/>
          <p:nvPr>
            <p:ph idx="6" type="subTitle"/>
          </p:nvPr>
        </p:nvSpPr>
        <p:spPr>
          <a:xfrm>
            <a:off x="457200" y="3505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304" name="Google Shape;304;p51"/>
          <p:cNvSpPr/>
          <p:nvPr/>
        </p:nvSpPr>
        <p:spPr>
          <a:xfrm>
            <a:off x="2674650" y="171790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1"/>
          <p:cNvSpPr/>
          <p:nvPr/>
        </p:nvSpPr>
        <p:spPr>
          <a:xfrm>
            <a:off x="2674650" y="28248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1"/>
          <p:cNvSpPr/>
          <p:nvPr/>
        </p:nvSpPr>
        <p:spPr>
          <a:xfrm>
            <a:off x="2674650" y="39317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307" name="Shape 307"/>
        <p:cNvGrpSpPr/>
        <p:nvPr/>
      </p:nvGrpSpPr>
      <p:grpSpPr>
        <a:xfrm>
          <a:off x="0" y="0"/>
          <a:ext cx="0" cy="0"/>
          <a:chOff x="0" y="0"/>
          <a:chExt cx="0" cy="0"/>
        </a:xfrm>
      </p:grpSpPr>
      <p:sp>
        <p:nvSpPr>
          <p:cNvPr id="308" name="Google Shape;308;p52"/>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9" name="Google Shape;309;p52"/>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10" name="Google Shape;310;p52"/>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11" name="Google Shape;311;p52"/>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312" name="Google Shape;312;p52"/>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313" name="Shape 313"/>
        <p:cNvGrpSpPr/>
        <p:nvPr/>
      </p:nvGrpSpPr>
      <p:grpSpPr>
        <a:xfrm>
          <a:off x="0" y="0"/>
          <a:ext cx="0" cy="0"/>
          <a:chOff x="0" y="0"/>
          <a:chExt cx="0" cy="0"/>
        </a:xfrm>
      </p:grpSpPr>
      <p:sp>
        <p:nvSpPr>
          <p:cNvPr id="314" name="Google Shape;314;p5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5" name="Google Shape;315;p53"/>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16" name="Google Shape;316;p53"/>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317" name="Shape 317"/>
        <p:cNvGrpSpPr/>
        <p:nvPr/>
      </p:nvGrpSpPr>
      <p:grpSpPr>
        <a:xfrm>
          <a:off x="0" y="0"/>
          <a:ext cx="0" cy="0"/>
          <a:chOff x="0" y="0"/>
          <a:chExt cx="0" cy="0"/>
        </a:xfrm>
      </p:grpSpPr>
      <p:sp>
        <p:nvSpPr>
          <p:cNvPr id="318" name="Google Shape;318;p5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9" name="Google Shape;319;p54"/>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20" name="Google Shape;320;p54"/>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321" name="Shape 321"/>
        <p:cNvGrpSpPr/>
        <p:nvPr/>
      </p:nvGrpSpPr>
      <p:grpSpPr>
        <a:xfrm>
          <a:off x="0" y="0"/>
          <a:ext cx="0" cy="0"/>
          <a:chOff x="0" y="0"/>
          <a:chExt cx="0" cy="0"/>
        </a:xfrm>
      </p:grpSpPr>
      <p:sp>
        <p:nvSpPr>
          <p:cNvPr id="322" name="Google Shape;322;p5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3" name="Google Shape;323;p55"/>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24" name="Google Shape;324;p55"/>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325" name="Shape 325"/>
        <p:cNvGrpSpPr/>
        <p:nvPr/>
      </p:nvGrpSpPr>
      <p:grpSpPr>
        <a:xfrm>
          <a:off x="0" y="0"/>
          <a:ext cx="0" cy="0"/>
          <a:chOff x="0" y="0"/>
          <a:chExt cx="0" cy="0"/>
        </a:xfrm>
      </p:grpSpPr>
      <p:sp>
        <p:nvSpPr>
          <p:cNvPr id="326" name="Google Shape;326;p5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327" name="Google Shape;327;p56"/>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28" name="Google Shape;328;p56"/>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29" name="Google Shape;329;p56"/>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330" name="Google Shape;330;p56"/>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2">
  <p:cSld name="CUSTOM_3_1_2">
    <p:spTree>
      <p:nvGrpSpPr>
        <p:cNvPr id="331" name="Shape 331"/>
        <p:cNvGrpSpPr/>
        <p:nvPr/>
      </p:nvGrpSpPr>
      <p:grpSpPr>
        <a:xfrm>
          <a:off x="0" y="0"/>
          <a:ext cx="0" cy="0"/>
          <a:chOff x="0" y="0"/>
          <a:chExt cx="0" cy="0"/>
        </a:xfrm>
      </p:grpSpPr>
      <p:sp>
        <p:nvSpPr>
          <p:cNvPr id="332" name="Google Shape;332;p5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333" name="Google Shape;333;p57"/>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34" name="Google Shape;334;p57"/>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35" name="Google Shape;335;p57"/>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336" name="Google Shape;336;p57"/>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1">
  <p:cSld name="CUSTOM_2_1_1">
    <p:spTree>
      <p:nvGrpSpPr>
        <p:cNvPr id="337" name="Shape 337"/>
        <p:cNvGrpSpPr/>
        <p:nvPr/>
      </p:nvGrpSpPr>
      <p:grpSpPr>
        <a:xfrm>
          <a:off x="0" y="0"/>
          <a:ext cx="0" cy="0"/>
          <a:chOff x="0" y="0"/>
          <a:chExt cx="0" cy="0"/>
        </a:xfrm>
      </p:grpSpPr>
      <p:sp>
        <p:nvSpPr>
          <p:cNvPr id="338" name="Google Shape;338;p58"/>
          <p:cNvSpPr txBox="1"/>
          <p:nvPr>
            <p:ph type="title"/>
          </p:nvPr>
        </p:nvSpPr>
        <p:spPr>
          <a:xfrm>
            <a:off x="693575" y="440975"/>
            <a:ext cx="5703300" cy="921000"/>
          </a:xfrm>
          <a:prstGeom prst="rect">
            <a:avLst/>
          </a:prstGeom>
        </p:spPr>
        <p:txBody>
          <a:bodyPr anchorCtr="0" anchor="ctr"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339" name="Google Shape;339;p58"/>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340" name="Google Shape;340;p58"/>
          <p:cNvSpPr/>
          <p:nvPr>
            <p:ph idx="2" type="pic"/>
          </p:nvPr>
        </p:nvSpPr>
        <p:spPr>
          <a:xfrm>
            <a:off x="5071100" y="1185325"/>
            <a:ext cx="3615600" cy="32976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1">
  <p:cSld name="CUSTOM_4_1">
    <p:spTree>
      <p:nvGrpSpPr>
        <p:cNvPr id="341" name="Shape 341"/>
        <p:cNvGrpSpPr/>
        <p:nvPr/>
      </p:nvGrpSpPr>
      <p:grpSpPr>
        <a:xfrm>
          <a:off x="0" y="0"/>
          <a:ext cx="0" cy="0"/>
          <a:chOff x="0" y="0"/>
          <a:chExt cx="0" cy="0"/>
        </a:xfrm>
      </p:grpSpPr>
      <p:sp>
        <p:nvSpPr>
          <p:cNvPr id="342" name="Google Shape;342;p59"/>
          <p:cNvSpPr/>
          <p:nvPr/>
        </p:nvSpPr>
        <p:spPr>
          <a:xfrm>
            <a:off x="431725" y="445025"/>
            <a:ext cx="5994600" cy="424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9"/>
          <p:cNvSpPr txBox="1"/>
          <p:nvPr>
            <p:ph type="title"/>
          </p:nvPr>
        </p:nvSpPr>
        <p:spPr>
          <a:xfrm>
            <a:off x="639600" y="443850"/>
            <a:ext cx="5711400" cy="9222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344" name="Google Shape;344;p59"/>
          <p:cNvSpPr txBox="1"/>
          <p:nvPr>
            <p:ph idx="1" type="body"/>
          </p:nvPr>
        </p:nvSpPr>
        <p:spPr>
          <a:xfrm>
            <a:off x="639675" y="2072075"/>
            <a:ext cx="5538900" cy="22506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345" name="Google Shape;345;p59"/>
          <p:cNvSpPr txBox="1"/>
          <p:nvPr>
            <p:ph idx="2" type="subTitle"/>
          </p:nvPr>
        </p:nvSpPr>
        <p:spPr>
          <a:xfrm>
            <a:off x="639600" y="1311975"/>
            <a:ext cx="5538900" cy="4635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2.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2.xml"/><Relationship Id="rId22" Type="http://schemas.openxmlformats.org/officeDocument/2006/relationships/slideLayout" Target="../slideLayouts/slideLayout54.xml"/><Relationship Id="rId21" Type="http://schemas.openxmlformats.org/officeDocument/2006/relationships/slideLayout" Target="../slideLayouts/slideLayout53.xml"/><Relationship Id="rId24" Type="http://schemas.openxmlformats.org/officeDocument/2006/relationships/slideLayout" Target="../slideLayouts/slideLayout56.xml"/><Relationship Id="rId23" Type="http://schemas.openxmlformats.org/officeDocument/2006/relationships/slideLayout" Target="../slideLayouts/slideLayout55.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25" Type="http://schemas.openxmlformats.org/officeDocument/2006/relationships/theme" Target="../theme/theme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19" Type="http://schemas.openxmlformats.org/officeDocument/2006/relationships/slideLayout" Target="../slideLayouts/slideLayout51.xml"/><Relationship Id="rId1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a:buChar char="●"/>
              <a:defRPr sz="1800">
                <a:solidFill>
                  <a:schemeClr val="dk2"/>
                </a:solidFill>
                <a:latin typeface="Inter"/>
                <a:ea typeface="Inter"/>
                <a:cs typeface="Inter"/>
                <a:sym typeface="Inter"/>
              </a:defRPr>
            </a:lvl1pPr>
            <a:lvl2pPr indent="-317500" lvl="1" marL="914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indent="-317500" lvl="2" marL="1371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indent="-317500" lvl="3" marL="1828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indent="-317500" lvl="4" marL="22860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indent="-317500" lvl="5" marL="27432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indent="-317500" lvl="6" marL="3200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indent="-317500" lvl="7" marL="3657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indent="-317500" lvl="8" marL="4114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9pPr>
          </a:lstStyle>
          <a:p/>
        </p:txBody>
      </p:sp>
      <p:sp>
        <p:nvSpPr>
          <p:cNvPr id="191" name="Google Shape;191;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a:buChar char="●"/>
              <a:defRPr sz="1800">
                <a:solidFill>
                  <a:schemeClr val="dk2"/>
                </a:solidFill>
                <a:latin typeface="Inter"/>
                <a:ea typeface="Inter"/>
                <a:cs typeface="Inter"/>
                <a:sym typeface="Inter"/>
              </a:defRPr>
            </a:lvl1pPr>
            <a:lvl2pPr indent="-317500" lvl="1" marL="914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indent="-317500" lvl="2" marL="1371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indent="-317500" lvl="3" marL="1828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indent="-317500" lvl="4" marL="22860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indent="-317500" lvl="5" marL="27432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indent="-317500" lvl="6" marL="3200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indent="-317500" lvl="7" marL="3657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indent="-317500" lvl="8" marL="4114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p:txBody>
      </p:sp>
      <p:sp>
        <p:nvSpPr>
          <p:cNvPr id="192" name="Google Shape;19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60"/>
          <p:cNvSpPr txBox="1"/>
          <p:nvPr>
            <p:ph type="ctrTitle"/>
          </p:nvPr>
        </p:nvSpPr>
        <p:spPr>
          <a:xfrm>
            <a:off x="1100550" y="1563750"/>
            <a:ext cx="5715000" cy="201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Understanding Hangman: An Interactive Guessing Game</a:t>
            </a:r>
            <a:endParaRPr>
              <a:latin typeface="Lora"/>
              <a:ea typeface="Lora"/>
              <a:cs typeface="Lora"/>
              <a:sym typeface="Lora"/>
            </a:endParaRPr>
          </a:p>
        </p:txBody>
      </p:sp>
      <p:sp>
        <p:nvSpPr>
          <p:cNvPr id="351" name="Google Shape;351;p60"/>
          <p:cNvSpPr txBox="1"/>
          <p:nvPr/>
        </p:nvSpPr>
        <p:spPr>
          <a:xfrm>
            <a:off x="1100550" y="4092775"/>
            <a:ext cx="4659600" cy="38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rgbClr val="000000"/>
              </a:solidFill>
              <a:latin typeface="Inconsolata"/>
              <a:ea typeface="Inconsolata"/>
              <a:cs typeface="Inconsolata"/>
              <a:sym typeface="Inconsolat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6" name="Shape 436"/>
        <p:cNvGrpSpPr/>
        <p:nvPr/>
      </p:nvGrpSpPr>
      <p:grpSpPr>
        <a:xfrm>
          <a:off x="0" y="0"/>
          <a:ext cx="0" cy="0"/>
          <a:chOff x="0" y="0"/>
          <a:chExt cx="0" cy="0"/>
        </a:xfrm>
      </p:grpSpPr>
      <p:sp>
        <p:nvSpPr>
          <p:cNvPr id="437" name="Google Shape;437;p69"/>
          <p:cNvSpPr txBox="1"/>
          <p:nvPr>
            <p:ph type="title"/>
          </p:nvPr>
        </p:nvSpPr>
        <p:spPr>
          <a:xfrm>
            <a:off x="457200" y="446825"/>
            <a:ext cx="8229600" cy="56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620">
                <a:latin typeface="Lora"/>
                <a:ea typeface="Lora"/>
                <a:cs typeface="Lora"/>
                <a:sym typeface="Lora"/>
              </a:rPr>
              <a:t>Hangman and Technology</a:t>
            </a:r>
            <a:endParaRPr sz="2620">
              <a:latin typeface="Lora"/>
              <a:ea typeface="Lora"/>
              <a:cs typeface="Lora"/>
              <a:sym typeface="Lora"/>
            </a:endParaRPr>
          </a:p>
        </p:txBody>
      </p:sp>
      <p:sp>
        <p:nvSpPr>
          <p:cNvPr id="438" name="Google Shape;438;p69"/>
          <p:cNvSpPr txBox="1"/>
          <p:nvPr>
            <p:ph idx="2" type="body"/>
          </p:nvPr>
        </p:nvSpPr>
        <p:spPr>
          <a:xfrm>
            <a:off x="2749850" y="1289125"/>
            <a:ext cx="5937000" cy="986100"/>
          </a:xfrm>
          <a:prstGeom prst="rect">
            <a:avLst/>
          </a:prstGeom>
          <a:noFill/>
        </p:spPr>
        <p:txBody>
          <a:bodyPr anchorCtr="0" anchor="ctr" bIns="91425" lIns="365750" spcFirstLastPara="1" rIns="182875" wrap="square" tIns="91425">
            <a:noAutofit/>
          </a:bodyPr>
          <a:lstStyle/>
          <a:p>
            <a:pPr indent="0" lvl="0" marL="0" rtl="0" algn="l">
              <a:lnSpc>
                <a:spcPct val="105000"/>
              </a:lnSpc>
              <a:spcBef>
                <a:spcPts val="0"/>
              </a:spcBef>
              <a:spcAft>
                <a:spcPts val="1000"/>
              </a:spcAft>
              <a:buNone/>
            </a:pPr>
            <a:r>
              <a:rPr lang="en" sz="1400">
                <a:latin typeface="Inconsolata"/>
                <a:ea typeface="Inconsolata"/>
                <a:cs typeface="Inconsolata"/>
                <a:sym typeface="Inconsolata"/>
              </a:rPr>
              <a:t>Hangman is a classic word guessing game that has been adapted to be played on various technological platforms such as computers, smartphones, and tablets.</a:t>
            </a:r>
            <a:endParaRPr sz="1400">
              <a:latin typeface="Inconsolata"/>
              <a:ea typeface="Inconsolata"/>
              <a:cs typeface="Inconsolata"/>
              <a:sym typeface="Inconsolata"/>
            </a:endParaRPr>
          </a:p>
        </p:txBody>
      </p:sp>
      <p:sp>
        <p:nvSpPr>
          <p:cNvPr id="439" name="Google Shape;439;p69"/>
          <p:cNvSpPr txBox="1"/>
          <p:nvPr>
            <p:ph idx="5" type="body"/>
          </p:nvPr>
        </p:nvSpPr>
        <p:spPr>
          <a:xfrm>
            <a:off x="2749800" y="2397775"/>
            <a:ext cx="5937000" cy="986100"/>
          </a:xfrm>
          <a:prstGeom prst="rect">
            <a:avLst/>
          </a:prstGeom>
          <a:noFill/>
        </p:spPr>
        <p:txBody>
          <a:bodyPr anchorCtr="0" anchor="ctr" bIns="91425" lIns="365750" spcFirstLastPara="1" rIns="182875" wrap="square" tIns="91425">
            <a:noAutofit/>
          </a:bodyPr>
          <a:lstStyle/>
          <a:p>
            <a:pPr indent="0" lvl="0" marL="0" rtl="0" algn="l">
              <a:lnSpc>
                <a:spcPct val="105000"/>
              </a:lnSpc>
              <a:spcBef>
                <a:spcPts val="0"/>
              </a:spcBef>
              <a:spcAft>
                <a:spcPts val="1000"/>
              </a:spcAft>
              <a:buNone/>
            </a:pPr>
            <a:r>
              <a:rPr lang="en" sz="1400">
                <a:latin typeface="Inconsolata"/>
                <a:ea typeface="Inconsolata"/>
                <a:cs typeface="Inconsolata"/>
                <a:sym typeface="Inconsolata"/>
              </a:rPr>
              <a:t>The game involves one player choosing a word and the other player attempting to guess the word by suggesting letters. The technology behind Hangman allows for user-friendly interfaces, interactive graphics, and real-time feedback on correct and incorrect guesses.</a:t>
            </a:r>
            <a:endParaRPr sz="1400">
              <a:latin typeface="Inconsolata"/>
              <a:ea typeface="Inconsolata"/>
              <a:cs typeface="Inconsolata"/>
              <a:sym typeface="Inconsolata"/>
            </a:endParaRPr>
          </a:p>
        </p:txBody>
      </p:sp>
      <p:sp>
        <p:nvSpPr>
          <p:cNvPr id="440" name="Google Shape;440;p69"/>
          <p:cNvSpPr txBox="1"/>
          <p:nvPr>
            <p:ph idx="1" type="subTitle"/>
          </p:nvPr>
        </p:nvSpPr>
        <p:spPr>
          <a:xfrm>
            <a:off x="457200" y="1289150"/>
            <a:ext cx="2142300" cy="986100"/>
          </a:xfrm>
          <a:prstGeom prst="rect">
            <a:avLst/>
          </a:prstGeom>
          <a:noFill/>
        </p:spPr>
        <p:txBody>
          <a:bodyPr anchorCtr="0" anchor="ctr" bIns="91425" lIns="182875" spcFirstLastPara="1" rIns="91425" wrap="square" tIns="91425">
            <a:noAutofit/>
          </a:bodyPr>
          <a:lstStyle/>
          <a:p>
            <a:pPr indent="0" lvl="0" marL="0" rtl="0" algn="l">
              <a:lnSpc>
                <a:spcPct val="100000"/>
              </a:lnSpc>
              <a:spcBef>
                <a:spcPts val="0"/>
              </a:spcBef>
              <a:spcAft>
                <a:spcPts val="1000"/>
              </a:spcAft>
              <a:buNone/>
            </a:pPr>
            <a:r>
              <a:rPr lang="en" sz="1600">
                <a:latin typeface="Lora SemiBold"/>
                <a:ea typeface="Lora SemiBold"/>
                <a:cs typeface="Lora SemiBold"/>
                <a:sym typeface="Lora SemiBold"/>
              </a:rPr>
              <a:t>Introduction</a:t>
            </a:r>
            <a:endParaRPr sz="1600">
              <a:solidFill>
                <a:schemeClr val="dk1"/>
              </a:solidFill>
              <a:latin typeface="Lora SemiBold"/>
              <a:ea typeface="Lora SemiBold"/>
              <a:cs typeface="Lora SemiBold"/>
              <a:sym typeface="Lora SemiBold"/>
            </a:endParaRPr>
          </a:p>
        </p:txBody>
      </p:sp>
      <p:sp>
        <p:nvSpPr>
          <p:cNvPr id="441" name="Google Shape;441;p69"/>
          <p:cNvSpPr txBox="1"/>
          <p:nvPr>
            <p:ph idx="3" type="subTitle"/>
          </p:nvPr>
        </p:nvSpPr>
        <p:spPr>
          <a:xfrm>
            <a:off x="457200" y="2397150"/>
            <a:ext cx="2142300" cy="986100"/>
          </a:xfrm>
          <a:prstGeom prst="rect">
            <a:avLst/>
          </a:prstGeom>
          <a:noFill/>
        </p:spPr>
        <p:txBody>
          <a:bodyPr anchorCtr="0" anchor="ctr" bIns="91425" lIns="182875" spcFirstLastPara="1" rIns="91425" wrap="square" tIns="91425">
            <a:noAutofit/>
          </a:bodyPr>
          <a:lstStyle/>
          <a:p>
            <a:pPr indent="0" lvl="0" marL="0" rtl="0" algn="l">
              <a:lnSpc>
                <a:spcPct val="100000"/>
              </a:lnSpc>
              <a:spcBef>
                <a:spcPts val="0"/>
              </a:spcBef>
              <a:spcAft>
                <a:spcPts val="1000"/>
              </a:spcAft>
              <a:buNone/>
            </a:pPr>
            <a:r>
              <a:rPr lang="en" sz="1600">
                <a:latin typeface="Lora SemiBold"/>
                <a:ea typeface="Lora SemiBold"/>
                <a:cs typeface="Lora SemiBold"/>
                <a:sym typeface="Lora SemiBold"/>
              </a:rPr>
              <a:t>Working</a:t>
            </a:r>
            <a:endParaRPr sz="1600">
              <a:solidFill>
                <a:schemeClr val="dk1"/>
              </a:solidFill>
              <a:latin typeface="Lora SemiBold"/>
              <a:ea typeface="Lora SemiBold"/>
              <a:cs typeface="Lora SemiBold"/>
              <a:sym typeface="Lora SemiBold"/>
            </a:endParaRPr>
          </a:p>
        </p:txBody>
      </p:sp>
      <p:sp>
        <p:nvSpPr>
          <p:cNvPr id="442" name="Google Shape;442;p69"/>
          <p:cNvSpPr txBox="1"/>
          <p:nvPr>
            <p:ph idx="6" type="subTitle"/>
          </p:nvPr>
        </p:nvSpPr>
        <p:spPr>
          <a:xfrm>
            <a:off x="457200" y="3505150"/>
            <a:ext cx="2142300" cy="986100"/>
          </a:xfrm>
          <a:prstGeom prst="rect">
            <a:avLst/>
          </a:prstGeom>
          <a:noFill/>
        </p:spPr>
        <p:txBody>
          <a:bodyPr anchorCtr="0" anchor="ctr" bIns="91425" lIns="182875" spcFirstLastPara="1" rIns="91425" wrap="square" tIns="91425">
            <a:noAutofit/>
          </a:bodyPr>
          <a:lstStyle/>
          <a:p>
            <a:pPr indent="0" lvl="0" marL="0" rtl="0" algn="l">
              <a:lnSpc>
                <a:spcPct val="100000"/>
              </a:lnSpc>
              <a:spcBef>
                <a:spcPts val="0"/>
              </a:spcBef>
              <a:spcAft>
                <a:spcPts val="1000"/>
              </a:spcAft>
              <a:buNone/>
            </a:pPr>
            <a:r>
              <a:rPr lang="en" sz="1600">
                <a:latin typeface="Lora SemiBold"/>
                <a:ea typeface="Lora SemiBold"/>
                <a:cs typeface="Lora SemiBold"/>
                <a:sym typeface="Lora SemiBold"/>
              </a:rPr>
              <a:t>Uses and Future Scope</a:t>
            </a:r>
            <a:endParaRPr sz="1600">
              <a:solidFill>
                <a:schemeClr val="dk1"/>
              </a:solidFill>
              <a:latin typeface="Lora SemiBold"/>
              <a:ea typeface="Lora SemiBold"/>
              <a:cs typeface="Lora SemiBold"/>
              <a:sym typeface="Lora SemiBold"/>
            </a:endParaRPr>
          </a:p>
        </p:txBody>
      </p:sp>
      <p:sp>
        <p:nvSpPr>
          <p:cNvPr id="443" name="Google Shape;443;p69"/>
          <p:cNvSpPr txBox="1"/>
          <p:nvPr>
            <p:ph idx="4" type="body"/>
          </p:nvPr>
        </p:nvSpPr>
        <p:spPr>
          <a:xfrm>
            <a:off x="2749800" y="3506400"/>
            <a:ext cx="5937000" cy="986100"/>
          </a:xfrm>
          <a:prstGeom prst="rect">
            <a:avLst/>
          </a:prstGeom>
          <a:noFill/>
        </p:spPr>
        <p:txBody>
          <a:bodyPr anchorCtr="0" anchor="ctr" bIns="91425" lIns="365750" spcFirstLastPara="1" rIns="182875" wrap="square" tIns="91425">
            <a:noAutofit/>
          </a:bodyPr>
          <a:lstStyle/>
          <a:p>
            <a:pPr indent="0" lvl="0" marL="0" rtl="0" algn="l">
              <a:lnSpc>
                <a:spcPct val="105000"/>
              </a:lnSpc>
              <a:spcBef>
                <a:spcPts val="0"/>
              </a:spcBef>
              <a:spcAft>
                <a:spcPts val="1000"/>
              </a:spcAft>
              <a:buNone/>
            </a:pPr>
            <a:r>
              <a:rPr lang="en" sz="1400">
                <a:latin typeface="Inconsolata"/>
                <a:ea typeface="Inconsolata"/>
                <a:cs typeface="Inconsolata"/>
                <a:sym typeface="Inconsolata"/>
              </a:rPr>
              <a:t>Hangman, in its digital form, serves as an entertaining and educational tool. It can be used for language learning, vocabulary building, and cognitive development. In the future, advancements in technology may introduce new features and game modes to enhance the Hangman experience.</a:t>
            </a:r>
            <a:endParaRPr sz="1400">
              <a:latin typeface="Inconsolata"/>
              <a:ea typeface="Inconsolata"/>
              <a:cs typeface="Inconsolata"/>
              <a:sym typeface="Inconsolata"/>
            </a:endParaRPr>
          </a:p>
        </p:txBody>
      </p:sp>
      <p:sp>
        <p:nvSpPr>
          <p:cNvPr id="444" name="Google Shape;444;p69"/>
          <p:cNvSpPr/>
          <p:nvPr/>
        </p:nvSpPr>
        <p:spPr>
          <a:xfrm>
            <a:off x="2674650" y="1717900"/>
            <a:ext cx="135000" cy="135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9"/>
          <p:cNvSpPr/>
          <p:nvPr/>
        </p:nvSpPr>
        <p:spPr>
          <a:xfrm>
            <a:off x="2674650" y="2824850"/>
            <a:ext cx="135000" cy="135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9"/>
          <p:cNvSpPr/>
          <p:nvPr/>
        </p:nvSpPr>
        <p:spPr>
          <a:xfrm>
            <a:off x="2674650" y="3931750"/>
            <a:ext cx="135000" cy="135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0"/>
          <p:cNvSpPr txBox="1"/>
          <p:nvPr>
            <p:ph type="title"/>
          </p:nvPr>
        </p:nvSpPr>
        <p:spPr>
          <a:xfrm>
            <a:off x="457200" y="4462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latin typeface="Lora"/>
                <a:ea typeface="Lora"/>
                <a:cs typeface="Lora"/>
                <a:sym typeface="Lora"/>
              </a:rPr>
              <a:t>The Future of Hangman</a:t>
            </a:r>
            <a:endParaRPr sz="2820">
              <a:latin typeface="Lora"/>
              <a:ea typeface="Lora"/>
              <a:cs typeface="Lora"/>
              <a:sym typeface="Lora"/>
            </a:endParaRPr>
          </a:p>
        </p:txBody>
      </p:sp>
      <p:sp>
        <p:nvSpPr>
          <p:cNvPr id="452" name="Google Shape;452;p70"/>
          <p:cNvSpPr txBox="1"/>
          <p:nvPr>
            <p:ph idx="1" type="body"/>
          </p:nvPr>
        </p:nvSpPr>
        <p:spPr>
          <a:xfrm>
            <a:off x="457200" y="1834900"/>
            <a:ext cx="3776100" cy="2734200"/>
          </a:xfrm>
          <a:prstGeom prst="rect">
            <a:avLst/>
          </a:prstGeom>
        </p:spPr>
        <p:txBody>
          <a:bodyPr anchorCtr="0" anchor="t" bIns="91425" lIns="91425" spcFirstLastPara="1" rIns="91425" wrap="square" tIns="91425">
            <a:noAutofit/>
          </a:bodyPr>
          <a:lstStyle/>
          <a:p>
            <a:pPr indent="-260350" lvl="0" marL="342900" rtl="0" algn="l">
              <a:spcBef>
                <a:spcPts val="0"/>
              </a:spcBef>
              <a:spcAft>
                <a:spcPts val="0"/>
              </a:spcAft>
              <a:buSzPts val="1400"/>
              <a:buFont typeface="Inconsolata"/>
              <a:buChar char="•"/>
            </a:pPr>
            <a:r>
              <a:rPr lang="en">
                <a:latin typeface="Inconsolata"/>
                <a:ea typeface="Inconsolata"/>
                <a:cs typeface="Inconsolata"/>
                <a:sym typeface="Inconsolata"/>
              </a:rPr>
              <a:t>Integration with voice recognition technology for input</a:t>
            </a:r>
            <a:endParaRPr>
              <a:latin typeface="Inconsolata"/>
              <a:ea typeface="Inconsolata"/>
              <a:cs typeface="Inconsolata"/>
              <a:sym typeface="Inconsolata"/>
            </a:endParaRPr>
          </a:p>
          <a:p>
            <a:pPr indent="-260350" lvl="0" marL="342900" rtl="0" algn="l">
              <a:spcBef>
                <a:spcPts val="1000"/>
              </a:spcBef>
              <a:spcAft>
                <a:spcPts val="0"/>
              </a:spcAft>
              <a:buSzPts val="1400"/>
              <a:buFont typeface="Inconsolata"/>
              <a:buChar char="•"/>
            </a:pPr>
            <a:r>
              <a:rPr lang="en">
                <a:latin typeface="Inconsolata"/>
                <a:ea typeface="Inconsolata"/>
                <a:cs typeface="Inconsolata"/>
                <a:sym typeface="Inconsolata"/>
              </a:rPr>
              <a:t>Incorporation of artificial intelligence to generate more challenging and diverse word choices</a:t>
            </a:r>
            <a:endParaRPr>
              <a:latin typeface="Inconsolata"/>
              <a:ea typeface="Inconsolata"/>
              <a:cs typeface="Inconsolata"/>
              <a:sym typeface="Inconsolata"/>
            </a:endParaRPr>
          </a:p>
          <a:p>
            <a:pPr indent="-260350" lvl="0" marL="342900" rtl="0" algn="l">
              <a:spcBef>
                <a:spcPts val="1000"/>
              </a:spcBef>
              <a:spcAft>
                <a:spcPts val="1000"/>
              </a:spcAft>
              <a:buSzPts val="1400"/>
              <a:buFont typeface="Inconsolata"/>
              <a:buChar char="•"/>
            </a:pPr>
            <a:r>
              <a:rPr lang="en">
                <a:latin typeface="Inconsolata"/>
                <a:ea typeface="Inconsolata"/>
                <a:cs typeface="Inconsolata"/>
                <a:sym typeface="Inconsolata"/>
              </a:rPr>
              <a:t>Multiplayer functionality for increased engagement and competition</a:t>
            </a:r>
            <a:endParaRPr>
              <a:latin typeface="Inconsolata"/>
              <a:ea typeface="Inconsolata"/>
              <a:cs typeface="Inconsolata"/>
              <a:sym typeface="Inconsolata"/>
            </a:endParaRPr>
          </a:p>
        </p:txBody>
      </p:sp>
      <p:sp>
        <p:nvSpPr>
          <p:cNvPr id="453" name="Google Shape;453;p70"/>
          <p:cNvSpPr txBox="1"/>
          <p:nvPr>
            <p:ph idx="2" type="body"/>
          </p:nvPr>
        </p:nvSpPr>
        <p:spPr>
          <a:xfrm>
            <a:off x="4800400" y="1834900"/>
            <a:ext cx="3776100" cy="2734200"/>
          </a:xfrm>
          <a:prstGeom prst="rect">
            <a:avLst/>
          </a:prstGeom>
        </p:spPr>
        <p:txBody>
          <a:bodyPr anchorCtr="0" anchor="t" bIns="91425" lIns="91425" spcFirstLastPara="1" rIns="91425" wrap="square" tIns="91425">
            <a:noAutofit/>
          </a:bodyPr>
          <a:lstStyle/>
          <a:p>
            <a:pPr indent="-260350" lvl="0" marL="342900" marR="0" rtl="0" algn="l">
              <a:lnSpc>
                <a:spcPct val="115000"/>
              </a:lnSpc>
              <a:spcBef>
                <a:spcPts val="0"/>
              </a:spcBef>
              <a:spcAft>
                <a:spcPts val="0"/>
              </a:spcAft>
              <a:buSzPts val="1400"/>
              <a:buFont typeface="Inconsolata"/>
              <a:buChar char="•"/>
            </a:pPr>
            <a:r>
              <a:rPr lang="en">
                <a:latin typeface="Inconsolata"/>
                <a:ea typeface="Inconsolata"/>
                <a:cs typeface="Inconsolata"/>
                <a:sym typeface="Inconsolata"/>
              </a:rPr>
              <a:t>Development of mobile applications for on-the-go gaming</a:t>
            </a:r>
            <a:endParaRPr>
              <a:latin typeface="Inconsolata"/>
              <a:ea typeface="Inconsolata"/>
              <a:cs typeface="Inconsolata"/>
              <a:sym typeface="Inconsolata"/>
            </a:endParaRPr>
          </a:p>
          <a:p>
            <a:pPr indent="-260350" lvl="0" marL="342900" marR="0" rtl="0" algn="l">
              <a:lnSpc>
                <a:spcPct val="115000"/>
              </a:lnSpc>
              <a:spcBef>
                <a:spcPts val="1000"/>
              </a:spcBef>
              <a:spcAft>
                <a:spcPts val="0"/>
              </a:spcAft>
              <a:buSzPts val="1400"/>
              <a:buFont typeface="Inconsolata"/>
              <a:buChar char="•"/>
            </a:pPr>
            <a:r>
              <a:rPr lang="en">
                <a:latin typeface="Inconsolata"/>
                <a:ea typeface="Inconsolata"/>
                <a:cs typeface="Inconsolata"/>
                <a:sym typeface="Inconsolata"/>
              </a:rPr>
              <a:t>Integration with social media platforms to facilitate sharing and challenges among friends</a:t>
            </a:r>
            <a:endParaRPr>
              <a:latin typeface="Inconsolata"/>
              <a:ea typeface="Inconsolata"/>
              <a:cs typeface="Inconsolata"/>
              <a:sym typeface="Inconsolata"/>
            </a:endParaRPr>
          </a:p>
          <a:p>
            <a:pPr indent="-260350" lvl="0" marL="342900" marR="0" rtl="0" algn="l">
              <a:lnSpc>
                <a:spcPct val="115000"/>
              </a:lnSpc>
              <a:spcBef>
                <a:spcPts val="1000"/>
              </a:spcBef>
              <a:spcAft>
                <a:spcPts val="1000"/>
              </a:spcAft>
              <a:buSzPts val="1400"/>
              <a:buFont typeface="Inconsolata"/>
              <a:buChar char="•"/>
            </a:pPr>
            <a:r>
              <a:rPr lang="en">
                <a:latin typeface="Inconsolata"/>
                <a:ea typeface="Inconsolata"/>
                <a:cs typeface="Inconsolata"/>
                <a:sym typeface="Inconsolata"/>
              </a:rPr>
              <a:t>Adaptation for virtual reality (VR) and augmented reality (AR) platforms for immersive gaming experiences</a:t>
            </a:r>
            <a:endParaRPr>
              <a:latin typeface="Inconsolata"/>
              <a:ea typeface="Inconsolata"/>
              <a:cs typeface="Inconsolata"/>
              <a:sym typeface="Inconsolata"/>
            </a:endParaRPr>
          </a:p>
        </p:txBody>
      </p:sp>
      <p:sp>
        <p:nvSpPr>
          <p:cNvPr id="454" name="Google Shape;454;p70"/>
          <p:cNvSpPr txBox="1"/>
          <p:nvPr>
            <p:ph idx="3" type="subTitle"/>
          </p:nvPr>
        </p:nvSpPr>
        <p:spPr>
          <a:xfrm>
            <a:off x="457200" y="1164900"/>
            <a:ext cx="3776100" cy="572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1200"/>
              </a:spcAft>
              <a:buNone/>
            </a:pPr>
            <a:r>
              <a:rPr lang="en">
                <a:latin typeface="Lora SemiBold"/>
                <a:ea typeface="Lora SemiBold"/>
                <a:cs typeface="Lora SemiBold"/>
                <a:sym typeface="Lora SemiBold"/>
              </a:rPr>
              <a:t>Opportunities for Innovation</a:t>
            </a:r>
            <a:endParaRPr>
              <a:latin typeface="Lora SemiBold"/>
              <a:ea typeface="Lora SemiBold"/>
              <a:cs typeface="Lora SemiBold"/>
              <a:sym typeface="Lora SemiBold"/>
            </a:endParaRPr>
          </a:p>
        </p:txBody>
      </p:sp>
      <p:sp>
        <p:nvSpPr>
          <p:cNvPr id="455" name="Google Shape;455;p70"/>
          <p:cNvSpPr txBox="1"/>
          <p:nvPr>
            <p:ph idx="4" type="subTitle"/>
          </p:nvPr>
        </p:nvSpPr>
        <p:spPr>
          <a:xfrm>
            <a:off x="4800400" y="1164900"/>
            <a:ext cx="3776100" cy="572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1200"/>
              </a:spcAft>
              <a:buNone/>
            </a:pPr>
            <a:r>
              <a:rPr lang="en" sz="1400">
                <a:latin typeface="Lora SemiBold"/>
                <a:ea typeface="Lora SemiBold"/>
                <a:cs typeface="Lora SemiBold"/>
                <a:sym typeface="Lora SemiBold"/>
              </a:rPr>
              <a:t>Expanding Platforms</a:t>
            </a:r>
            <a:endParaRPr sz="1400">
              <a:latin typeface="Lora SemiBold"/>
              <a:ea typeface="Lora SemiBold"/>
              <a:cs typeface="Lora SemiBold"/>
              <a:sym typeface="Lor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1"/>
          <p:cNvSpPr/>
          <p:nvPr/>
        </p:nvSpPr>
        <p:spPr>
          <a:xfrm>
            <a:off x="0" y="-5700"/>
            <a:ext cx="320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1"/>
          <p:cNvSpPr txBox="1"/>
          <p:nvPr>
            <p:ph type="title"/>
          </p:nvPr>
        </p:nvSpPr>
        <p:spPr>
          <a:xfrm>
            <a:off x="3659150" y="446700"/>
            <a:ext cx="5034300" cy="6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620">
                <a:latin typeface="Lora"/>
                <a:ea typeface="Lora"/>
                <a:cs typeface="Lora"/>
                <a:sym typeface="Lora"/>
              </a:rPr>
              <a:t>Hangman: Beyond the Game</a:t>
            </a:r>
            <a:endParaRPr sz="2620">
              <a:latin typeface="Lora"/>
              <a:ea typeface="Lora"/>
              <a:cs typeface="Lora"/>
              <a:sym typeface="Lora"/>
            </a:endParaRPr>
          </a:p>
        </p:txBody>
      </p:sp>
      <p:sp>
        <p:nvSpPr>
          <p:cNvPr id="462" name="Google Shape;462;p71"/>
          <p:cNvSpPr txBox="1"/>
          <p:nvPr>
            <p:ph idx="4294967295" type="body"/>
          </p:nvPr>
        </p:nvSpPr>
        <p:spPr>
          <a:xfrm>
            <a:off x="3659150" y="1638350"/>
            <a:ext cx="5034300" cy="2939400"/>
          </a:xfrm>
          <a:prstGeom prst="rect">
            <a:avLst/>
          </a:prstGeom>
        </p:spPr>
        <p:txBody>
          <a:bodyPr anchorCtr="0" anchor="t" bIns="91425" lIns="91425" spcFirstLastPara="1" rIns="91425" wrap="square" tIns="91425">
            <a:noAutofit/>
          </a:bodyPr>
          <a:lstStyle/>
          <a:p>
            <a:pPr indent="-260350" lvl="0" marL="400050" rtl="0" algn="l">
              <a:lnSpc>
                <a:spcPct val="150000"/>
              </a:lnSpc>
              <a:spcBef>
                <a:spcPts val="0"/>
              </a:spcBef>
              <a:spcAft>
                <a:spcPts val="0"/>
              </a:spcAft>
              <a:buClr>
                <a:schemeClr val="accent1"/>
              </a:buClr>
              <a:buSzPts val="1400"/>
              <a:buFont typeface="Inconsolata SemiBold"/>
              <a:buChar char="●"/>
            </a:pPr>
            <a:r>
              <a:rPr lang="en" sz="1400">
                <a:solidFill>
                  <a:schemeClr val="dk1"/>
                </a:solidFill>
                <a:latin typeface="Inconsolata"/>
                <a:ea typeface="Inconsolata"/>
                <a:cs typeface="Inconsolata"/>
                <a:sym typeface="Inconsolata"/>
              </a:rPr>
              <a:t>Hangman is a classic word-guessing game where players attempt to guess a hidden word by suggesting letters.</a:t>
            </a:r>
            <a:endParaRPr sz="1400">
              <a:solidFill>
                <a:schemeClr val="dk1"/>
              </a:solidFill>
              <a:latin typeface="Inconsolata"/>
              <a:ea typeface="Inconsolata"/>
              <a:cs typeface="Inconsolata"/>
              <a:sym typeface="Inconsolata"/>
            </a:endParaRPr>
          </a:p>
          <a:p>
            <a:pPr indent="-260350" lvl="0" marL="400050" rtl="0" algn="l">
              <a:lnSpc>
                <a:spcPct val="150000"/>
              </a:lnSpc>
              <a:spcBef>
                <a:spcPts val="1000"/>
              </a:spcBef>
              <a:spcAft>
                <a:spcPts val="0"/>
              </a:spcAft>
              <a:buClr>
                <a:schemeClr val="accent1"/>
              </a:buClr>
              <a:buSzPts val="1400"/>
              <a:buFont typeface="Inconsolata SemiBold"/>
              <a:buChar char="●"/>
            </a:pPr>
            <a:r>
              <a:rPr lang="en" sz="1400">
                <a:solidFill>
                  <a:schemeClr val="dk1"/>
                </a:solidFill>
                <a:latin typeface="Inconsolata"/>
                <a:ea typeface="Inconsolata"/>
                <a:cs typeface="Inconsolata"/>
                <a:sym typeface="Inconsolata"/>
              </a:rPr>
              <a:t>The game is not only entertaining but also has potential applications in various fields.</a:t>
            </a:r>
            <a:endParaRPr sz="1400">
              <a:solidFill>
                <a:schemeClr val="dk1"/>
              </a:solidFill>
              <a:latin typeface="Inconsolata"/>
              <a:ea typeface="Inconsolata"/>
              <a:cs typeface="Inconsolata"/>
              <a:sym typeface="Inconsolata"/>
            </a:endParaRPr>
          </a:p>
          <a:p>
            <a:pPr indent="-260350" lvl="0" marL="400050" rtl="0" algn="l">
              <a:lnSpc>
                <a:spcPct val="150000"/>
              </a:lnSpc>
              <a:spcBef>
                <a:spcPts val="1000"/>
              </a:spcBef>
              <a:spcAft>
                <a:spcPts val="0"/>
              </a:spcAft>
              <a:buClr>
                <a:schemeClr val="accent1"/>
              </a:buClr>
              <a:buSzPts val="1400"/>
              <a:buFont typeface="Inconsolata SemiBold"/>
              <a:buChar char="●"/>
            </a:pPr>
            <a:r>
              <a:rPr lang="en" sz="1400">
                <a:solidFill>
                  <a:schemeClr val="dk1"/>
                </a:solidFill>
                <a:latin typeface="Inconsolata"/>
                <a:ea typeface="Inconsolata"/>
                <a:cs typeface="Inconsolata"/>
                <a:sym typeface="Inconsolata"/>
              </a:rPr>
              <a:t>In this presentation, we will explore the working of Hangman, its uses, and its future scope.</a:t>
            </a:r>
            <a:endParaRPr sz="1400">
              <a:solidFill>
                <a:schemeClr val="dk1"/>
              </a:solidFill>
              <a:latin typeface="Inconsolata"/>
              <a:ea typeface="Inconsolata"/>
              <a:cs typeface="Inconsolata"/>
              <a:sym typeface="Inconsolata"/>
            </a:endParaRPr>
          </a:p>
          <a:p>
            <a:pPr indent="-241300" lvl="0" marL="400050" rtl="0" algn="l">
              <a:lnSpc>
                <a:spcPct val="150000"/>
              </a:lnSpc>
              <a:spcBef>
                <a:spcPts val="1000"/>
              </a:spcBef>
              <a:spcAft>
                <a:spcPts val="1000"/>
              </a:spcAft>
              <a:buClr>
                <a:schemeClr val="dk1"/>
              </a:buClr>
              <a:buSzPts val="1100"/>
              <a:buFont typeface="Inconsolata SemiBold"/>
              <a:buChar char="●"/>
            </a:pPr>
            <a:r>
              <a:t/>
            </a:r>
            <a:endParaRPr sz="1100">
              <a:solidFill>
                <a:schemeClr val="dk1"/>
              </a:solidFill>
              <a:latin typeface="Inconsolata"/>
              <a:ea typeface="Inconsolata"/>
              <a:cs typeface="Inconsolata"/>
              <a:sym typeface="Inconsolata"/>
            </a:endParaRPr>
          </a:p>
        </p:txBody>
      </p:sp>
      <p:sp>
        <p:nvSpPr>
          <p:cNvPr id="463" name="Google Shape;463;p71"/>
          <p:cNvSpPr txBox="1"/>
          <p:nvPr>
            <p:ph idx="1" type="subTitle"/>
          </p:nvPr>
        </p:nvSpPr>
        <p:spPr>
          <a:xfrm>
            <a:off x="3659150" y="1091275"/>
            <a:ext cx="5034300" cy="4605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latin typeface="Lora SemiBold"/>
                <a:ea typeface="Lora SemiBold"/>
                <a:cs typeface="Lora SemiBold"/>
                <a:sym typeface="Lora SemiBold"/>
              </a:rPr>
              <a:t>Introduction</a:t>
            </a:r>
            <a:endParaRPr>
              <a:latin typeface="Lora SemiBold"/>
              <a:ea typeface="Lora SemiBold"/>
              <a:cs typeface="Lora SemiBold"/>
              <a:sym typeface="Lora SemiBold"/>
            </a:endParaRPr>
          </a:p>
        </p:txBody>
      </p:sp>
      <p:pic>
        <p:nvPicPr>
          <p:cNvPr id="464" name="Google Shape;464;p71"/>
          <p:cNvPicPr preferRelativeResize="0"/>
          <p:nvPr/>
        </p:nvPicPr>
        <p:blipFill>
          <a:blip r:embed="rId3">
            <a:alphaModFix/>
          </a:blip>
          <a:stretch>
            <a:fillRect/>
          </a:stretch>
        </p:blipFill>
        <p:spPr>
          <a:xfrm>
            <a:off x="0" y="0"/>
            <a:ext cx="320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1"/>
          <p:cNvSpPr txBox="1"/>
          <p:nvPr>
            <p:ph idx="1" type="body"/>
          </p:nvPr>
        </p:nvSpPr>
        <p:spPr>
          <a:xfrm>
            <a:off x="457200" y="1017725"/>
            <a:ext cx="4271100" cy="3551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accent1"/>
              </a:buClr>
              <a:buSzPts val="1500"/>
              <a:buFont typeface="Inconsolata"/>
              <a:buChar char="•"/>
            </a:pPr>
            <a:r>
              <a:rPr lang="en" sz="1500">
                <a:latin typeface="Inconsolata"/>
                <a:ea typeface="Inconsolata"/>
                <a:cs typeface="Inconsolata"/>
                <a:sym typeface="Inconsolata"/>
              </a:rPr>
              <a:t>Introduction to Hangman</a:t>
            </a:r>
            <a:endParaRPr sz="1500">
              <a:latin typeface="Inconsolata"/>
              <a:ea typeface="Inconsolata"/>
              <a:cs typeface="Inconsolata"/>
              <a:sym typeface="Inconsolata"/>
            </a:endParaRPr>
          </a:p>
          <a:p>
            <a:pPr indent="-323850" lvl="0" marL="457200" rtl="0" algn="l">
              <a:lnSpc>
                <a:spcPct val="100000"/>
              </a:lnSpc>
              <a:spcBef>
                <a:spcPts val="800"/>
              </a:spcBef>
              <a:spcAft>
                <a:spcPts val="0"/>
              </a:spcAft>
              <a:buClr>
                <a:schemeClr val="accent1"/>
              </a:buClr>
              <a:buSzPts val="1500"/>
              <a:buFont typeface="Inconsolata"/>
              <a:buChar char="•"/>
            </a:pPr>
            <a:r>
              <a:rPr lang="en" sz="1500">
                <a:latin typeface="Inconsolata"/>
                <a:ea typeface="Inconsolata"/>
                <a:cs typeface="Inconsolata"/>
                <a:sym typeface="Inconsolata"/>
              </a:rPr>
              <a:t>How Hangman Works</a:t>
            </a:r>
            <a:endParaRPr sz="1500">
              <a:latin typeface="Inconsolata"/>
              <a:ea typeface="Inconsolata"/>
              <a:cs typeface="Inconsolata"/>
              <a:sym typeface="Inconsolata"/>
            </a:endParaRPr>
          </a:p>
          <a:p>
            <a:pPr indent="-323850" lvl="0" marL="457200" rtl="0" algn="l">
              <a:lnSpc>
                <a:spcPct val="100000"/>
              </a:lnSpc>
              <a:spcBef>
                <a:spcPts val="800"/>
              </a:spcBef>
              <a:spcAft>
                <a:spcPts val="0"/>
              </a:spcAft>
              <a:buClr>
                <a:schemeClr val="accent1"/>
              </a:buClr>
              <a:buSzPts val="1500"/>
              <a:buFont typeface="Inconsolata"/>
              <a:buChar char="•"/>
            </a:pPr>
            <a:r>
              <a:rPr lang="en" sz="1500">
                <a:latin typeface="Inconsolata"/>
                <a:ea typeface="Inconsolata"/>
                <a:cs typeface="Inconsolata"/>
                <a:sym typeface="Inconsolata"/>
              </a:rPr>
              <a:t>Playing Hangman: Step by Step</a:t>
            </a:r>
            <a:endParaRPr sz="1500">
              <a:latin typeface="Inconsolata"/>
              <a:ea typeface="Inconsolata"/>
              <a:cs typeface="Inconsolata"/>
              <a:sym typeface="Inconsolata"/>
            </a:endParaRPr>
          </a:p>
          <a:p>
            <a:pPr indent="-323850" lvl="0" marL="457200" rtl="0" algn="l">
              <a:lnSpc>
                <a:spcPct val="100000"/>
              </a:lnSpc>
              <a:spcBef>
                <a:spcPts val="800"/>
              </a:spcBef>
              <a:spcAft>
                <a:spcPts val="0"/>
              </a:spcAft>
              <a:buClr>
                <a:schemeClr val="accent1"/>
              </a:buClr>
              <a:buSzPts val="1500"/>
              <a:buFont typeface="Inconsolata"/>
              <a:buChar char="•"/>
            </a:pPr>
            <a:r>
              <a:rPr lang="en" sz="1500">
                <a:latin typeface="Inconsolata"/>
                <a:ea typeface="Inconsolata"/>
                <a:cs typeface="Inconsolata"/>
                <a:sym typeface="Inconsolata"/>
              </a:rPr>
              <a:t>The Rules of Hangman</a:t>
            </a:r>
            <a:endParaRPr sz="1500">
              <a:latin typeface="Inconsolata"/>
              <a:ea typeface="Inconsolata"/>
              <a:cs typeface="Inconsolata"/>
              <a:sym typeface="Inconsolata"/>
            </a:endParaRPr>
          </a:p>
          <a:p>
            <a:pPr indent="-323850" lvl="0" marL="457200" rtl="0" algn="l">
              <a:lnSpc>
                <a:spcPct val="100000"/>
              </a:lnSpc>
              <a:spcBef>
                <a:spcPts val="800"/>
              </a:spcBef>
              <a:spcAft>
                <a:spcPts val="0"/>
              </a:spcAft>
              <a:buClr>
                <a:schemeClr val="accent1"/>
              </a:buClr>
              <a:buSzPts val="1500"/>
              <a:buFont typeface="Inconsolata"/>
              <a:buChar char="•"/>
            </a:pPr>
            <a:r>
              <a:rPr lang="en" sz="1500">
                <a:latin typeface="Inconsolata"/>
                <a:ea typeface="Inconsolata"/>
                <a:cs typeface="Inconsolata"/>
                <a:sym typeface="Inconsolata"/>
              </a:rPr>
              <a:t>Strategies for Winning Hangman</a:t>
            </a:r>
            <a:endParaRPr sz="1500">
              <a:latin typeface="Inconsolata"/>
              <a:ea typeface="Inconsolata"/>
              <a:cs typeface="Inconsolata"/>
              <a:sym typeface="Inconsolata"/>
            </a:endParaRPr>
          </a:p>
          <a:p>
            <a:pPr indent="-323850" lvl="0" marL="457200" rtl="0" algn="l">
              <a:lnSpc>
                <a:spcPct val="100000"/>
              </a:lnSpc>
              <a:spcBef>
                <a:spcPts val="800"/>
              </a:spcBef>
              <a:spcAft>
                <a:spcPts val="0"/>
              </a:spcAft>
              <a:buClr>
                <a:schemeClr val="accent1"/>
              </a:buClr>
              <a:buSzPts val="1500"/>
              <a:buFont typeface="Inconsolata"/>
              <a:buChar char="•"/>
            </a:pPr>
            <a:r>
              <a:rPr lang="en" sz="1500">
                <a:latin typeface="Inconsolata"/>
                <a:ea typeface="Inconsolata"/>
                <a:cs typeface="Inconsolata"/>
                <a:sym typeface="Inconsolata"/>
              </a:rPr>
              <a:t>Hangman in Education</a:t>
            </a:r>
            <a:endParaRPr sz="1500">
              <a:latin typeface="Inconsolata"/>
              <a:ea typeface="Inconsolata"/>
              <a:cs typeface="Inconsolata"/>
              <a:sym typeface="Inconsolata"/>
            </a:endParaRPr>
          </a:p>
          <a:p>
            <a:pPr indent="-323850" lvl="0" marL="457200" rtl="0" algn="l">
              <a:lnSpc>
                <a:spcPct val="100000"/>
              </a:lnSpc>
              <a:spcBef>
                <a:spcPts val="800"/>
              </a:spcBef>
              <a:spcAft>
                <a:spcPts val="0"/>
              </a:spcAft>
              <a:buClr>
                <a:schemeClr val="accent1"/>
              </a:buClr>
              <a:buSzPts val="1500"/>
              <a:buFont typeface="Inconsolata"/>
              <a:buChar char="•"/>
            </a:pPr>
            <a:r>
              <a:rPr lang="en" sz="1500">
                <a:latin typeface="Inconsolata"/>
                <a:ea typeface="Inconsolata"/>
                <a:cs typeface="Inconsolata"/>
                <a:sym typeface="Inconsolata"/>
              </a:rPr>
              <a:t>Innovative Uses of Hangman</a:t>
            </a:r>
            <a:endParaRPr sz="1500">
              <a:latin typeface="Inconsolata"/>
              <a:ea typeface="Inconsolata"/>
              <a:cs typeface="Inconsolata"/>
              <a:sym typeface="Inconsolata"/>
            </a:endParaRPr>
          </a:p>
          <a:p>
            <a:pPr indent="-323850" lvl="0" marL="457200" rtl="0" algn="l">
              <a:lnSpc>
                <a:spcPct val="100000"/>
              </a:lnSpc>
              <a:spcBef>
                <a:spcPts val="800"/>
              </a:spcBef>
              <a:spcAft>
                <a:spcPts val="0"/>
              </a:spcAft>
              <a:buClr>
                <a:schemeClr val="accent1"/>
              </a:buClr>
              <a:buSzPts val="1500"/>
              <a:buFont typeface="Inconsolata"/>
              <a:buChar char="•"/>
            </a:pPr>
            <a:r>
              <a:rPr lang="en" sz="1500">
                <a:latin typeface="Inconsolata"/>
                <a:ea typeface="Inconsolata"/>
                <a:cs typeface="Inconsolata"/>
                <a:sym typeface="Inconsolata"/>
              </a:rPr>
              <a:t>Hangman and Technology</a:t>
            </a:r>
            <a:endParaRPr sz="1500">
              <a:latin typeface="Inconsolata"/>
              <a:ea typeface="Inconsolata"/>
              <a:cs typeface="Inconsolata"/>
              <a:sym typeface="Inconsolata"/>
            </a:endParaRPr>
          </a:p>
          <a:p>
            <a:pPr indent="-323850" lvl="0" marL="457200" rtl="0" algn="l">
              <a:lnSpc>
                <a:spcPct val="100000"/>
              </a:lnSpc>
              <a:spcBef>
                <a:spcPts val="800"/>
              </a:spcBef>
              <a:spcAft>
                <a:spcPts val="0"/>
              </a:spcAft>
              <a:buClr>
                <a:schemeClr val="accent1"/>
              </a:buClr>
              <a:buSzPts val="1500"/>
              <a:buFont typeface="Inconsolata"/>
              <a:buChar char="•"/>
            </a:pPr>
            <a:r>
              <a:rPr lang="en" sz="1500">
                <a:latin typeface="Inconsolata"/>
                <a:ea typeface="Inconsolata"/>
                <a:cs typeface="Inconsolata"/>
                <a:sym typeface="Inconsolata"/>
              </a:rPr>
              <a:t>The Future of Hangman</a:t>
            </a:r>
            <a:endParaRPr sz="1500">
              <a:latin typeface="Inconsolata"/>
              <a:ea typeface="Inconsolata"/>
              <a:cs typeface="Inconsolata"/>
              <a:sym typeface="Inconsolata"/>
            </a:endParaRPr>
          </a:p>
          <a:p>
            <a:pPr indent="-323850" lvl="0" marL="457200" rtl="0" algn="l">
              <a:lnSpc>
                <a:spcPct val="100000"/>
              </a:lnSpc>
              <a:spcBef>
                <a:spcPts val="800"/>
              </a:spcBef>
              <a:spcAft>
                <a:spcPts val="800"/>
              </a:spcAft>
              <a:buClr>
                <a:schemeClr val="accent1"/>
              </a:buClr>
              <a:buSzPts val="1500"/>
              <a:buFont typeface="Inconsolata"/>
              <a:buChar char="•"/>
            </a:pPr>
            <a:r>
              <a:rPr lang="en" sz="1500">
                <a:latin typeface="Inconsolata"/>
                <a:ea typeface="Inconsolata"/>
                <a:cs typeface="Inconsolata"/>
                <a:sym typeface="Inconsolata"/>
              </a:rPr>
              <a:t>Hangman: Beyond the Game</a:t>
            </a:r>
            <a:endParaRPr sz="1500">
              <a:latin typeface="Inconsolata"/>
              <a:ea typeface="Inconsolata"/>
              <a:cs typeface="Inconsolata"/>
              <a:sym typeface="Inconsolata"/>
            </a:endParaRPr>
          </a:p>
        </p:txBody>
      </p:sp>
      <p:sp>
        <p:nvSpPr>
          <p:cNvPr id="357" name="Google Shape;357;p61"/>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620">
                <a:latin typeface="Lora"/>
                <a:ea typeface="Lora"/>
                <a:cs typeface="Lora"/>
                <a:sym typeface="Lora"/>
              </a:rPr>
              <a:t>Agenda</a:t>
            </a:r>
            <a:endParaRPr sz="262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2"/>
          <p:cNvSpPr txBox="1"/>
          <p:nvPr>
            <p:ph type="title"/>
          </p:nvPr>
        </p:nvSpPr>
        <p:spPr>
          <a:xfrm>
            <a:off x="457200" y="440975"/>
            <a:ext cx="8229600" cy="57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Introduction to Hangman</a:t>
            </a:r>
            <a:endParaRPr sz="2520">
              <a:latin typeface="Lora"/>
              <a:ea typeface="Lora"/>
              <a:cs typeface="Lora"/>
              <a:sym typeface="Lora"/>
            </a:endParaRPr>
          </a:p>
        </p:txBody>
      </p:sp>
      <p:sp>
        <p:nvSpPr>
          <p:cNvPr id="363" name="Google Shape;363;p62"/>
          <p:cNvSpPr txBox="1"/>
          <p:nvPr>
            <p:ph idx="1" type="subTitle"/>
          </p:nvPr>
        </p:nvSpPr>
        <p:spPr>
          <a:xfrm>
            <a:off x="457200" y="1017725"/>
            <a:ext cx="1828800" cy="961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latin typeface="Lora SemiBold"/>
                <a:ea typeface="Lora SemiBold"/>
                <a:cs typeface="Lora SemiBold"/>
                <a:sym typeface="Lora SemiBold"/>
              </a:rPr>
              <a:t>What is Hangman?</a:t>
            </a:r>
            <a:endParaRPr sz="1200">
              <a:latin typeface="Lora SemiBold"/>
              <a:ea typeface="Lora SemiBold"/>
              <a:cs typeface="Lora SemiBold"/>
              <a:sym typeface="Lora SemiBold"/>
            </a:endParaRPr>
          </a:p>
        </p:txBody>
      </p:sp>
      <p:sp>
        <p:nvSpPr>
          <p:cNvPr id="364" name="Google Shape;364;p62"/>
          <p:cNvSpPr txBox="1"/>
          <p:nvPr>
            <p:ph idx="4294967295" type="body"/>
          </p:nvPr>
        </p:nvSpPr>
        <p:spPr>
          <a:xfrm>
            <a:off x="2286000" y="1056575"/>
            <a:ext cx="6400800" cy="1476000"/>
          </a:xfrm>
          <a:prstGeom prst="rect">
            <a:avLst/>
          </a:prstGeom>
        </p:spPr>
        <p:txBody>
          <a:bodyPr anchorCtr="0" anchor="t" bIns="91425" lIns="91425" spcFirstLastPara="1" rIns="91425" wrap="square" tIns="91425">
            <a:noAutofit/>
          </a:bodyPr>
          <a:lstStyle/>
          <a:p>
            <a:pPr indent="-266700" lvl="0" marL="400050" rtl="0" algn="l">
              <a:lnSpc>
                <a:spcPct val="150000"/>
              </a:lnSpc>
              <a:spcBef>
                <a:spcPts val="0"/>
              </a:spcBef>
              <a:spcAft>
                <a:spcPts val="0"/>
              </a:spcAft>
              <a:buClr>
                <a:schemeClr val="dk1"/>
              </a:buClr>
              <a:buSzPts val="1500"/>
              <a:buFont typeface="Inconsolata SemiBold"/>
              <a:buChar char="●"/>
            </a:pPr>
            <a:r>
              <a:rPr lang="en" sz="1500">
                <a:solidFill>
                  <a:schemeClr val="dk1"/>
                </a:solidFill>
                <a:latin typeface="Inconsolata"/>
                <a:ea typeface="Inconsolata"/>
                <a:cs typeface="Inconsolata"/>
                <a:sym typeface="Inconsolata"/>
              </a:rPr>
              <a:t>Hangman is a word-guessing game where players try to guess a secret word by suggesting letters one at a time.</a:t>
            </a:r>
            <a:endParaRPr sz="1500">
              <a:solidFill>
                <a:schemeClr val="dk1"/>
              </a:solidFill>
              <a:latin typeface="Inconsolata"/>
              <a:ea typeface="Inconsolata"/>
              <a:cs typeface="Inconsolata"/>
              <a:sym typeface="Inconsolata"/>
            </a:endParaRPr>
          </a:p>
          <a:p>
            <a:pPr indent="-266700" lvl="0" marL="400050" rtl="0" algn="l">
              <a:lnSpc>
                <a:spcPct val="150000"/>
              </a:lnSpc>
              <a:spcBef>
                <a:spcPts val="400"/>
              </a:spcBef>
              <a:spcAft>
                <a:spcPts val="0"/>
              </a:spcAft>
              <a:buClr>
                <a:schemeClr val="dk1"/>
              </a:buClr>
              <a:buSzPts val="1500"/>
              <a:buFont typeface="Inconsolata SemiBold"/>
              <a:buChar char="●"/>
            </a:pPr>
            <a:r>
              <a:rPr lang="en" sz="1500">
                <a:solidFill>
                  <a:schemeClr val="dk1"/>
                </a:solidFill>
                <a:latin typeface="Inconsolata"/>
                <a:ea typeface="Inconsolata"/>
                <a:cs typeface="Inconsolata"/>
                <a:sym typeface="Inconsolata"/>
              </a:rPr>
              <a:t>The goal is to guess the word correctly before a complete drawing of a hanging man is displayed.</a:t>
            </a:r>
            <a:endParaRPr sz="1500">
              <a:solidFill>
                <a:schemeClr val="dk1"/>
              </a:solidFill>
              <a:latin typeface="Inconsolata"/>
              <a:ea typeface="Inconsolata"/>
              <a:cs typeface="Inconsolata"/>
              <a:sym typeface="Inconsolata"/>
            </a:endParaRPr>
          </a:p>
          <a:p>
            <a:pPr indent="-266700" lvl="0" marL="400050" rtl="0" algn="l">
              <a:lnSpc>
                <a:spcPct val="150000"/>
              </a:lnSpc>
              <a:spcBef>
                <a:spcPts val="400"/>
              </a:spcBef>
              <a:spcAft>
                <a:spcPts val="0"/>
              </a:spcAft>
              <a:buClr>
                <a:schemeClr val="dk1"/>
              </a:buClr>
              <a:buSzPts val="1500"/>
              <a:buFont typeface="Inconsolata SemiBold"/>
              <a:buChar char="●"/>
            </a:pPr>
            <a:r>
              <a:rPr lang="en" sz="1500">
                <a:solidFill>
                  <a:schemeClr val="dk1"/>
                </a:solidFill>
                <a:latin typeface="Inconsolata"/>
                <a:ea typeface="Inconsolata"/>
                <a:cs typeface="Inconsolata"/>
                <a:sym typeface="Inconsolata"/>
              </a:rPr>
              <a:t>Each incorrect guess results in adding a body part to the hangman drawing.</a:t>
            </a:r>
            <a:endParaRPr sz="1500">
              <a:solidFill>
                <a:schemeClr val="dk1"/>
              </a:solidFill>
              <a:latin typeface="Inconsolata"/>
              <a:ea typeface="Inconsolata"/>
              <a:cs typeface="Inconsolata"/>
              <a:sym typeface="Inconsolata"/>
            </a:endParaRPr>
          </a:p>
          <a:p>
            <a:pPr indent="-266700" lvl="0" marL="400050" rtl="0" algn="l">
              <a:lnSpc>
                <a:spcPct val="150000"/>
              </a:lnSpc>
              <a:spcBef>
                <a:spcPts val="400"/>
              </a:spcBef>
              <a:spcAft>
                <a:spcPts val="400"/>
              </a:spcAft>
              <a:buClr>
                <a:schemeClr val="dk1"/>
              </a:buClr>
              <a:buSzPts val="1500"/>
              <a:buFont typeface="Inconsolata SemiBold"/>
              <a:buChar char="●"/>
            </a:pPr>
            <a:r>
              <a:rPr lang="en" sz="1500">
                <a:solidFill>
                  <a:schemeClr val="dk1"/>
                </a:solidFill>
                <a:latin typeface="Inconsolata"/>
                <a:ea typeface="Inconsolata"/>
                <a:cs typeface="Inconsolata"/>
                <a:sym typeface="Inconsolata"/>
              </a:rPr>
              <a:t>Hangman can be played with two or more players.</a:t>
            </a:r>
            <a:endParaRPr sz="1500">
              <a:solidFill>
                <a:schemeClr val="dk1"/>
              </a:solidFill>
              <a:latin typeface="Inconsolata"/>
              <a:ea typeface="Inconsolata"/>
              <a:cs typeface="Inconsolata"/>
              <a:sym typeface="Inconsolata"/>
            </a:endParaRPr>
          </a:p>
        </p:txBody>
      </p:sp>
      <p:pic>
        <p:nvPicPr>
          <p:cNvPr id="365" name="Google Shape;365;p62"/>
          <p:cNvPicPr preferRelativeResize="0"/>
          <p:nvPr/>
        </p:nvPicPr>
        <p:blipFill>
          <a:blip r:embed="rId3">
            <a:alphaModFix/>
          </a:blip>
          <a:stretch>
            <a:fillRect/>
          </a:stretch>
        </p:blipFill>
        <p:spPr>
          <a:xfrm>
            <a:off x="0" y="3400425"/>
            <a:ext cx="2619375"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p63"/>
          <p:cNvSpPr txBox="1"/>
          <p:nvPr>
            <p:ph type="title"/>
          </p:nvPr>
        </p:nvSpPr>
        <p:spPr>
          <a:xfrm>
            <a:off x="457200" y="4462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620">
                <a:latin typeface="Lora"/>
                <a:ea typeface="Lora"/>
                <a:cs typeface="Lora"/>
                <a:sym typeface="Lora"/>
              </a:rPr>
              <a:t>How Hangman Works</a:t>
            </a:r>
            <a:endParaRPr sz="2620">
              <a:latin typeface="Lora"/>
              <a:ea typeface="Lora"/>
              <a:cs typeface="Lora"/>
              <a:sym typeface="Lora"/>
            </a:endParaRPr>
          </a:p>
        </p:txBody>
      </p:sp>
      <p:sp>
        <p:nvSpPr>
          <p:cNvPr id="371" name="Google Shape;371;p63"/>
          <p:cNvSpPr/>
          <p:nvPr/>
        </p:nvSpPr>
        <p:spPr>
          <a:xfrm>
            <a:off x="457306" y="1164900"/>
            <a:ext cx="3995100" cy="3404100"/>
          </a:xfrm>
          <a:prstGeom prst="rect">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3"/>
          <p:cNvSpPr/>
          <p:nvPr/>
        </p:nvSpPr>
        <p:spPr>
          <a:xfrm>
            <a:off x="4691800" y="1164900"/>
            <a:ext cx="3995100" cy="3404100"/>
          </a:xfrm>
          <a:prstGeom prst="rect">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3"/>
          <p:cNvSpPr txBox="1"/>
          <p:nvPr>
            <p:ph idx="1" type="body"/>
          </p:nvPr>
        </p:nvSpPr>
        <p:spPr>
          <a:xfrm>
            <a:off x="457200" y="1834900"/>
            <a:ext cx="3995100" cy="2734200"/>
          </a:xfrm>
          <a:prstGeom prst="rect">
            <a:avLst/>
          </a:prstGeom>
        </p:spPr>
        <p:txBody>
          <a:bodyPr anchorCtr="0" anchor="t" bIns="91425" lIns="91425" spcFirstLastPara="1" rIns="91425" wrap="square" tIns="91425">
            <a:noAutofit/>
          </a:bodyPr>
          <a:lstStyle/>
          <a:p>
            <a:pPr indent="-260350" lvl="0" marL="342900" rtl="0" algn="l">
              <a:spcBef>
                <a:spcPts val="0"/>
              </a:spcBef>
              <a:spcAft>
                <a:spcPts val="0"/>
              </a:spcAft>
              <a:buClr>
                <a:schemeClr val="dk1"/>
              </a:buClr>
              <a:buSzPts val="1400"/>
              <a:buFont typeface="Inconsolata"/>
              <a:buChar char="•"/>
            </a:pPr>
            <a:r>
              <a:rPr lang="en">
                <a:latin typeface="Inconsolata"/>
                <a:ea typeface="Inconsolata"/>
                <a:cs typeface="Inconsolata"/>
                <a:sym typeface="Inconsolata"/>
              </a:rPr>
              <a:t>A secret word is chosen by one player.</a:t>
            </a:r>
            <a:endParaRPr>
              <a:latin typeface="Inconsolata"/>
              <a:ea typeface="Inconsolata"/>
              <a:cs typeface="Inconsolata"/>
              <a:sym typeface="Inconsolata"/>
            </a:endParaRPr>
          </a:p>
          <a:p>
            <a:pPr indent="-260350" lvl="0" marL="342900" rtl="0" algn="l">
              <a:spcBef>
                <a:spcPts val="1000"/>
              </a:spcBef>
              <a:spcAft>
                <a:spcPts val="0"/>
              </a:spcAft>
              <a:buClr>
                <a:schemeClr val="dk1"/>
              </a:buClr>
              <a:buSzPts val="1400"/>
              <a:buFont typeface="Inconsolata"/>
              <a:buChar char="•"/>
            </a:pPr>
            <a:r>
              <a:rPr lang="en">
                <a:latin typeface="Inconsolata"/>
                <a:ea typeface="Inconsolata"/>
                <a:cs typeface="Inconsolata"/>
                <a:sym typeface="Inconsolata"/>
              </a:rPr>
              <a:t>The other player must guess the word by suggesting letters.</a:t>
            </a:r>
            <a:endParaRPr>
              <a:latin typeface="Inconsolata"/>
              <a:ea typeface="Inconsolata"/>
              <a:cs typeface="Inconsolata"/>
              <a:sym typeface="Inconsolata"/>
            </a:endParaRPr>
          </a:p>
          <a:p>
            <a:pPr indent="-241300" lvl="0" marL="342900" rtl="0" algn="l">
              <a:spcBef>
                <a:spcPts val="1000"/>
              </a:spcBef>
              <a:spcAft>
                <a:spcPts val="1000"/>
              </a:spcAft>
              <a:buClr>
                <a:schemeClr val="dk1"/>
              </a:buClr>
              <a:buSzPts val="1100"/>
              <a:buFont typeface="Inconsolata"/>
              <a:buChar char="•"/>
            </a:pPr>
            <a:r>
              <a:rPr lang="en">
                <a:latin typeface="Inconsolata"/>
                <a:ea typeface="Inconsolata"/>
                <a:cs typeface="Inconsolata"/>
                <a:sym typeface="Inconsolata"/>
              </a:rPr>
              <a:t>For each correct letter guessed, it is revealed in the word</a:t>
            </a:r>
            <a:r>
              <a:rPr lang="en" sz="1100">
                <a:latin typeface="Inconsolata"/>
                <a:ea typeface="Inconsolata"/>
                <a:cs typeface="Inconsolata"/>
                <a:sym typeface="Inconsolata"/>
              </a:rPr>
              <a:t>.</a:t>
            </a:r>
            <a:endParaRPr sz="1100">
              <a:latin typeface="Inconsolata"/>
              <a:ea typeface="Inconsolata"/>
              <a:cs typeface="Inconsolata"/>
              <a:sym typeface="Inconsolata"/>
            </a:endParaRPr>
          </a:p>
        </p:txBody>
      </p:sp>
      <p:sp>
        <p:nvSpPr>
          <p:cNvPr id="374" name="Google Shape;374;p63"/>
          <p:cNvSpPr txBox="1"/>
          <p:nvPr>
            <p:ph idx="3" type="subTitle"/>
          </p:nvPr>
        </p:nvSpPr>
        <p:spPr>
          <a:xfrm>
            <a:off x="457200" y="1164900"/>
            <a:ext cx="3995100" cy="622800"/>
          </a:xfrm>
          <a:prstGeom prst="rect">
            <a:avLst/>
          </a:prstGeom>
        </p:spPr>
        <p:txBody>
          <a:bodyPr anchorCtr="0" anchor="b" bIns="91425" lIns="182875" spcFirstLastPara="1" rIns="137150" wrap="square" tIns="91425">
            <a:noAutofit/>
          </a:bodyPr>
          <a:lstStyle/>
          <a:p>
            <a:pPr indent="0" lvl="0" marL="0" rtl="0" algn="l">
              <a:spcBef>
                <a:spcPts val="0"/>
              </a:spcBef>
              <a:spcAft>
                <a:spcPts val="1200"/>
              </a:spcAft>
              <a:buNone/>
            </a:pPr>
            <a:r>
              <a:rPr lang="en" sz="1400">
                <a:latin typeface="Lora SemiBold"/>
                <a:ea typeface="Lora SemiBold"/>
                <a:cs typeface="Lora SemiBold"/>
                <a:sym typeface="Lora SemiBold"/>
              </a:rPr>
              <a:t>Gameplay</a:t>
            </a:r>
            <a:endParaRPr sz="1400">
              <a:latin typeface="Lora SemiBold"/>
              <a:ea typeface="Lora SemiBold"/>
              <a:cs typeface="Lora SemiBold"/>
              <a:sym typeface="Lora SemiBold"/>
            </a:endParaRPr>
          </a:p>
        </p:txBody>
      </p:sp>
      <p:sp>
        <p:nvSpPr>
          <p:cNvPr id="375" name="Google Shape;375;p63"/>
          <p:cNvSpPr txBox="1"/>
          <p:nvPr>
            <p:ph idx="2" type="body"/>
          </p:nvPr>
        </p:nvSpPr>
        <p:spPr>
          <a:xfrm>
            <a:off x="4691800" y="1834900"/>
            <a:ext cx="3995100" cy="2734200"/>
          </a:xfrm>
          <a:prstGeom prst="rect">
            <a:avLst/>
          </a:prstGeom>
        </p:spPr>
        <p:txBody>
          <a:bodyPr anchorCtr="0" anchor="t" bIns="91425" lIns="91425" spcFirstLastPara="1" rIns="91425" wrap="square" tIns="91425">
            <a:noAutofit/>
          </a:bodyPr>
          <a:lstStyle/>
          <a:p>
            <a:pPr indent="-260350" lvl="0" marL="342900" marR="0" rtl="0" algn="l">
              <a:lnSpc>
                <a:spcPct val="115000"/>
              </a:lnSpc>
              <a:spcBef>
                <a:spcPts val="0"/>
              </a:spcBef>
              <a:spcAft>
                <a:spcPts val="0"/>
              </a:spcAft>
              <a:buClr>
                <a:schemeClr val="dk1"/>
              </a:buClr>
              <a:buSzPts val="1400"/>
              <a:buFont typeface="Inconsolata"/>
              <a:buChar char="•"/>
            </a:pPr>
            <a:r>
              <a:rPr lang="en">
                <a:latin typeface="Inconsolata"/>
                <a:ea typeface="Inconsolata"/>
                <a:cs typeface="Inconsolata"/>
                <a:sym typeface="Inconsolata"/>
              </a:rPr>
              <a:t>For each incorrect letter guessed, a part of the hangman is drawn.</a:t>
            </a:r>
            <a:endParaRPr>
              <a:latin typeface="Inconsolata"/>
              <a:ea typeface="Inconsolata"/>
              <a:cs typeface="Inconsolata"/>
              <a:sym typeface="Inconsolata"/>
            </a:endParaRPr>
          </a:p>
          <a:p>
            <a:pPr indent="-260350" lvl="0" marL="342900" marR="0" rtl="0" algn="l">
              <a:lnSpc>
                <a:spcPct val="115000"/>
              </a:lnSpc>
              <a:spcBef>
                <a:spcPts val="1000"/>
              </a:spcBef>
              <a:spcAft>
                <a:spcPts val="0"/>
              </a:spcAft>
              <a:buClr>
                <a:schemeClr val="dk1"/>
              </a:buClr>
              <a:buSzPts val="1400"/>
              <a:buFont typeface="Inconsolata"/>
              <a:buChar char="•"/>
            </a:pPr>
            <a:r>
              <a:rPr lang="en">
                <a:latin typeface="Inconsolata"/>
                <a:ea typeface="Inconsolata"/>
                <a:cs typeface="Inconsolata"/>
                <a:sym typeface="Inconsolata"/>
              </a:rPr>
              <a:t>The game ends when the word is guessed correctly or the hangman is fully drawn.</a:t>
            </a:r>
            <a:endParaRPr>
              <a:latin typeface="Inconsolata"/>
              <a:ea typeface="Inconsolata"/>
              <a:cs typeface="Inconsolata"/>
              <a:sym typeface="Inconsolata"/>
            </a:endParaRPr>
          </a:p>
          <a:p>
            <a:pPr indent="-260350" lvl="0" marL="342900" marR="0" rtl="0" algn="l">
              <a:lnSpc>
                <a:spcPct val="115000"/>
              </a:lnSpc>
              <a:spcBef>
                <a:spcPts val="1000"/>
              </a:spcBef>
              <a:spcAft>
                <a:spcPts val="1000"/>
              </a:spcAft>
              <a:buClr>
                <a:schemeClr val="dk1"/>
              </a:buClr>
              <a:buSzPts val="1400"/>
              <a:buFont typeface="Inconsolata"/>
              <a:buChar char="•"/>
            </a:pPr>
            <a:r>
              <a:rPr lang="en">
                <a:latin typeface="Inconsolata"/>
                <a:ea typeface="Inconsolata"/>
                <a:cs typeface="Inconsolata"/>
                <a:sym typeface="Inconsolata"/>
              </a:rPr>
              <a:t>The player guessing the word loses if the hangman is fully drawn before the word is guessed.</a:t>
            </a:r>
            <a:endParaRPr>
              <a:latin typeface="Inconsolata"/>
              <a:ea typeface="Inconsolata"/>
              <a:cs typeface="Inconsolata"/>
              <a:sym typeface="Inconsolata"/>
            </a:endParaRPr>
          </a:p>
        </p:txBody>
      </p:sp>
      <p:sp>
        <p:nvSpPr>
          <p:cNvPr id="376" name="Google Shape;376;p63"/>
          <p:cNvSpPr txBox="1"/>
          <p:nvPr>
            <p:ph idx="4" type="subTitle"/>
          </p:nvPr>
        </p:nvSpPr>
        <p:spPr>
          <a:xfrm>
            <a:off x="4691800" y="1164900"/>
            <a:ext cx="3995100" cy="622800"/>
          </a:xfrm>
          <a:prstGeom prst="rect">
            <a:avLst/>
          </a:prstGeom>
        </p:spPr>
        <p:txBody>
          <a:bodyPr anchorCtr="0" anchor="b" bIns="91425" lIns="182875" spcFirstLastPara="1" rIns="137150" wrap="square" tIns="91425">
            <a:noAutofit/>
          </a:bodyPr>
          <a:lstStyle/>
          <a:p>
            <a:pPr indent="0" lvl="0" marL="0" marR="0" rtl="0" algn="l">
              <a:lnSpc>
                <a:spcPct val="100000"/>
              </a:lnSpc>
              <a:spcBef>
                <a:spcPts val="0"/>
              </a:spcBef>
              <a:spcAft>
                <a:spcPts val="1200"/>
              </a:spcAft>
              <a:buNone/>
            </a:pPr>
            <a:r>
              <a:rPr lang="en" sz="1400">
                <a:latin typeface="Lora SemiBold"/>
                <a:ea typeface="Lora SemiBold"/>
                <a:cs typeface="Lora SemiBold"/>
                <a:sym typeface="Lora SemiBold"/>
              </a:rPr>
              <a:t>Consequences</a:t>
            </a:r>
            <a:endParaRPr sz="1400">
              <a:latin typeface="Lora SemiBold"/>
              <a:ea typeface="Lora SemiBold"/>
              <a:cs typeface="Lora SemiBold"/>
              <a:sym typeface="Lor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4"/>
          <p:cNvSpPr txBox="1"/>
          <p:nvPr>
            <p:ph idx="2" type="body"/>
          </p:nvPr>
        </p:nvSpPr>
        <p:spPr>
          <a:xfrm>
            <a:off x="457200" y="3549930"/>
            <a:ext cx="6862500" cy="9285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1000"/>
              </a:spcAft>
              <a:buNone/>
            </a:pPr>
            <a:r>
              <a:rPr lang="en">
                <a:latin typeface="Inconsolata"/>
                <a:ea typeface="Inconsolata"/>
                <a:cs typeface="Inconsolata"/>
                <a:sym typeface="Inconsolata"/>
              </a:rPr>
              <a:t>If the guessed letter is not in the word/phrase, a part of the hangman is drawn as a penalty.</a:t>
            </a:r>
            <a:endParaRPr>
              <a:latin typeface="Inconsolata"/>
              <a:ea typeface="Inconsolata"/>
              <a:cs typeface="Inconsolata"/>
              <a:sym typeface="Inconsolata"/>
            </a:endParaRPr>
          </a:p>
        </p:txBody>
      </p:sp>
      <p:sp>
        <p:nvSpPr>
          <p:cNvPr id="382" name="Google Shape;382;p64"/>
          <p:cNvSpPr txBox="1"/>
          <p:nvPr>
            <p:ph idx="1" type="body"/>
          </p:nvPr>
        </p:nvSpPr>
        <p:spPr>
          <a:xfrm>
            <a:off x="457200" y="2399852"/>
            <a:ext cx="6862500" cy="928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latin typeface="Inconsolata"/>
                <a:ea typeface="Inconsolata"/>
                <a:cs typeface="Inconsolata"/>
                <a:sym typeface="Inconsolata"/>
              </a:rPr>
              <a:t>The player guesses a letter, and if it is present in the word/phrase, it is revealed in the correct position.</a:t>
            </a:r>
            <a:endParaRPr>
              <a:latin typeface="Inconsolata"/>
              <a:ea typeface="Inconsolata"/>
              <a:cs typeface="Inconsolata"/>
              <a:sym typeface="Inconsolata"/>
            </a:endParaRPr>
          </a:p>
        </p:txBody>
      </p:sp>
      <p:sp>
        <p:nvSpPr>
          <p:cNvPr id="383" name="Google Shape;383;p64"/>
          <p:cNvSpPr txBox="1"/>
          <p:nvPr>
            <p:ph idx="3" type="body"/>
          </p:nvPr>
        </p:nvSpPr>
        <p:spPr>
          <a:xfrm>
            <a:off x="457200" y="1249775"/>
            <a:ext cx="6862500" cy="9285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1000"/>
              </a:spcAft>
              <a:buSzPts val="1018"/>
              <a:buNone/>
            </a:pPr>
            <a:r>
              <a:rPr lang="en">
                <a:latin typeface="Inconsolata"/>
                <a:ea typeface="Inconsolata"/>
                <a:cs typeface="Inconsolata"/>
                <a:sym typeface="Inconsolata"/>
              </a:rPr>
              <a:t>The game starts with a word or phrase hidden by dashes representing each letter.</a:t>
            </a:r>
            <a:endParaRPr sz="1400">
              <a:latin typeface="Inconsolata"/>
              <a:ea typeface="Inconsolata"/>
              <a:cs typeface="Inconsolata"/>
              <a:sym typeface="Inconsolata"/>
            </a:endParaRPr>
          </a:p>
        </p:txBody>
      </p:sp>
      <p:sp>
        <p:nvSpPr>
          <p:cNvPr id="384" name="Google Shape;384;p64"/>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620">
                <a:latin typeface="Lora"/>
                <a:ea typeface="Lora"/>
                <a:cs typeface="Lora"/>
                <a:sym typeface="Lora"/>
              </a:rPr>
              <a:t>Playing Hangman: Step by Step</a:t>
            </a:r>
            <a:endParaRPr sz="2620">
              <a:latin typeface="Lora"/>
              <a:ea typeface="Lora"/>
              <a:cs typeface="Lora"/>
              <a:sym typeface="Lora"/>
            </a:endParaRPr>
          </a:p>
        </p:txBody>
      </p:sp>
      <p:cxnSp>
        <p:nvCxnSpPr>
          <p:cNvPr id="385" name="Google Shape;385;p64"/>
          <p:cNvCxnSpPr/>
          <p:nvPr/>
        </p:nvCxnSpPr>
        <p:spPr>
          <a:xfrm>
            <a:off x="457200" y="2289111"/>
            <a:ext cx="7770600" cy="0"/>
          </a:xfrm>
          <a:prstGeom prst="straightConnector1">
            <a:avLst/>
          </a:prstGeom>
          <a:noFill/>
          <a:ln cap="flat" cmpd="sng" w="19050">
            <a:solidFill>
              <a:schemeClr val="dk1"/>
            </a:solidFill>
            <a:prstDash val="solid"/>
            <a:round/>
            <a:headEnd len="med" w="med" type="none"/>
            <a:tailEnd len="med" w="med" type="none"/>
          </a:ln>
        </p:spPr>
      </p:cxnSp>
      <p:cxnSp>
        <p:nvCxnSpPr>
          <p:cNvPr id="386" name="Google Shape;386;p64"/>
          <p:cNvCxnSpPr/>
          <p:nvPr/>
        </p:nvCxnSpPr>
        <p:spPr>
          <a:xfrm>
            <a:off x="457200" y="3439189"/>
            <a:ext cx="7770600" cy="0"/>
          </a:xfrm>
          <a:prstGeom prst="straightConnector1">
            <a:avLst/>
          </a:prstGeom>
          <a:noFill/>
          <a:ln cap="flat" cmpd="sng" w="19050">
            <a:solidFill>
              <a:schemeClr val="dk1"/>
            </a:solidFill>
            <a:prstDash val="solid"/>
            <a:round/>
            <a:headEnd len="med" w="med" type="none"/>
            <a:tailEnd len="med" w="med" type="none"/>
          </a:ln>
        </p:spPr>
      </p:cxnSp>
      <p:cxnSp>
        <p:nvCxnSpPr>
          <p:cNvPr id="387" name="Google Shape;387;p64"/>
          <p:cNvCxnSpPr/>
          <p:nvPr/>
        </p:nvCxnSpPr>
        <p:spPr>
          <a:xfrm>
            <a:off x="457200" y="1149650"/>
            <a:ext cx="7770600" cy="0"/>
          </a:xfrm>
          <a:prstGeom prst="straightConnector1">
            <a:avLst/>
          </a:prstGeom>
          <a:noFill/>
          <a:ln cap="flat" cmpd="sng" w="19050">
            <a:solidFill>
              <a:schemeClr val="dk1"/>
            </a:solidFill>
            <a:prstDash val="solid"/>
            <a:round/>
            <a:headEnd len="med" w="med" type="none"/>
            <a:tailEnd len="med" w="med" type="none"/>
          </a:ln>
        </p:spPr>
      </p:cxnSp>
      <p:cxnSp>
        <p:nvCxnSpPr>
          <p:cNvPr id="388" name="Google Shape;388;p64"/>
          <p:cNvCxnSpPr/>
          <p:nvPr/>
        </p:nvCxnSpPr>
        <p:spPr>
          <a:xfrm>
            <a:off x="457200" y="4578650"/>
            <a:ext cx="7770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65"/>
          <p:cNvSpPr txBox="1"/>
          <p:nvPr>
            <p:ph idx="4294967295" type="subTitle"/>
          </p:nvPr>
        </p:nvSpPr>
        <p:spPr>
          <a:xfrm>
            <a:off x="6188420" y="1222750"/>
            <a:ext cx="2498400" cy="720300"/>
          </a:xfrm>
          <a:prstGeom prst="rect">
            <a:avLst/>
          </a:prstGeom>
        </p:spPr>
        <p:txBody>
          <a:bodyPr anchorCtr="0" anchor="b" bIns="137150" lIns="45700" spcFirstLastPara="1" rIns="137150" wrap="square" tIns="0">
            <a:noAutofit/>
          </a:bodyPr>
          <a:lstStyle/>
          <a:p>
            <a:pPr indent="0" lvl="0" marL="0" rtl="0" algn="l">
              <a:lnSpc>
                <a:spcPct val="100000"/>
              </a:lnSpc>
              <a:spcBef>
                <a:spcPts val="0"/>
              </a:spcBef>
              <a:spcAft>
                <a:spcPts val="0"/>
              </a:spcAft>
              <a:buNone/>
            </a:pPr>
            <a:r>
              <a:rPr lang="en" sz="1600">
                <a:solidFill>
                  <a:schemeClr val="dk1"/>
                </a:solidFill>
                <a:latin typeface="Lora SemiBold"/>
                <a:ea typeface="Lora SemiBold"/>
                <a:cs typeface="Lora SemiBold"/>
                <a:sym typeface="Lora SemiBold"/>
              </a:rPr>
              <a:t>Word Length</a:t>
            </a:r>
            <a:endParaRPr sz="1600">
              <a:solidFill>
                <a:schemeClr val="dk1"/>
              </a:solidFill>
              <a:latin typeface="Lora SemiBold"/>
              <a:ea typeface="Lora SemiBold"/>
              <a:cs typeface="Lora SemiBold"/>
              <a:sym typeface="Lora SemiBold"/>
            </a:endParaRPr>
          </a:p>
        </p:txBody>
      </p:sp>
      <p:sp>
        <p:nvSpPr>
          <p:cNvPr id="394" name="Google Shape;394;p65"/>
          <p:cNvSpPr txBox="1"/>
          <p:nvPr>
            <p:ph idx="1" type="body"/>
          </p:nvPr>
        </p:nvSpPr>
        <p:spPr>
          <a:xfrm>
            <a:off x="457188" y="2128050"/>
            <a:ext cx="2498400" cy="2182200"/>
          </a:xfrm>
          <a:prstGeom prst="rect">
            <a:avLst/>
          </a:prstGeom>
          <a:noFill/>
          <a:ln>
            <a:noFill/>
          </a:ln>
        </p:spPr>
        <p:txBody>
          <a:bodyPr anchorCtr="0" anchor="t" bIns="91425" lIns="45700" spcFirstLastPara="1" rIns="137150" wrap="square" tIns="182875">
            <a:noAutofit/>
          </a:bodyPr>
          <a:lstStyle/>
          <a:p>
            <a:pPr indent="0" lvl="0" marL="0" rtl="0" algn="l">
              <a:lnSpc>
                <a:spcPct val="105000"/>
              </a:lnSpc>
              <a:spcBef>
                <a:spcPts val="0"/>
              </a:spcBef>
              <a:spcAft>
                <a:spcPts val="1000"/>
              </a:spcAft>
              <a:buSzPts val="1100"/>
              <a:buNone/>
            </a:pPr>
            <a:r>
              <a:rPr lang="en">
                <a:latin typeface="Inconsolata"/>
                <a:ea typeface="Inconsolata"/>
                <a:cs typeface="Inconsolata"/>
                <a:sym typeface="Inconsolata"/>
              </a:rPr>
              <a:t>Guess the hidden word by suggesting letters, one at a time.</a:t>
            </a:r>
            <a:endParaRPr>
              <a:latin typeface="Inconsolata"/>
              <a:ea typeface="Inconsolata"/>
              <a:cs typeface="Inconsolata"/>
              <a:sym typeface="Inconsolata"/>
            </a:endParaRPr>
          </a:p>
        </p:txBody>
      </p:sp>
      <p:sp>
        <p:nvSpPr>
          <p:cNvPr id="395" name="Google Shape;395;p65"/>
          <p:cNvSpPr txBox="1"/>
          <p:nvPr>
            <p:ph idx="4294967295" type="subTitle"/>
          </p:nvPr>
        </p:nvSpPr>
        <p:spPr>
          <a:xfrm>
            <a:off x="457200" y="1222750"/>
            <a:ext cx="2498400" cy="720300"/>
          </a:xfrm>
          <a:prstGeom prst="rect">
            <a:avLst/>
          </a:prstGeom>
          <a:noFill/>
          <a:ln>
            <a:noFill/>
          </a:ln>
        </p:spPr>
        <p:txBody>
          <a:bodyPr anchorCtr="0" anchor="b" bIns="137150" lIns="45700" spcFirstLastPara="1" rIns="137150" wrap="square" tIns="0">
            <a:noAutofit/>
          </a:bodyPr>
          <a:lstStyle/>
          <a:p>
            <a:pPr indent="0" lvl="0" marL="0" rtl="0" algn="l">
              <a:lnSpc>
                <a:spcPct val="100000"/>
              </a:lnSpc>
              <a:spcBef>
                <a:spcPts val="0"/>
              </a:spcBef>
              <a:spcAft>
                <a:spcPts val="0"/>
              </a:spcAft>
              <a:buSzPts val="1100"/>
              <a:buNone/>
            </a:pPr>
            <a:r>
              <a:rPr lang="en" sz="1600">
                <a:solidFill>
                  <a:schemeClr val="dk1"/>
                </a:solidFill>
                <a:latin typeface="Lora SemiBold"/>
                <a:ea typeface="Lora SemiBold"/>
                <a:cs typeface="Lora SemiBold"/>
                <a:sym typeface="Lora SemiBold"/>
              </a:rPr>
              <a:t>Objective</a:t>
            </a:r>
            <a:endParaRPr sz="1600">
              <a:solidFill>
                <a:schemeClr val="dk1"/>
              </a:solidFill>
              <a:latin typeface="Lora SemiBold"/>
              <a:ea typeface="Lora SemiBold"/>
              <a:cs typeface="Lora SemiBold"/>
              <a:sym typeface="Lora SemiBold"/>
            </a:endParaRPr>
          </a:p>
        </p:txBody>
      </p:sp>
      <p:sp>
        <p:nvSpPr>
          <p:cNvPr id="396" name="Google Shape;396;p65"/>
          <p:cNvSpPr txBox="1"/>
          <p:nvPr>
            <p:ph idx="4294967295" type="subTitle"/>
          </p:nvPr>
        </p:nvSpPr>
        <p:spPr>
          <a:xfrm>
            <a:off x="3322810" y="1222750"/>
            <a:ext cx="2498400" cy="720300"/>
          </a:xfrm>
          <a:prstGeom prst="rect">
            <a:avLst/>
          </a:prstGeom>
          <a:noFill/>
          <a:ln>
            <a:noFill/>
          </a:ln>
        </p:spPr>
        <p:txBody>
          <a:bodyPr anchorCtr="0" anchor="b" bIns="137150" lIns="45700" spcFirstLastPara="1" rIns="137150" wrap="square" tIns="0">
            <a:noAutofit/>
          </a:bodyPr>
          <a:lstStyle/>
          <a:p>
            <a:pPr indent="0" lvl="0" marL="0" rtl="0" algn="l">
              <a:lnSpc>
                <a:spcPct val="100000"/>
              </a:lnSpc>
              <a:spcBef>
                <a:spcPts val="0"/>
              </a:spcBef>
              <a:spcAft>
                <a:spcPts val="0"/>
              </a:spcAft>
              <a:buSzPts val="1100"/>
              <a:buNone/>
            </a:pPr>
            <a:r>
              <a:rPr lang="en" sz="1600">
                <a:solidFill>
                  <a:schemeClr val="dk1"/>
                </a:solidFill>
                <a:latin typeface="Lora SemiBold"/>
                <a:ea typeface="Lora SemiBold"/>
                <a:cs typeface="Lora SemiBold"/>
                <a:sym typeface="Lora SemiBold"/>
              </a:rPr>
              <a:t>Number of Guesses</a:t>
            </a:r>
            <a:endParaRPr sz="1600">
              <a:solidFill>
                <a:schemeClr val="dk1"/>
              </a:solidFill>
              <a:latin typeface="Lora SemiBold"/>
              <a:ea typeface="Lora SemiBold"/>
              <a:cs typeface="Lora SemiBold"/>
              <a:sym typeface="Lora SemiBold"/>
            </a:endParaRPr>
          </a:p>
        </p:txBody>
      </p:sp>
      <p:sp>
        <p:nvSpPr>
          <p:cNvPr id="397" name="Google Shape;397;p65"/>
          <p:cNvSpPr txBox="1"/>
          <p:nvPr>
            <p:ph idx="2" type="body"/>
          </p:nvPr>
        </p:nvSpPr>
        <p:spPr>
          <a:xfrm>
            <a:off x="3322798" y="2128050"/>
            <a:ext cx="2498400" cy="2182200"/>
          </a:xfrm>
          <a:prstGeom prst="rect">
            <a:avLst/>
          </a:prstGeom>
        </p:spPr>
        <p:txBody>
          <a:bodyPr anchorCtr="0" anchor="t" bIns="91425" lIns="45700" spcFirstLastPara="1" rIns="91425" wrap="square" tIns="182875">
            <a:noAutofit/>
          </a:bodyPr>
          <a:lstStyle/>
          <a:p>
            <a:pPr indent="0" lvl="0" marL="0" rtl="0" algn="l">
              <a:spcBef>
                <a:spcPts val="0"/>
              </a:spcBef>
              <a:spcAft>
                <a:spcPts val="1000"/>
              </a:spcAft>
              <a:buNone/>
            </a:pPr>
            <a:r>
              <a:rPr lang="en">
                <a:latin typeface="Inconsolata"/>
                <a:ea typeface="Inconsolata"/>
                <a:cs typeface="Inconsolata"/>
                <a:sym typeface="Inconsolata"/>
              </a:rPr>
              <a:t>The player has a limited number of incorrect guesses before the game is over.</a:t>
            </a:r>
            <a:endParaRPr>
              <a:latin typeface="Inconsolata"/>
              <a:ea typeface="Inconsolata"/>
              <a:cs typeface="Inconsolata"/>
              <a:sym typeface="Inconsolata"/>
            </a:endParaRPr>
          </a:p>
        </p:txBody>
      </p:sp>
      <p:sp>
        <p:nvSpPr>
          <p:cNvPr id="398" name="Google Shape;398;p65"/>
          <p:cNvSpPr txBox="1"/>
          <p:nvPr>
            <p:ph idx="3" type="body"/>
          </p:nvPr>
        </p:nvSpPr>
        <p:spPr>
          <a:xfrm>
            <a:off x="6188407" y="2128050"/>
            <a:ext cx="2498400" cy="2182200"/>
          </a:xfrm>
          <a:prstGeom prst="rect">
            <a:avLst/>
          </a:prstGeom>
        </p:spPr>
        <p:txBody>
          <a:bodyPr anchorCtr="0" anchor="t" bIns="91425" lIns="45700" spcFirstLastPara="1" rIns="91425" wrap="square" tIns="182875">
            <a:noAutofit/>
          </a:bodyPr>
          <a:lstStyle/>
          <a:p>
            <a:pPr indent="0" lvl="0" marL="0" rtl="0" algn="l">
              <a:spcBef>
                <a:spcPts val="0"/>
              </a:spcBef>
              <a:spcAft>
                <a:spcPts val="1000"/>
              </a:spcAft>
              <a:buNone/>
            </a:pPr>
            <a:r>
              <a:rPr lang="en">
                <a:latin typeface="Inconsolata"/>
                <a:ea typeface="Inconsolata"/>
                <a:cs typeface="Inconsolata"/>
                <a:sym typeface="Inconsolata"/>
              </a:rPr>
              <a:t>The length of the hidden word is provided as a hint.</a:t>
            </a:r>
            <a:endParaRPr>
              <a:latin typeface="Inconsolata"/>
              <a:ea typeface="Inconsolata"/>
              <a:cs typeface="Inconsolata"/>
              <a:sym typeface="Inconsolata"/>
            </a:endParaRPr>
          </a:p>
        </p:txBody>
      </p:sp>
      <p:sp>
        <p:nvSpPr>
          <p:cNvPr id="399" name="Google Shape;399;p65"/>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620">
                <a:latin typeface="Lora"/>
                <a:ea typeface="Lora"/>
                <a:cs typeface="Lora"/>
                <a:sym typeface="Lora"/>
              </a:rPr>
              <a:t>The Rules of Hangman</a:t>
            </a:r>
            <a:endParaRPr sz="2620">
              <a:latin typeface="Lora"/>
              <a:ea typeface="Lora"/>
              <a:cs typeface="Lora"/>
              <a:sym typeface="Lora"/>
            </a:endParaRPr>
          </a:p>
        </p:txBody>
      </p:sp>
      <p:cxnSp>
        <p:nvCxnSpPr>
          <p:cNvPr id="400" name="Google Shape;400;p65"/>
          <p:cNvCxnSpPr/>
          <p:nvPr/>
        </p:nvCxnSpPr>
        <p:spPr>
          <a:xfrm>
            <a:off x="458458" y="2066275"/>
            <a:ext cx="2497200" cy="0"/>
          </a:xfrm>
          <a:prstGeom prst="straightConnector1">
            <a:avLst/>
          </a:prstGeom>
          <a:noFill/>
          <a:ln cap="flat" cmpd="sng" w="28575">
            <a:solidFill>
              <a:schemeClr val="dk1"/>
            </a:solidFill>
            <a:prstDash val="solid"/>
            <a:round/>
            <a:headEnd len="med" w="med" type="none"/>
            <a:tailEnd len="med" w="med" type="none"/>
          </a:ln>
        </p:spPr>
      </p:cxnSp>
      <p:cxnSp>
        <p:nvCxnSpPr>
          <p:cNvPr id="401" name="Google Shape;401;p65"/>
          <p:cNvCxnSpPr/>
          <p:nvPr/>
        </p:nvCxnSpPr>
        <p:spPr>
          <a:xfrm>
            <a:off x="3323886" y="2066275"/>
            <a:ext cx="2497200" cy="0"/>
          </a:xfrm>
          <a:prstGeom prst="straightConnector1">
            <a:avLst/>
          </a:prstGeom>
          <a:noFill/>
          <a:ln cap="flat" cmpd="sng" w="28575">
            <a:solidFill>
              <a:schemeClr val="dk1"/>
            </a:solidFill>
            <a:prstDash val="solid"/>
            <a:round/>
            <a:headEnd len="med" w="med" type="none"/>
            <a:tailEnd len="med" w="med" type="none"/>
          </a:ln>
        </p:spPr>
      </p:cxnSp>
      <p:cxnSp>
        <p:nvCxnSpPr>
          <p:cNvPr id="402" name="Google Shape;402;p65"/>
          <p:cNvCxnSpPr/>
          <p:nvPr/>
        </p:nvCxnSpPr>
        <p:spPr>
          <a:xfrm>
            <a:off x="6189434" y="2066275"/>
            <a:ext cx="24972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6"/>
          <p:cNvSpPr txBox="1"/>
          <p:nvPr>
            <p:ph idx="2" type="body"/>
          </p:nvPr>
        </p:nvSpPr>
        <p:spPr>
          <a:xfrm>
            <a:off x="457200" y="3549930"/>
            <a:ext cx="6862500" cy="9285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1000"/>
              </a:spcAft>
              <a:buNone/>
            </a:pPr>
            <a:r>
              <a:rPr lang="en">
                <a:latin typeface="Inconsolata"/>
                <a:ea typeface="Inconsolata"/>
                <a:cs typeface="Inconsolata"/>
                <a:sym typeface="Inconsolata"/>
              </a:rPr>
              <a:t>Eliminate unlikely letters based on the letters that have already been guessed.</a:t>
            </a:r>
            <a:endParaRPr>
              <a:latin typeface="Inconsolata"/>
              <a:ea typeface="Inconsolata"/>
              <a:cs typeface="Inconsolata"/>
              <a:sym typeface="Inconsolata"/>
            </a:endParaRPr>
          </a:p>
        </p:txBody>
      </p:sp>
      <p:sp>
        <p:nvSpPr>
          <p:cNvPr id="408" name="Google Shape;408;p66"/>
          <p:cNvSpPr txBox="1"/>
          <p:nvPr>
            <p:ph idx="1" type="body"/>
          </p:nvPr>
        </p:nvSpPr>
        <p:spPr>
          <a:xfrm>
            <a:off x="457200" y="2399902"/>
            <a:ext cx="6862500" cy="928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latin typeface="Inconsolata"/>
                <a:ea typeface="Inconsolata"/>
                <a:cs typeface="Inconsolata"/>
                <a:sym typeface="Inconsolata"/>
              </a:rPr>
              <a:t>Look for common letter patterns in the word, such as double letters or repeated letters.</a:t>
            </a:r>
            <a:endParaRPr>
              <a:latin typeface="Inconsolata"/>
              <a:ea typeface="Inconsolata"/>
              <a:cs typeface="Inconsolata"/>
              <a:sym typeface="Inconsolata"/>
            </a:endParaRPr>
          </a:p>
        </p:txBody>
      </p:sp>
      <p:sp>
        <p:nvSpPr>
          <p:cNvPr id="409" name="Google Shape;409;p66"/>
          <p:cNvSpPr txBox="1"/>
          <p:nvPr>
            <p:ph idx="3" type="body"/>
          </p:nvPr>
        </p:nvSpPr>
        <p:spPr>
          <a:xfrm>
            <a:off x="457200" y="1249775"/>
            <a:ext cx="6862500" cy="9285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1000"/>
              </a:spcAft>
              <a:buSzPts val="1018"/>
              <a:buNone/>
            </a:pPr>
            <a:r>
              <a:rPr lang="en">
                <a:latin typeface="Inconsolata"/>
                <a:ea typeface="Inconsolata"/>
                <a:cs typeface="Inconsolata"/>
                <a:sym typeface="Inconsolata"/>
              </a:rPr>
              <a:t>Start by guessing the most common letters in the English language, such as 'E', 'T', and 'A'.</a:t>
            </a:r>
            <a:endParaRPr sz="1400">
              <a:latin typeface="Inconsolata"/>
              <a:ea typeface="Inconsolata"/>
              <a:cs typeface="Inconsolata"/>
              <a:sym typeface="Inconsolata"/>
            </a:endParaRPr>
          </a:p>
        </p:txBody>
      </p:sp>
      <p:sp>
        <p:nvSpPr>
          <p:cNvPr id="410" name="Google Shape;410;p66"/>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Strategies for Winning Hangman</a:t>
            </a:r>
            <a:endParaRPr sz="2520">
              <a:latin typeface="Lora"/>
              <a:ea typeface="Lora"/>
              <a:cs typeface="Lora"/>
              <a:sym typeface="Lora"/>
            </a:endParaRPr>
          </a:p>
        </p:txBody>
      </p:sp>
      <p:cxnSp>
        <p:nvCxnSpPr>
          <p:cNvPr id="411" name="Google Shape;411;p66"/>
          <p:cNvCxnSpPr/>
          <p:nvPr/>
        </p:nvCxnSpPr>
        <p:spPr>
          <a:xfrm>
            <a:off x="457200" y="2289111"/>
            <a:ext cx="7770600" cy="0"/>
          </a:xfrm>
          <a:prstGeom prst="straightConnector1">
            <a:avLst/>
          </a:prstGeom>
          <a:noFill/>
          <a:ln cap="flat" cmpd="sng" w="19050">
            <a:solidFill>
              <a:schemeClr val="dk1"/>
            </a:solidFill>
            <a:prstDash val="solid"/>
            <a:round/>
            <a:headEnd len="med" w="med" type="none"/>
            <a:tailEnd len="med" w="med" type="none"/>
          </a:ln>
        </p:spPr>
      </p:cxnSp>
      <p:cxnSp>
        <p:nvCxnSpPr>
          <p:cNvPr id="412" name="Google Shape;412;p66"/>
          <p:cNvCxnSpPr/>
          <p:nvPr/>
        </p:nvCxnSpPr>
        <p:spPr>
          <a:xfrm>
            <a:off x="457200" y="3439189"/>
            <a:ext cx="7770600" cy="0"/>
          </a:xfrm>
          <a:prstGeom prst="straightConnector1">
            <a:avLst/>
          </a:prstGeom>
          <a:noFill/>
          <a:ln cap="flat" cmpd="sng" w="19050">
            <a:solidFill>
              <a:schemeClr val="dk1"/>
            </a:solidFill>
            <a:prstDash val="solid"/>
            <a:round/>
            <a:headEnd len="med" w="med" type="none"/>
            <a:tailEnd len="med" w="med" type="none"/>
          </a:ln>
        </p:spPr>
      </p:cxnSp>
      <p:cxnSp>
        <p:nvCxnSpPr>
          <p:cNvPr id="413" name="Google Shape;413;p66"/>
          <p:cNvCxnSpPr/>
          <p:nvPr/>
        </p:nvCxnSpPr>
        <p:spPr>
          <a:xfrm>
            <a:off x="457200" y="1149650"/>
            <a:ext cx="7770600" cy="0"/>
          </a:xfrm>
          <a:prstGeom prst="straightConnector1">
            <a:avLst/>
          </a:prstGeom>
          <a:noFill/>
          <a:ln cap="flat" cmpd="sng" w="19050">
            <a:solidFill>
              <a:schemeClr val="dk1"/>
            </a:solidFill>
            <a:prstDash val="solid"/>
            <a:round/>
            <a:headEnd len="med" w="med" type="none"/>
            <a:tailEnd len="med" w="med" type="none"/>
          </a:ln>
        </p:spPr>
      </p:cxnSp>
      <p:cxnSp>
        <p:nvCxnSpPr>
          <p:cNvPr id="414" name="Google Shape;414;p66"/>
          <p:cNvCxnSpPr/>
          <p:nvPr/>
        </p:nvCxnSpPr>
        <p:spPr>
          <a:xfrm>
            <a:off x="457200" y="4578650"/>
            <a:ext cx="7770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sp>
        <p:nvSpPr>
          <p:cNvPr id="419" name="Google Shape;419;p67"/>
          <p:cNvSpPr txBox="1"/>
          <p:nvPr>
            <p:ph idx="1" type="body"/>
          </p:nvPr>
        </p:nvSpPr>
        <p:spPr>
          <a:xfrm>
            <a:off x="558200" y="1640525"/>
            <a:ext cx="3813000" cy="2634300"/>
          </a:xfrm>
          <a:prstGeom prst="rect">
            <a:avLst/>
          </a:prstGeom>
        </p:spPr>
        <p:txBody>
          <a:bodyPr anchorCtr="0" anchor="t" bIns="91425" lIns="45700" spcFirstLastPara="1" rIns="91425" wrap="square" tIns="91425">
            <a:noAutofit/>
          </a:bodyPr>
          <a:lstStyle/>
          <a:p>
            <a:pPr indent="-260350" lvl="0" marL="342900" rtl="0" algn="l">
              <a:spcBef>
                <a:spcPts val="0"/>
              </a:spcBef>
              <a:spcAft>
                <a:spcPts val="0"/>
              </a:spcAft>
              <a:buClr>
                <a:schemeClr val="dk1"/>
              </a:buClr>
              <a:buSzPts val="1400"/>
              <a:buFont typeface="Inconsolata"/>
              <a:buChar char="•"/>
            </a:pPr>
            <a:r>
              <a:rPr lang="en">
                <a:latin typeface="Inconsolata"/>
                <a:ea typeface="Inconsolata"/>
                <a:cs typeface="Inconsolata"/>
                <a:sym typeface="Inconsolata"/>
              </a:rPr>
              <a:t>Hangman is a game where players guess letters to reveal a hidden word or phrase.</a:t>
            </a:r>
            <a:endParaRPr>
              <a:latin typeface="Inconsolata"/>
              <a:ea typeface="Inconsolata"/>
              <a:cs typeface="Inconsolata"/>
              <a:sym typeface="Inconsolata"/>
            </a:endParaRPr>
          </a:p>
          <a:p>
            <a:pPr indent="0" lvl="0" marL="457200" rtl="0" algn="l">
              <a:spcBef>
                <a:spcPts val="1000"/>
              </a:spcBef>
              <a:spcAft>
                <a:spcPts val="0"/>
              </a:spcAft>
              <a:buNone/>
            </a:pPr>
            <a:r>
              <a:t/>
            </a:r>
            <a:endParaRPr>
              <a:latin typeface="Inconsolata"/>
              <a:ea typeface="Inconsolata"/>
              <a:cs typeface="Inconsolata"/>
              <a:sym typeface="Inconsolata"/>
            </a:endParaRPr>
          </a:p>
          <a:p>
            <a:pPr indent="-260350" lvl="0" marL="342900" rtl="0" algn="l">
              <a:spcBef>
                <a:spcPts val="1000"/>
              </a:spcBef>
              <a:spcAft>
                <a:spcPts val="0"/>
              </a:spcAft>
              <a:buClr>
                <a:schemeClr val="dk1"/>
              </a:buClr>
              <a:buSzPts val="1400"/>
              <a:buFont typeface="Inconsolata"/>
              <a:buChar char="•"/>
            </a:pPr>
            <a:r>
              <a:rPr lang="en">
                <a:latin typeface="Inconsolata"/>
                <a:ea typeface="Inconsolata"/>
                <a:cs typeface="Inconsolata"/>
                <a:sym typeface="Inconsolata"/>
              </a:rPr>
              <a:t>Teachers can create Hangman games with subject-specific words or phrases to reinforce learning in various subjects.</a:t>
            </a:r>
            <a:endParaRPr>
              <a:latin typeface="Inconsolata"/>
              <a:ea typeface="Inconsolata"/>
              <a:cs typeface="Inconsolata"/>
              <a:sym typeface="Inconsolata"/>
            </a:endParaRPr>
          </a:p>
          <a:p>
            <a:pPr indent="-260350" lvl="0" marL="342900" rtl="0" algn="l">
              <a:spcBef>
                <a:spcPts val="1000"/>
              </a:spcBef>
              <a:spcAft>
                <a:spcPts val="1000"/>
              </a:spcAft>
              <a:buClr>
                <a:schemeClr val="dk1"/>
              </a:buClr>
              <a:buSzPts val="1400"/>
              <a:buFont typeface="Inconsolata"/>
              <a:buChar char="•"/>
            </a:pPr>
            <a:r>
              <a:rPr lang="en">
                <a:latin typeface="Inconsolata"/>
                <a:ea typeface="Inconsolata"/>
                <a:cs typeface="Inconsolata"/>
                <a:sym typeface="Inconsolata"/>
              </a:rPr>
              <a:t>Students can take turns guessing letters and learn from their mistakes as they try to solve the puzzle.</a:t>
            </a:r>
            <a:endParaRPr>
              <a:latin typeface="Inconsolata"/>
              <a:ea typeface="Inconsolata"/>
              <a:cs typeface="Inconsolata"/>
              <a:sym typeface="Inconsolata"/>
            </a:endParaRPr>
          </a:p>
        </p:txBody>
      </p:sp>
      <p:sp>
        <p:nvSpPr>
          <p:cNvPr id="420" name="Google Shape;420;p67"/>
          <p:cNvSpPr txBox="1"/>
          <p:nvPr>
            <p:ph idx="3" type="subTitle"/>
          </p:nvPr>
        </p:nvSpPr>
        <p:spPr>
          <a:xfrm>
            <a:off x="558200" y="1017725"/>
            <a:ext cx="3813000" cy="622800"/>
          </a:xfrm>
          <a:prstGeom prst="rect">
            <a:avLst/>
          </a:prstGeom>
        </p:spPr>
        <p:txBody>
          <a:bodyPr anchorCtr="0" anchor="b" bIns="91425" lIns="45700" spcFirstLastPara="1" rIns="137150" wrap="square" tIns="91425">
            <a:noAutofit/>
          </a:bodyPr>
          <a:lstStyle/>
          <a:p>
            <a:pPr indent="0" lvl="0" marL="0" rtl="0" algn="l">
              <a:spcBef>
                <a:spcPts val="0"/>
              </a:spcBef>
              <a:spcAft>
                <a:spcPts val="1200"/>
              </a:spcAft>
              <a:buNone/>
            </a:pPr>
            <a:r>
              <a:rPr lang="en" sz="1400">
                <a:latin typeface="Lora SemiBold"/>
                <a:ea typeface="Lora SemiBold"/>
                <a:cs typeface="Lora SemiBold"/>
                <a:sym typeface="Lora SemiBold"/>
              </a:rPr>
              <a:t>Working</a:t>
            </a:r>
            <a:endParaRPr sz="1400">
              <a:latin typeface="Lora SemiBold"/>
              <a:ea typeface="Lora SemiBold"/>
              <a:cs typeface="Lora SemiBold"/>
              <a:sym typeface="Lora SemiBold"/>
            </a:endParaRPr>
          </a:p>
        </p:txBody>
      </p:sp>
      <p:sp>
        <p:nvSpPr>
          <p:cNvPr id="421" name="Google Shape;421;p67"/>
          <p:cNvSpPr txBox="1"/>
          <p:nvPr>
            <p:ph idx="2" type="body"/>
          </p:nvPr>
        </p:nvSpPr>
        <p:spPr>
          <a:xfrm>
            <a:off x="4796850" y="1757075"/>
            <a:ext cx="3813600" cy="2634300"/>
          </a:xfrm>
          <a:prstGeom prst="rect">
            <a:avLst/>
          </a:prstGeom>
        </p:spPr>
        <p:txBody>
          <a:bodyPr anchorCtr="0" anchor="t" bIns="91425" lIns="45700" spcFirstLastPara="1" rIns="91425" wrap="square" tIns="91425">
            <a:noAutofit/>
          </a:bodyPr>
          <a:lstStyle/>
          <a:p>
            <a:pPr indent="-254000" lvl="0" marL="342900" marR="0" rtl="0" algn="l">
              <a:lnSpc>
                <a:spcPct val="115000"/>
              </a:lnSpc>
              <a:spcBef>
                <a:spcPts val="0"/>
              </a:spcBef>
              <a:spcAft>
                <a:spcPts val="0"/>
              </a:spcAft>
              <a:buClr>
                <a:schemeClr val="dk1"/>
              </a:buClr>
              <a:buSzPts val="1300"/>
              <a:buFont typeface="Inconsolata"/>
              <a:buChar char="•"/>
            </a:pPr>
            <a:r>
              <a:rPr lang="en" sz="1300">
                <a:latin typeface="Inconsolata"/>
                <a:ea typeface="Inconsolata"/>
                <a:cs typeface="Inconsolata"/>
                <a:sym typeface="Inconsolata"/>
              </a:rPr>
              <a:t>Hangman is a game where players guess letters to reveal a hidden word or phrase.</a:t>
            </a:r>
            <a:endParaRPr sz="1300">
              <a:latin typeface="Inconsolata"/>
              <a:ea typeface="Inconsolata"/>
              <a:cs typeface="Inconsolata"/>
              <a:sym typeface="Inconsolata"/>
            </a:endParaRPr>
          </a:p>
          <a:p>
            <a:pPr indent="-254000" lvl="0" marL="342900" marR="0" rtl="0" algn="l">
              <a:lnSpc>
                <a:spcPct val="115000"/>
              </a:lnSpc>
              <a:spcBef>
                <a:spcPts val="1000"/>
              </a:spcBef>
              <a:spcAft>
                <a:spcPts val="0"/>
              </a:spcAft>
              <a:buClr>
                <a:schemeClr val="dk1"/>
              </a:buClr>
              <a:buSzPts val="1300"/>
              <a:buFont typeface="Inconsolata"/>
              <a:buChar char="•"/>
            </a:pPr>
            <a:r>
              <a:rPr lang="en" sz="1300">
                <a:latin typeface="Inconsolata"/>
                <a:ea typeface="Inconsolata"/>
                <a:cs typeface="Inconsolata"/>
                <a:sym typeface="Inconsolata"/>
              </a:rPr>
              <a:t>In education, Hangman can be used as a fun and interactive way to practice spelling, vocabulary, and language skills.</a:t>
            </a:r>
            <a:endParaRPr sz="1300">
              <a:latin typeface="Inconsolata"/>
              <a:ea typeface="Inconsolata"/>
              <a:cs typeface="Inconsolata"/>
              <a:sym typeface="Inconsolata"/>
            </a:endParaRPr>
          </a:p>
          <a:p>
            <a:pPr indent="-254000" lvl="0" marL="342900" marR="0" rtl="0" algn="l">
              <a:lnSpc>
                <a:spcPct val="115000"/>
              </a:lnSpc>
              <a:spcBef>
                <a:spcPts val="1000"/>
              </a:spcBef>
              <a:spcAft>
                <a:spcPts val="0"/>
              </a:spcAft>
              <a:buClr>
                <a:schemeClr val="dk1"/>
              </a:buClr>
              <a:buSzPts val="1300"/>
              <a:buFont typeface="Inconsolata"/>
              <a:buChar char="•"/>
            </a:pPr>
            <a:r>
              <a:rPr lang="en" sz="1300">
                <a:latin typeface="Inconsolata"/>
                <a:ea typeface="Inconsolata"/>
                <a:cs typeface="Inconsolata"/>
                <a:sym typeface="Inconsolata"/>
              </a:rPr>
              <a:t>Teachers can create Hangman games with subject-specific words or phrases to reinforce learning in various subjects.</a:t>
            </a:r>
            <a:endParaRPr sz="1300">
              <a:latin typeface="Inconsolata"/>
              <a:ea typeface="Inconsolata"/>
              <a:cs typeface="Inconsolata"/>
              <a:sym typeface="Inconsolata"/>
            </a:endParaRPr>
          </a:p>
          <a:p>
            <a:pPr indent="-254000" lvl="0" marL="342900" marR="0" rtl="0" algn="l">
              <a:lnSpc>
                <a:spcPct val="115000"/>
              </a:lnSpc>
              <a:spcBef>
                <a:spcPts val="1000"/>
              </a:spcBef>
              <a:spcAft>
                <a:spcPts val="1000"/>
              </a:spcAft>
              <a:buClr>
                <a:schemeClr val="dk1"/>
              </a:buClr>
              <a:buSzPts val="1300"/>
              <a:buFont typeface="Inconsolata"/>
              <a:buChar char="•"/>
            </a:pPr>
            <a:r>
              <a:rPr lang="en" sz="1300">
                <a:latin typeface="Inconsolata"/>
                <a:ea typeface="Inconsolata"/>
                <a:cs typeface="Inconsolata"/>
                <a:sym typeface="Inconsolata"/>
              </a:rPr>
              <a:t>Students can take turns guessing letters and learn from their mistakes as they try to solve the puzzle.</a:t>
            </a:r>
            <a:endParaRPr sz="1300">
              <a:latin typeface="Inconsolata"/>
              <a:ea typeface="Inconsolata"/>
              <a:cs typeface="Inconsolata"/>
              <a:sym typeface="Inconsolata"/>
            </a:endParaRPr>
          </a:p>
        </p:txBody>
      </p:sp>
      <p:sp>
        <p:nvSpPr>
          <p:cNvPr id="422" name="Google Shape;422;p67"/>
          <p:cNvSpPr txBox="1"/>
          <p:nvPr>
            <p:ph idx="4" type="subTitle"/>
          </p:nvPr>
        </p:nvSpPr>
        <p:spPr>
          <a:xfrm>
            <a:off x="4796851" y="961700"/>
            <a:ext cx="3813600" cy="622800"/>
          </a:xfrm>
          <a:prstGeom prst="rect">
            <a:avLst/>
          </a:prstGeom>
        </p:spPr>
        <p:txBody>
          <a:bodyPr anchorCtr="0" anchor="b" bIns="91425" lIns="45700" spcFirstLastPara="1" rIns="137150" wrap="square" tIns="91425">
            <a:noAutofit/>
          </a:bodyPr>
          <a:lstStyle/>
          <a:p>
            <a:pPr indent="0" lvl="0" marL="0" marR="0" rtl="0" algn="l">
              <a:lnSpc>
                <a:spcPct val="100000"/>
              </a:lnSpc>
              <a:spcBef>
                <a:spcPts val="0"/>
              </a:spcBef>
              <a:spcAft>
                <a:spcPts val="1200"/>
              </a:spcAft>
              <a:buNone/>
            </a:pPr>
            <a:r>
              <a:rPr lang="en" sz="1400">
                <a:latin typeface="Lora SemiBold"/>
                <a:ea typeface="Lora SemiBold"/>
                <a:cs typeface="Lora SemiBold"/>
                <a:sym typeface="Lora SemiBold"/>
              </a:rPr>
              <a:t>Uses</a:t>
            </a:r>
            <a:endParaRPr sz="1400">
              <a:latin typeface="Lora SemiBold"/>
              <a:ea typeface="Lora SemiBold"/>
              <a:cs typeface="Lora SemiBold"/>
              <a:sym typeface="Lora SemiBold"/>
            </a:endParaRPr>
          </a:p>
        </p:txBody>
      </p:sp>
      <p:sp>
        <p:nvSpPr>
          <p:cNvPr id="423" name="Google Shape;423;p67"/>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Hangman in Education</a:t>
            </a:r>
            <a:endParaRPr sz="2520">
              <a:latin typeface="Lora"/>
              <a:ea typeface="Lora"/>
              <a:cs typeface="Lora"/>
              <a:sym typeface="Lora"/>
            </a:endParaRPr>
          </a:p>
        </p:txBody>
      </p:sp>
      <p:cxnSp>
        <p:nvCxnSpPr>
          <p:cNvPr id="424" name="Google Shape;424;p67"/>
          <p:cNvCxnSpPr/>
          <p:nvPr/>
        </p:nvCxnSpPr>
        <p:spPr>
          <a:xfrm>
            <a:off x="558208" y="1640525"/>
            <a:ext cx="3668100" cy="0"/>
          </a:xfrm>
          <a:prstGeom prst="straightConnector1">
            <a:avLst/>
          </a:prstGeom>
          <a:noFill/>
          <a:ln cap="flat" cmpd="sng" w="28575">
            <a:solidFill>
              <a:schemeClr val="dk1"/>
            </a:solidFill>
            <a:prstDash val="solid"/>
            <a:round/>
            <a:headEnd len="med" w="med" type="none"/>
            <a:tailEnd len="med" w="med" type="none"/>
          </a:ln>
        </p:spPr>
      </p:cxnSp>
      <p:cxnSp>
        <p:nvCxnSpPr>
          <p:cNvPr id="425" name="Google Shape;425;p67"/>
          <p:cNvCxnSpPr/>
          <p:nvPr/>
        </p:nvCxnSpPr>
        <p:spPr>
          <a:xfrm>
            <a:off x="4796859" y="1640525"/>
            <a:ext cx="36627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8"/>
          <p:cNvSpPr txBox="1"/>
          <p:nvPr>
            <p:ph type="title"/>
          </p:nvPr>
        </p:nvSpPr>
        <p:spPr>
          <a:xfrm>
            <a:off x="457200" y="440975"/>
            <a:ext cx="8229600" cy="57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620">
                <a:latin typeface="Lora"/>
                <a:ea typeface="Lora"/>
                <a:cs typeface="Lora"/>
                <a:sym typeface="Lora"/>
              </a:rPr>
              <a:t>Innovative Uses of Hangman</a:t>
            </a:r>
            <a:endParaRPr sz="2620">
              <a:latin typeface="Lora"/>
              <a:ea typeface="Lora"/>
              <a:cs typeface="Lora"/>
              <a:sym typeface="Lora"/>
            </a:endParaRPr>
          </a:p>
        </p:txBody>
      </p:sp>
      <p:sp>
        <p:nvSpPr>
          <p:cNvPr id="431" name="Google Shape;431;p68"/>
          <p:cNvSpPr txBox="1"/>
          <p:nvPr>
            <p:ph idx="1" type="subTitle"/>
          </p:nvPr>
        </p:nvSpPr>
        <p:spPr>
          <a:xfrm>
            <a:off x="457200" y="1017725"/>
            <a:ext cx="1828800" cy="961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Lora SemiBold"/>
                <a:ea typeface="Lora SemiBold"/>
                <a:cs typeface="Lora SemiBold"/>
                <a:sym typeface="Lora SemiBold"/>
              </a:rPr>
              <a:t>In Education</a:t>
            </a:r>
            <a:endParaRPr>
              <a:latin typeface="Lora SemiBold"/>
              <a:ea typeface="Lora SemiBold"/>
              <a:cs typeface="Lora SemiBold"/>
              <a:sym typeface="Lora SemiBold"/>
            </a:endParaRPr>
          </a:p>
        </p:txBody>
      </p:sp>
      <p:sp>
        <p:nvSpPr>
          <p:cNvPr id="432" name="Google Shape;432;p68"/>
          <p:cNvSpPr txBox="1"/>
          <p:nvPr>
            <p:ph idx="4294967295" type="body"/>
          </p:nvPr>
        </p:nvSpPr>
        <p:spPr>
          <a:xfrm>
            <a:off x="2286000" y="1056575"/>
            <a:ext cx="6400800" cy="1476000"/>
          </a:xfrm>
          <a:prstGeom prst="rect">
            <a:avLst/>
          </a:prstGeom>
        </p:spPr>
        <p:txBody>
          <a:bodyPr anchorCtr="0" anchor="t" bIns="91425" lIns="91425" spcFirstLastPara="1" rIns="91425" wrap="square" tIns="91425">
            <a:noAutofit/>
          </a:bodyPr>
          <a:lstStyle/>
          <a:p>
            <a:pPr indent="-260350" lvl="0" marL="400050" rtl="0" algn="l">
              <a:lnSpc>
                <a:spcPct val="150000"/>
              </a:lnSpc>
              <a:spcBef>
                <a:spcPts val="0"/>
              </a:spcBef>
              <a:spcAft>
                <a:spcPts val="0"/>
              </a:spcAft>
              <a:buClr>
                <a:schemeClr val="dk1"/>
              </a:buClr>
              <a:buSzPts val="1400"/>
              <a:buFont typeface="Inconsolata SemiBold"/>
              <a:buChar char="●"/>
            </a:pPr>
            <a:r>
              <a:rPr lang="en" sz="1400">
                <a:solidFill>
                  <a:schemeClr val="dk1"/>
                </a:solidFill>
                <a:latin typeface="Inconsolata"/>
                <a:ea typeface="Inconsolata"/>
                <a:cs typeface="Inconsolata"/>
                <a:sym typeface="Inconsolata"/>
              </a:rPr>
              <a:t>Hangman can be used as a fun and interactive way for students to learn new vocabulary.</a:t>
            </a:r>
            <a:endParaRPr sz="1400">
              <a:solidFill>
                <a:schemeClr val="dk1"/>
              </a:solidFill>
              <a:latin typeface="Inconsolata"/>
              <a:ea typeface="Inconsolata"/>
              <a:cs typeface="Inconsolata"/>
              <a:sym typeface="Inconsolata"/>
            </a:endParaRPr>
          </a:p>
          <a:p>
            <a:pPr indent="-260350" lvl="0" marL="400050" rtl="0" algn="l">
              <a:lnSpc>
                <a:spcPct val="150000"/>
              </a:lnSpc>
              <a:spcBef>
                <a:spcPts val="400"/>
              </a:spcBef>
              <a:spcAft>
                <a:spcPts val="0"/>
              </a:spcAft>
              <a:buClr>
                <a:schemeClr val="dk1"/>
              </a:buClr>
              <a:buSzPts val="1400"/>
              <a:buFont typeface="Inconsolata SemiBold"/>
              <a:buChar char="●"/>
            </a:pPr>
            <a:r>
              <a:rPr lang="en" sz="1400">
                <a:solidFill>
                  <a:schemeClr val="dk1"/>
                </a:solidFill>
                <a:latin typeface="Inconsolata"/>
                <a:ea typeface="Inconsolata"/>
                <a:cs typeface="Inconsolata"/>
                <a:sym typeface="Inconsolata"/>
              </a:rPr>
              <a:t>It helps improve spelling and word recognition skills.</a:t>
            </a:r>
            <a:endParaRPr sz="1400">
              <a:solidFill>
                <a:schemeClr val="dk1"/>
              </a:solidFill>
              <a:latin typeface="Inconsolata"/>
              <a:ea typeface="Inconsolata"/>
              <a:cs typeface="Inconsolata"/>
              <a:sym typeface="Inconsolata"/>
            </a:endParaRPr>
          </a:p>
          <a:p>
            <a:pPr indent="-260350" lvl="0" marL="400050" rtl="0" algn="l">
              <a:lnSpc>
                <a:spcPct val="150000"/>
              </a:lnSpc>
              <a:spcBef>
                <a:spcPts val="400"/>
              </a:spcBef>
              <a:spcAft>
                <a:spcPts val="0"/>
              </a:spcAft>
              <a:buClr>
                <a:schemeClr val="dk1"/>
              </a:buClr>
              <a:buSzPts val="1400"/>
              <a:buFont typeface="Inconsolata SemiBold"/>
              <a:buChar char="●"/>
            </a:pPr>
            <a:r>
              <a:rPr lang="en" sz="1400">
                <a:solidFill>
                  <a:schemeClr val="dk1"/>
                </a:solidFill>
                <a:latin typeface="Inconsolata"/>
                <a:ea typeface="Inconsolata"/>
                <a:cs typeface="Inconsolata"/>
                <a:sym typeface="Inconsolata"/>
              </a:rPr>
              <a:t>Teachers can create customized word lists to align with specific learning objectives.</a:t>
            </a:r>
            <a:endParaRPr sz="1400">
              <a:solidFill>
                <a:schemeClr val="dk1"/>
              </a:solidFill>
              <a:latin typeface="Inconsolata"/>
              <a:ea typeface="Inconsolata"/>
              <a:cs typeface="Inconsolata"/>
              <a:sym typeface="Inconsolata"/>
            </a:endParaRPr>
          </a:p>
          <a:p>
            <a:pPr indent="-260350" lvl="0" marL="400050" rtl="0" algn="l">
              <a:lnSpc>
                <a:spcPct val="150000"/>
              </a:lnSpc>
              <a:spcBef>
                <a:spcPts val="400"/>
              </a:spcBef>
              <a:spcAft>
                <a:spcPts val="400"/>
              </a:spcAft>
              <a:buClr>
                <a:schemeClr val="dk1"/>
              </a:buClr>
              <a:buSzPts val="1400"/>
              <a:buFont typeface="Inconsolata SemiBold"/>
              <a:buChar char="●"/>
            </a:pPr>
            <a:r>
              <a:rPr lang="en" sz="1400">
                <a:solidFill>
                  <a:schemeClr val="dk1"/>
                </a:solidFill>
                <a:latin typeface="Inconsolata"/>
                <a:ea typeface="Inconsolata"/>
                <a:cs typeface="Inconsolata"/>
                <a:sym typeface="Inconsolata"/>
              </a:rPr>
              <a:t>Hangman can be integrated into online learning platforms for remote education.</a:t>
            </a:r>
            <a:endParaRPr sz="1400">
              <a:solidFill>
                <a:schemeClr val="dk1"/>
              </a:solidFill>
              <a:latin typeface="Inconsolata"/>
              <a:ea typeface="Inconsolata"/>
              <a:cs typeface="Inconsolata"/>
              <a:sym typeface="Inconsolata"/>
            </a:endParaRPr>
          </a:p>
        </p:txBody>
      </p:sp>
    </p:spTree>
  </p:cSld>
  <p:clrMapOvr>
    <a:masterClrMapping/>
  </p:clrMapOvr>
</p:sld>
</file>

<file path=ppt/theme/theme1.xml><?xml version="1.0" encoding="utf-8"?>
<a:theme xmlns:a="http://schemas.openxmlformats.org/drawingml/2006/main" xmlns:r="http://schemas.openxmlformats.org/officeDocument/2006/relationships" name="Plus Light">
  <a:themeElements>
    <a:clrScheme name="Custom">
      <a:dk1>
        <a:srgbClr val="000000"/>
      </a:dk1>
      <a:lt1>
        <a:srgbClr val="F2EBE6"/>
      </a:lt1>
      <a:dk2>
        <a:srgbClr val="636B61"/>
      </a:dk2>
      <a:lt2>
        <a:srgbClr val="F2EBE6"/>
      </a:lt2>
      <a:accent1>
        <a:srgbClr val="8E6DD9"/>
      </a:accent1>
      <a:accent2>
        <a:srgbClr val="C6CC7B"/>
      </a:accent2>
      <a:accent3>
        <a:srgbClr val="5D7785"/>
      </a:accent3>
      <a:accent4>
        <a:srgbClr val="483338"/>
      </a:accent4>
      <a:accent5>
        <a:srgbClr val="B5D6B2"/>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s Light">
  <a:themeElements>
    <a:clrScheme name="Custom">
      <a:dk1>
        <a:srgbClr val="000000"/>
      </a:dk1>
      <a:lt1>
        <a:srgbClr val="F2EBE6"/>
      </a:lt1>
      <a:dk2>
        <a:srgbClr val="636B61"/>
      </a:dk2>
      <a:lt2>
        <a:srgbClr val="F2EBE6"/>
      </a:lt2>
      <a:accent1>
        <a:srgbClr val="8E6DD9"/>
      </a:accent1>
      <a:accent2>
        <a:srgbClr val="C6CC7B"/>
      </a:accent2>
      <a:accent3>
        <a:srgbClr val="5D7785"/>
      </a:accent3>
      <a:accent4>
        <a:srgbClr val="483338"/>
      </a:accent4>
      <a:accent5>
        <a:srgbClr val="B5D6B2"/>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