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dda90d264_0_1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dda90d264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dda90d264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dda90d264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dda90d264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dda90d264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dda90d264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dda90d264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dda90d26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dda90d26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dda90d264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dda90d264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dda90d264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8dda90d264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dda90d264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8dda90d264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dda90d264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8dda90d264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dda90d264_0_1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dda90d264_0_1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dda90d264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dda90d264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dda90d264_0_1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dda90d264_0_1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dda90d264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dda90d264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dda90d264_0_1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dda90d264_0_1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dda90d264_0_1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dda90d264_0_1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dda90d264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dda90d264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dda90d264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dda90d264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Functions, Modules and Data Manipulation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Standard Modules in Python</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t>Python comes with a number of standard modules that provide additional functionality beyond the core language.</a:t>
            </a:r>
            <a:endParaRPr sz="1600"/>
          </a:p>
          <a:p>
            <a:pPr indent="0" lvl="0" marL="0" rtl="0" algn="l">
              <a:spcBef>
                <a:spcPts val="1200"/>
              </a:spcBef>
              <a:spcAft>
                <a:spcPts val="0"/>
              </a:spcAft>
              <a:buNone/>
            </a:pPr>
            <a:r>
              <a:rPr lang="en" sz="1600"/>
              <a:t>One example is the 'random' module, which allows you to generate random numbers or select random items from a list. This can be useful for simulating games or generating test data.</a:t>
            </a:r>
            <a:endParaRPr sz="16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 Best Practices</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When working with modules in Python, it's important to keep them organized and well-named. This can make it easier to find the module you need and understand what it does at a glance. One best practice is to group related modules together in a package, which can help keep your codebase organized and easy to navigate.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Manipulation</a:t>
            </a:r>
            <a:endParaRPr/>
          </a:p>
        </p:txBody>
      </p:sp>
      <p:sp>
        <p:nvSpPr>
          <p:cNvPr id="195" name="Google Shape;195;p24"/>
          <p:cNvSpPr txBox="1"/>
          <p:nvPr>
            <p:ph idx="1" type="subTitle"/>
          </p:nvPr>
        </p:nvSpPr>
        <p:spPr>
          <a:xfrm>
            <a:off x="1927025" y="3413157"/>
            <a:ext cx="52929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Manipulation in Python</a:t>
            </a:r>
            <a:endParaRPr/>
          </a:p>
        </p:txBody>
      </p:sp>
      <p:sp>
        <p:nvSpPr>
          <p:cNvPr id="201" name="Google Shape;201;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Python is a popular programming language for data manipulation due to its powerful libraries such as Pandas, NumPy, and SciPy. These libraries provide a range of functions and tools that simplify the process of data manipulation. By mastering these libraries, you can become an expert in data analysis and unlock the full potential of your data. So join me on this exciting journey and let's dive into the world of data manipulation in Python!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1303800" y="598575"/>
            <a:ext cx="6760200" cy="7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Data Manipulation?</a:t>
            </a:r>
            <a:endParaRPr/>
          </a:p>
        </p:txBody>
      </p:sp>
      <p:sp>
        <p:nvSpPr>
          <p:cNvPr id="207" name="Google Shape;207;p26"/>
          <p:cNvSpPr txBox="1"/>
          <p:nvPr>
            <p:ph idx="1" type="body"/>
          </p:nvPr>
        </p:nvSpPr>
        <p:spPr>
          <a:xfrm>
            <a:off x="1303800" y="1531725"/>
            <a:ext cx="7060200" cy="2994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605"/>
              <a:buNone/>
            </a:pPr>
            <a:r>
              <a:rPr lang="en" sz="1600"/>
              <a:t>Data manipulation refers to the process of transforming, cleaning, and restructuring data in order to make it suitable for analysis. It involves a range of techniques such as filtering, sorting, grouping, and aggregating that enable analysts to extract insights from raw data.</a:t>
            </a:r>
            <a:endParaRPr sz="1600"/>
          </a:p>
          <a:p>
            <a:pPr indent="0" lvl="0" marL="0" rtl="0" algn="l">
              <a:lnSpc>
                <a:spcPct val="95000"/>
              </a:lnSpc>
              <a:spcBef>
                <a:spcPts val="1200"/>
              </a:spcBef>
              <a:spcAft>
                <a:spcPts val="0"/>
              </a:spcAft>
              <a:buSzPts val="605"/>
              <a:buNone/>
            </a:pPr>
            <a:r>
              <a:rPr lang="en" sz="1600"/>
              <a:t>Data manipulation plays a critical role in data analysis because it allows analysts to work with large and complex datasets and extract meaningful information from them. Without effective data manipulation techniques, data analysis would be time-consuming, error-prone, and ultimately less insightful.</a:t>
            </a:r>
            <a:endParaRPr sz="1600"/>
          </a:p>
          <a:p>
            <a:pPr indent="0" lvl="0" marL="0" rtl="0" algn="l">
              <a:lnSpc>
                <a:spcPct val="95000"/>
              </a:lnSpc>
              <a:spcBef>
                <a:spcPts val="1200"/>
              </a:spcBef>
              <a:spcAft>
                <a:spcPts val="1200"/>
              </a:spcAft>
              <a:buSzPts val="605"/>
              <a:buNone/>
            </a:pPr>
            <a:r>
              <a:t/>
            </a:r>
            <a:endParaRPr sz="1800"/>
          </a:p>
        </p:txBody>
      </p:sp>
      <p:sp>
        <p:nvSpPr>
          <p:cNvPr id="208" name="Google Shape;208;p26"/>
          <p:cNvSpPr txBox="1"/>
          <p:nvPr/>
        </p:nvSpPr>
        <p:spPr>
          <a:xfrm>
            <a:off x="3200175" y="1319575"/>
            <a:ext cx="57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In Python</a:t>
            </a:r>
            <a:endParaRPr/>
          </a:p>
        </p:txBody>
      </p:sp>
      <p:sp>
        <p:nvSpPr>
          <p:cNvPr id="214" name="Google Shape;214;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Data cleaning is an essential step in data manipulation as it ensures that the data is accurate and consistent. Common data cleaning techniques in Python include removing duplicates, handling missing values, and handling outliers.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 in Python</a:t>
            </a:r>
            <a:endParaRPr/>
          </a:p>
        </p:txBody>
      </p:sp>
      <p:sp>
        <p:nvSpPr>
          <p:cNvPr id="220" name="Google Shape;220;p28"/>
          <p:cNvSpPr txBox="1"/>
          <p:nvPr>
            <p:ph idx="1" type="body"/>
          </p:nvPr>
        </p:nvSpPr>
        <p:spPr>
          <a:xfrm>
            <a:off x="1303800" y="1597875"/>
            <a:ext cx="7192500" cy="3285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608"/>
              <a:t>Data visualization is an essential part of data analysis as it helps in understanding complex data and identifying patterns and trends. In Python, there are popular libraries such as Matplotlib and Seaborn that can be used to create stunning visualizations.</a:t>
            </a:r>
            <a:endParaRPr sz="1608"/>
          </a:p>
          <a:p>
            <a:pPr indent="0" lvl="0" marL="0" rtl="0" algn="l">
              <a:lnSpc>
                <a:spcPct val="95000"/>
              </a:lnSpc>
              <a:spcBef>
                <a:spcPts val="1200"/>
              </a:spcBef>
              <a:spcAft>
                <a:spcPts val="0"/>
              </a:spcAft>
              <a:buNone/>
            </a:pPr>
            <a:r>
              <a:rPr lang="en" sz="1608"/>
              <a:t>Matplotlib is a powerful library for creating static, interactive, and animated visualizations in Python. It provides a wide range of plots such as line plots, scatter plots, bar plots, and more. </a:t>
            </a:r>
            <a:endParaRPr sz="1608"/>
          </a:p>
          <a:p>
            <a:pPr indent="0" lvl="0" marL="0" rtl="0" algn="l">
              <a:lnSpc>
                <a:spcPct val="95000"/>
              </a:lnSpc>
              <a:spcBef>
                <a:spcPts val="1200"/>
              </a:spcBef>
              <a:spcAft>
                <a:spcPts val="0"/>
              </a:spcAft>
              <a:buNone/>
            </a:pPr>
            <a:r>
              <a:rPr lang="en" sz="1608"/>
              <a:t>Seaborn, on the other hand, is a library built on top of Matplotlib that provides advanced statistical visualizations such as heat maps, pair plots, and violin plots. With these libraries, you can create compelling visualizations in Python that can communicate insights effectively.</a:t>
            </a:r>
            <a:endParaRPr sz="1608"/>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in Python</a:t>
            </a:r>
            <a:endParaRPr/>
          </a:p>
        </p:txBody>
      </p:sp>
      <p:sp>
        <p:nvSpPr>
          <p:cNvPr id="226" name="Google Shape;226;p29"/>
          <p:cNvSpPr txBox="1"/>
          <p:nvPr>
            <p:ph idx="1" type="body"/>
          </p:nvPr>
        </p:nvSpPr>
        <p:spPr>
          <a:xfrm>
            <a:off x="1303800" y="1745600"/>
            <a:ext cx="7030500" cy="2902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Python libraries such as Pandas and NumPy are widely used for data analysis due to their powerful features and ease of use. These libraries provide a wide range of tools for performing statistical analysis, manipulating data, and generating insights from data.</a:t>
            </a:r>
            <a:endParaRPr sz="1600"/>
          </a:p>
          <a:p>
            <a:pPr indent="0" lvl="0" marL="0" rtl="0" algn="l">
              <a:spcBef>
                <a:spcPts val="1200"/>
              </a:spcBef>
              <a:spcAft>
                <a:spcPts val="0"/>
              </a:spcAft>
              <a:buNone/>
            </a:pPr>
            <a:r>
              <a:rPr lang="en" sz="1600"/>
              <a:t>Real-world applications of data analysis using Python include predicting customer behavior, identifying market trends, and optimizing business processes. With the right tools and techniques, data analysis in Python can help businesses make informed decisions and gain a competitive edge.</a:t>
            </a:r>
            <a:endParaRPr sz="1600"/>
          </a:p>
          <a:p>
            <a:pPr indent="0" lvl="0" marL="0" rtl="0" algn="l">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Functions</a:t>
            </a:r>
            <a:endParaRPr/>
          </a:p>
        </p:txBody>
      </p:sp>
      <p:sp>
        <p:nvSpPr>
          <p:cNvPr id="134" name="Google Shape;134;p1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in Python</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Functions are an essential part of programming in Python. They allow you to break down your code into smaller, more manageable pieces, making it easier to read and maintain. By using functions, you can also reuse code and avoid duplicating it throughout your program. This saves time and makes your code more efficient.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Defining Functions in Python</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function is a block of code that performs a specific task. In Python, functions are defined using the def keyword followed by the function name and parentheses. The code that makes up the function is then indented under the function definition.</a:t>
            </a:r>
            <a:endParaRPr sz="1600"/>
          </a:p>
          <a:p>
            <a:pPr indent="0" lvl="0" marL="0" rtl="0" algn="l">
              <a:spcBef>
                <a:spcPts val="1200"/>
              </a:spcBef>
              <a:spcAft>
                <a:spcPts val="1200"/>
              </a:spcAft>
              <a:buNone/>
            </a:pPr>
            <a:r>
              <a:rPr lang="en" sz="1600"/>
              <a:t>When defining a function, it's important to choose a descriptive name that accurately reflects what the function does. Additionally, it's good practice to include a docstring that explains what the function does, what arguments it takes, and what it returns. This helps other developers (and your future self) understand the purpose of the function and how to use it.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Arguments and Parameters</a:t>
            </a:r>
            <a:endParaRPr/>
          </a:p>
        </p:txBody>
      </p:sp>
      <p:sp>
        <p:nvSpPr>
          <p:cNvPr id="152" name="Google Shape;152;p17"/>
          <p:cNvSpPr txBox="1"/>
          <p:nvPr>
            <p:ph idx="1" type="body"/>
          </p:nvPr>
        </p:nvSpPr>
        <p:spPr>
          <a:xfrm>
            <a:off x="819150" y="1990725"/>
            <a:ext cx="7667100" cy="271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In Python, arguments and parameters are often used interchangeably, but they actually have different meanings. Parameters are the variables that are defined in the function definition, while arguments are the values that are passed into the function when it is called.</a:t>
            </a:r>
            <a:endParaRPr sz="1600"/>
          </a:p>
          <a:p>
            <a:pPr indent="0" lvl="0" marL="0" rtl="0" algn="l">
              <a:spcBef>
                <a:spcPts val="1200"/>
              </a:spcBef>
              <a:spcAft>
                <a:spcPts val="0"/>
              </a:spcAft>
              <a:buNone/>
            </a:pPr>
            <a:r>
              <a:rPr lang="en" sz="1600"/>
              <a:t>For example, let's say we have a function called 'greet' that takes a parameter called 'name'. When we call the function with an argument of 'John', like this: greet('John'), the value of 'name' inside the function will be 'John'. This allows us to reuse the same function with different inputs, making our code more efficient and flexible.</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Returning values from Function</a:t>
            </a:r>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t>When we define a function in Python, we can use the 'return' statement to send a value back to the code that called the function. This is how we get results from a function and use them in our program.</a:t>
            </a:r>
            <a:endParaRPr sz="1600"/>
          </a:p>
          <a:p>
            <a:pPr indent="0" lvl="0" marL="0" rtl="0" algn="l">
              <a:spcBef>
                <a:spcPts val="1200"/>
              </a:spcBef>
              <a:spcAft>
                <a:spcPts val="0"/>
              </a:spcAft>
              <a:buNone/>
            </a:pPr>
            <a:r>
              <a:rPr lang="en" sz="1600"/>
              <a:t>For example, imagine we have a function that calculates the area of a circle. We could use the 'return' statement to send the calculated area back to the main program, where we could then use it for further calculations or display it to the user.</a:t>
            </a:r>
            <a:endParaRPr sz="1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Modules</a:t>
            </a:r>
            <a:endParaRPr/>
          </a:p>
        </p:txBody>
      </p:sp>
      <p:sp>
        <p:nvSpPr>
          <p:cNvPr id="164" name="Google Shape;164;p19"/>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Modules in Python?</a:t>
            </a:r>
            <a:endParaRPr/>
          </a:p>
        </p:txBody>
      </p:sp>
      <p:sp>
        <p:nvSpPr>
          <p:cNvPr id="170" name="Google Shape;170;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t>Python modules are simply files containing Python code that can be imported and used in other Python programs.</a:t>
            </a:r>
            <a:endParaRPr sz="1600"/>
          </a:p>
          <a:p>
            <a:pPr indent="0" lvl="0" marL="0" rtl="0" algn="l">
              <a:spcBef>
                <a:spcPts val="1200"/>
              </a:spcBef>
              <a:spcAft>
                <a:spcPts val="0"/>
              </a:spcAft>
              <a:buNone/>
            </a:pPr>
            <a:r>
              <a:rPr lang="en" sz="1600"/>
              <a:t>They are important because they allow programmers to reuse code, organize their code into logical units, and make their programs more modular and easier to maintain.</a:t>
            </a:r>
            <a:endParaRPr sz="16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and Importing Modules</a:t>
            </a:r>
            <a:endParaRPr/>
          </a:p>
        </p:txBody>
      </p:sp>
      <p:sp>
        <p:nvSpPr>
          <p:cNvPr id="176" name="Google Shape;176;p21"/>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To create a module in Python, you simply write your code and save it with a .py extension. This file can then be imported into other Python scripts using the import statement.</a:t>
            </a:r>
            <a:endParaRPr sz="1700"/>
          </a:p>
        </p:txBody>
      </p:sp>
      <p:sp>
        <p:nvSpPr>
          <p:cNvPr id="177" name="Google Shape;177;p21"/>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 to import the entire module, you would use the syntax </a:t>
            </a:r>
            <a:endParaRPr/>
          </a:p>
          <a:p>
            <a:pPr indent="0" lvl="0" marL="0" rtl="0" algn="l">
              <a:spcBef>
                <a:spcPts val="1200"/>
              </a:spcBef>
              <a:spcAft>
                <a:spcPts val="0"/>
              </a:spcAft>
              <a:buNone/>
            </a:pPr>
            <a:r>
              <a:rPr lang="en"/>
              <a:t>'import module_name'. </a:t>
            </a:r>
            <a:endParaRPr/>
          </a:p>
          <a:p>
            <a:pPr indent="0" lvl="0" marL="0" rtl="0" algn="l">
              <a:spcBef>
                <a:spcPts val="1200"/>
              </a:spcBef>
              <a:spcAft>
                <a:spcPts val="0"/>
              </a:spcAft>
              <a:buNone/>
            </a:pPr>
            <a:r>
              <a:rPr lang="en"/>
              <a:t>To import specific functions or variables, you would use the syntax </a:t>
            </a:r>
            <a:endParaRPr/>
          </a:p>
          <a:p>
            <a:pPr indent="0" lvl="0" marL="0" rtl="0" algn="l">
              <a:spcBef>
                <a:spcPts val="1200"/>
              </a:spcBef>
              <a:spcAft>
                <a:spcPts val="1200"/>
              </a:spcAft>
              <a:buNone/>
            </a:pPr>
            <a:r>
              <a:rPr lang="en"/>
              <a:t>'from module_name import function_name' or 'from module_name import variable_name'.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