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145262238" r:id="rId2"/>
    <p:sldId id="2145262237" r:id="rId3"/>
    <p:sldId id="2145262173" r:id="rId4"/>
    <p:sldId id="2145262174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98B20-C004-4C57-97E0-5C44EDD01D7F}" v="2" dt="2025-09-10T12:12:18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Addanki" userId="7e54d5bb-557b-40e0-a8df-7b2d6b156cf8" providerId="ADAL" clId="{A679D152-7FD5-480D-8793-551BE1A058DA}"/>
    <pc:docChg chg="custSel modSld">
      <pc:chgData name="Tharun Addanki" userId="7e54d5bb-557b-40e0-a8df-7b2d6b156cf8" providerId="ADAL" clId="{A679D152-7FD5-480D-8793-551BE1A058DA}" dt="2025-09-10T12:15:51.677" v="75" actId="20577"/>
      <pc:docMkLst>
        <pc:docMk/>
      </pc:docMkLst>
      <pc:sldChg chg="modSp mod">
        <pc:chgData name="Tharun Addanki" userId="7e54d5bb-557b-40e0-a8df-7b2d6b156cf8" providerId="ADAL" clId="{A679D152-7FD5-480D-8793-551BE1A058DA}" dt="2025-09-10T12:15:51.677" v="75" actId="20577"/>
        <pc:sldMkLst>
          <pc:docMk/>
          <pc:sldMk cId="0" sldId="2145262173"/>
        </pc:sldMkLst>
        <pc:spChg chg="mod">
          <ac:chgData name="Tharun Addanki" userId="7e54d5bb-557b-40e0-a8df-7b2d6b156cf8" providerId="ADAL" clId="{A679D152-7FD5-480D-8793-551BE1A058DA}" dt="2025-09-10T12:15:51.677" v="75" actId="20577"/>
          <ac:spMkLst>
            <pc:docMk/>
            <pc:sldMk cId="0" sldId="2145262173"/>
            <ac:spMk id="2" creationId="{92D9D64E-C110-A70C-547F-D8720C23321F}"/>
          </ac:spMkLst>
        </pc:spChg>
      </pc:sldChg>
      <pc:sldChg chg="modSp mod">
        <pc:chgData name="Tharun Addanki" userId="7e54d5bb-557b-40e0-a8df-7b2d6b156cf8" providerId="ADAL" clId="{A679D152-7FD5-480D-8793-551BE1A058DA}" dt="2025-09-10T12:12:28.765" v="73" actId="12"/>
        <pc:sldMkLst>
          <pc:docMk/>
          <pc:sldMk cId="0" sldId="2145262237"/>
        </pc:sldMkLst>
        <pc:spChg chg="mod">
          <ac:chgData name="Tharun Addanki" userId="7e54d5bb-557b-40e0-a8df-7b2d6b156cf8" providerId="ADAL" clId="{A679D152-7FD5-480D-8793-551BE1A058DA}" dt="2025-09-10T12:12:28.765" v="73" actId="12"/>
          <ac:spMkLst>
            <pc:docMk/>
            <pc:sldMk cId="0" sldId="2145262237"/>
            <ac:spMk id="3" creationId="{BD16C139-EFDE-995F-7EF6-D85C94BFA2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8A4A4-412A-4525-8A58-9D3DB664E72B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29E07-AC49-41F1-BB48-D890EBE7B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45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29E07-AC49-41F1-BB48-D890EBE7B2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6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111390E1-6BB8-8545-8988-DE73C1652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E1E32E6B-9D10-7443-89DF-66E72694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Question &amp; Answers</a:t>
            </a:r>
          </a:p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357EB162-65DF-314C-B92F-D1F8FFD53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B4C5C43-98F8-D643-A516-15275BB6A89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4B9B-1050-D64E-C86B-63AB400ACD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B5528-7139-3759-2A3E-7B9B1DC67D9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FF1C0-C081-B3DD-D42A-D05127E948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E3AA32-4359-4263-A7DF-181D1CAB1549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CDF40-E0DC-A218-8F17-04F44BE9B33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DFE87-A646-4150-4D7D-59F990F7BA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2B6B70-9106-4774-8512-46C7EFC677C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4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5005-E0BE-5D95-4CC8-3F021EF5E9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46D7-FDDA-743A-DD01-DE5F8EE8559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1DB51-C959-C14A-8B47-18741DEE6C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E3F61E-1CB9-430E-8FBD-294DB67EFAD3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F914-D6A8-C41B-7E89-45188032E8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37DCD-7666-F9B7-47E3-A5160EF30C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4C6E5D-559D-4D34-A9A9-40463BAB00D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95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51E00-A21A-B3DC-DF6A-E4D523780C4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D417B-5125-6107-624A-F43FF5AC9BA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7FAE5-1B74-3385-3193-CA179595BF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0CA944-0EE3-4D9E-9E3B-7EB3A54D1B48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738FB-DB85-63E0-8754-B8317A255A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B8378-46BB-78A3-FEEB-6BF37E0190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DAA6DA-15DA-42AC-B260-6F20681AFC35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82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lit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E9D0E-5482-A44A-2A6D-AFE405E8D3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97" y="365129"/>
            <a:ext cx="5537816" cy="1168109"/>
          </a:xfrm>
        </p:spPr>
        <p:txBody>
          <a:bodyPr anchor="t"/>
          <a:lstStyle>
            <a:lvl1pPr>
              <a:defRPr sz="3600" b="1">
                <a:latin typeface="Karla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6CC5-5F36-A47E-97BC-28E6FEE7EC4C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8197" y="1653308"/>
            <a:ext cx="5537816" cy="4051752"/>
          </a:xfrm>
        </p:spPr>
        <p:txBody>
          <a:bodyPr/>
          <a:lstStyle>
            <a:lvl1pPr>
              <a:buClr>
                <a:srgbClr val="196B24"/>
              </a:buClr>
              <a:defRPr sz="2400">
                <a:latin typeface="Karla" pitchFamily="2"/>
              </a:defRPr>
            </a:lvl1pPr>
            <a:lvl2pPr>
              <a:buClr>
                <a:srgbClr val="196B24"/>
              </a:buClr>
              <a:defRPr sz="2000">
                <a:latin typeface="Karla" pitchFamily="2"/>
              </a:defRPr>
            </a:lvl2pPr>
            <a:lvl3pPr>
              <a:buClr>
                <a:srgbClr val="196B24"/>
              </a:buClr>
              <a:defRPr sz="1800">
                <a:latin typeface="Karla" pitchFamily="2"/>
              </a:defRPr>
            </a:lvl3pPr>
            <a:lvl4pPr>
              <a:buClr>
                <a:srgbClr val="196B24"/>
              </a:buClr>
              <a:defRPr sz="1600">
                <a:latin typeface="Karla" pitchFamily="2"/>
              </a:defRPr>
            </a:lvl4pPr>
            <a:lvl5pPr>
              <a:buClr>
                <a:srgbClr val="196B24"/>
              </a:buClr>
              <a:defRPr sz="1400">
                <a:latin typeface="Karla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val 1">
            <a:extLst>
              <a:ext uri="{FF2B5EF4-FFF2-40B4-BE49-F238E27FC236}">
                <a16:creationId xmlns:a16="http://schemas.microsoft.com/office/drawing/2014/main" id="{95B91D61-575B-6AB9-F492-16FEE4056411}"/>
              </a:ext>
            </a:extLst>
          </p:cNvPr>
          <p:cNvSpPr/>
          <p:nvPr/>
        </p:nvSpPr>
        <p:spPr>
          <a:xfrm>
            <a:off x="6295982" y="3855622"/>
            <a:ext cx="1849438" cy="18494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E2841">
              <a:alpha val="81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B8E74DBD-9B85-6D12-D6B1-A87D62C1DD87}"/>
              </a:ext>
            </a:extLst>
          </p:cNvPr>
          <p:cNvSpPr/>
          <p:nvPr/>
        </p:nvSpPr>
        <p:spPr>
          <a:xfrm rot="5400013">
            <a:off x="9592924" y="-849121"/>
            <a:ext cx="3654262" cy="36542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82552" cap="rnd">
            <a:solidFill>
              <a:srgbClr val="000000"/>
            </a:solidFill>
            <a:custDash>
              <a:ds d="300000" sp="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086C6D24-F102-60E5-806B-E0A1F0100D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442149" y="549005"/>
            <a:ext cx="5156054" cy="5156054"/>
          </a:xfrm>
          <a:ln w="9528">
            <a:solidFill>
              <a:srgbClr val="E8E8E8"/>
            </a:solidFill>
            <a:prstDash val="solid"/>
          </a:ln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0941E8-508E-9D67-0CB9-98AFF60DD348}"/>
              </a:ext>
            </a:extLst>
          </p:cNvPr>
          <p:cNvCxnSpPr/>
          <p:nvPr/>
        </p:nvCxnSpPr>
        <p:spPr>
          <a:xfrm>
            <a:off x="-30476" y="6090251"/>
            <a:ext cx="12252959" cy="0"/>
          </a:xfrm>
          <a:prstGeom prst="straightConnector1">
            <a:avLst/>
          </a:prstGeom>
          <a:noFill/>
          <a:ln w="19046" cap="flat">
            <a:solidFill>
              <a:srgbClr val="D1D1D1"/>
            </a:solidFill>
            <a:prstDash val="solid"/>
            <a:miter/>
          </a:ln>
        </p:spPr>
      </p:cxnSp>
      <p:grpSp>
        <p:nvGrpSpPr>
          <p:cNvPr id="8" name="Group 12">
            <a:extLst>
              <a:ext uri="{FF2B5EF4-FFF2-40B4-BE49-F238E27FC236}">
                <a16:creationId xmlns:a16="http://schemas.microsoft.com/office/drawing/2014/main" id="{B4E4865E-A3D1-2607-6884-8E7A165E27AE}"/>
              </a:ext>
            </a:extLst>
          </p:cNvPr>
          <p:cNvGrpSpPr/>
          <p:nvPr/>
        </p:nvGrpSpPr>
        <p:grpSpPr>
          <a:xfrm>
            <a:off x="-2511472" y="-2499749"/>
            <a:ext cx="17166642" cy="11850896"/>
            <a:chOff x="-2511472" y="-2499749"/>
            <a:chExt cx="17166642" cy="11850896"/>
          </a:xfrm>
        </p:grpSpPr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58AA22B4-4805-FF05-CD60-9C6298ED6EB9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-2511472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6F2E6E88-F36C-47A7-4842-AEDFA4C379EE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12175446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Rectangle 16">
              <a:extLst>
                <a:ext uri="{FF2B5EF4-FFF2-40B4-BE49-F238E27FC236}">
                  <a16:creationId xmlns:a16="http://schemas.microsoft.com/office/drawing/2014/main" id="{CD853E41-B9C0-EE75-C1C6-DD23A1817C3A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4479011" y="1431515"/>
              <a:ext cx="2479724" cy="1335953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D29F27FA-D461-E1D2-7C77-D7B1A291FA97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5029209" y="-8489847"/>
              <a:ext cx="2479724" cy="144599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714DDAE-B80A-2E51-66DC-FE28BA7869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803" y="6356351"/>
            <a:ext cx="454027" cy="365129"/>
          </a:xfrm>
        </p:spPr>
        <p:txBody>
          <a:bodyPr/>
          <a:lstStyle>
            <a:lvl1pPr>
              <a:defRPr lang="en-US" sz="1400">
                <a:solidFill>
                  <a:srgbClr val="000000"/>
                </a:solidFill>
              </a:defRPr>
            </a:lvl1pPr>
          </a:lstStyle>
          <a:p>
            <a:pPr lvl="0"/>
            <a:fld id="{5FD8C38C-AA65-4D7D-A61B-1554168FFC54}" type="slidenum">
              <a:t>‹#›</a:t>
            </a:fld>
            <a:endParaRPr lang="en-US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602B1BDA-BB2F-7575-0FF4-DF93F5E5747B}"/>
              </a:ext>
            </a:extLst>
          </p:cNvPr>
          <p:cNvSpPr/>
          <p:nvPr/>
        </p:nvSpPr>
        <p:spPr>
          <a:xfrm>
            <a:off x="0" y="6674717"/>
            <a:ext cx="12174184" cy="184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" b="0" i="1" u="none" strike="noStrike" kern="1200" cap="none" spc="0" baseline="0">
                <a:solidFill>
                  <a:srgbClr val="E8E8E8"/>
                </a:solidFill>
                <a:uFillTx/>
                <a:latin typeface="Karla" pitchFamily="2"/>
              </a:rPr>
              <a:t>This document is considered PowerSchool Private and hence confidential. It should not be copied, distributed, or reproduced in whole or in part, or passed to any third-party without PowerSchool written consent.</a:t>
            </a:r>
            <a:endParaRPr lang="en-US" sz="600" b="0" i="0" u="none" strike="noStrike" kern="1200" cap="none" spc="0" baseline="0">
              <a:solidFill>
                <a:srgbClr val="E8E8E8"/>
              </a:solidFill>
              <a:uFillTx/>
              <a:latin typeface="Karla" pitchFamily="2"/>
            </a:endParaRPr>
          </a:p>
        </p:txBody>
      </p:sp>
      <p:pic>
        <p:nvPicPr>
          <p:cNvPr id="15" name="Picture 8" descr="A blue and black logo&#10;&#10;AI-generated content may be incorrect.">
            <a:extLst>
              <a:ext uri="{FF2B5EF4-FFF2-40B4-BE49-F238E27FC236}">
                <a16:creationId xmlns:a16="http://schemas.microsoft.com/office/drawing/2014/main" id="{244E8686-BF14-FEA4-C591-99B60E5B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8" t="38889" r="8796" b="42959"/>
          <a:stretch>
            <a:fillRect/>
          </a:stretch>
        </p:blipFill>
        <p:spPr>
          <a:xfrm>
            <a:off x="358197" y="6290998"/>
            <a:ext cx="1813118" cy="40197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28152240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09B5-1958-67CB-0980-87DBE2B183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6705" y="1960245"/>
            <a:ext cx="5554614" cy="1595920"/>
          </a:xfrm>
        </p:spPr>
        <p:txBody>
          <a:bodyPr anchor="b"/>
          <a:lstStyle>
            <a:lvl1pPr>
              <a:defRPr b="1">
                <a:latin typeface="Karla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A0FAC-CDFD-081C-C9D3-00CCC891A66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76705" y="3648236"/>
            <a:ext cx="5565559" cy="667740"/>
          </a:xfrm>
        </p:spPr>
        <p:txBody>
          <a:bodyPr/>
          <a:lstStyle>
            <a:lvl1pPr marL="0" indent="0">
              <a:buNone/>
              <a:defRPr sz="2400">
                <a:latin typeface="Karla" pitchFamily="2"/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E7832B5F-88C3-93DA-0D24-C882430A17C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260686" y="-1113775"/>
            <a:ext cx="6917152" cy="6917152"/>
          </a:xfrm>
        </p:spPr>
        <p:txBody>
          <a:bodyPr anchor="ctr"/>
          <a:lstStyle>
            <a:lvl1pPr>
              <a:defRPr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B109E43-248E-09F1-21E2-FCE2B464E3B7}"/>
              </a:ext>
            </a:extLst>
          </p:cNvPr>
          <p:cNvSpPr/>
          <p:nvPr/>
        </p:nvSpPr>
        <p:spPr>
          <a:xfrm>
            <a:off x="0" y="5801355"/>
            <a:ext cx="12191996" cy="1056644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6" name="Picture 10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93D66546-0351-3D74-AE6A-ECBCBE5D9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42" t="30915" r="7657" b="31485"/>
          <a:stretch>
            <a:fillRect/>
          </a:stretch>
        </p:blipFill>
        <p:spPr>
          <a:xfrm>
            <a:off x="335283" y="350727"/>
            <a:ext cx="3729581" cy="82296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Oval 14">
            <a:extLst>
              <a:ext uri="{FF2B5EF4-FFF2-40B4-BE49-F238E27FC236}">
                <a16:creationId xmlns:a16="http://schemas.microsoft.com/office/drawing/2014/main" id="{7D25E68E-26E7-93A7-3EEF-4C0007547A45}"/>
              </a:ext>
            </a:extLst>
          </p:cNvPr>
          <p:cNvSpPr/>
          <p:nvPr/>
        </p:nvSpPr>
        <p:spPr>
          <a:xfrm>
            <a:off x="10835484" y="4661126"/>
            <a:ext cx="1849438" cy="1849438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solidFill>
            <a:srgbClr val="0E2841">
              <a:alpha val="80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0C6CE169-EAD0-7F8E-6DFD-8ADF19102BDC}"/>
              </a:ext>
            </a:extLst>
          </p:cNvPr>
          <p:cNvSpPr/>
          <p:nvPr/>
        </p:nvSpPr>
        <p:spPr>
          <a:xfrm>
            <a:off x="-730605" y="5370335"/>
            <a:ext cx="3654262" cy="365426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82552" cap="rnd">
            <a:solidFill>
              <a:srgbClr val="000000"/>
            </a:solidFill>
            <a:custDash>
              <a:ds d="300000" sp="0"/>
            </a:custDash>
            <a:round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60A1C7-A29E-A695-DECF-AB8102F61C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" y="6037865"/>
            <a:ext cx="2783845" cy="492413"/>
          </a:xfrm>
        </p:spPr>
        <p:txBody>
          <a:bodyPr anchor="ctr">
            <a:noAutofit/>
          </a:bodyPr>
          <a:lstStyle>
            <a:lvl1pPr marL="0" indent="0">
              <a:buNone/>
              <a:defRPr sz="1400" b="1" spc="50">
                <a:solidFill>
                  <a:srgbClr val="196B24"/>
                </a:solidFill>
              </a:defRPr>
            </a:lvl1pPr>
          </a:lstStyle>
          <a:p>
            <a:pPr lvl="0"/>
            <a:r>
              <a:rPr lang="en-US"/>
              <a:t>MONTH YEAR</a:t>
            </a:r>
          </a:p>
        </p:txBody>
      </p:sp>
      <p:grpSp>
        <p:nvGrpSpPr>
          <p:cNvPr id="10" name="Group 1">
            <a:extLst>
              <a:ext uri="{FF2B5EF4-FFF2-40B4-BE49-F238E27FC236}">
                <a16:creationId xmlns:a16="http://schemas.microsoft.com/office/drawing/2014/main" id="{5C3C9D15-5A2B-CDAF-C29D-13FF3C583EB7}"/>
              </a:ext>
            </a:extLst>
          </p:cNvPr>
          <p:cNvGrpSpPr/>
          <p:nvPr/>
        </p:nvGrpSpPr>
        <p:grpSpPr>
          <a:xfrm>
            <a:off x="-2511472" y="-2499749"/>
            <a:ext cx="17166642" cy="11850896"/>
            <a:chOff x="-2511472" y="-2499749"/>
            <a:chExt cx="17166642" cy="11850896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D4BCAC7-2993-7D91-9446-E8040BE2BD69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-2511472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CD932A7A-A2AC-6B02-0809-7C545E1B5B43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12175446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D4BC58C9-57B7-D83E-4F55-F566E83601A3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4479011" y="1431515"/>
              <a:ext cx="2479724" cy="1335953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8173DE1D-058F-1614-5CF7-0C4679C9BC91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5029209" y="-8489847"/>
              <a:ext cx="2479724" cy="144599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012516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8E0BF190-501C-C0CF-9858-3BC72FAFF94F}"/>
              </a:ext>
            </a:extLst>
          </p:cNvPr>
          <p:cNvGrpSpPr/>
          <p:nvPr/>
        </p:nvGrpSpPr>
        <p:grpSpPr>
          <a:xfrm>
            <a:off x="10967643" y="-546829"/>
            <a:ext cx="1609352" cy="1780509"/>
            <a:chOff x="10967643" y="-546829"/>
            <a:chExt cx="1609352" cy="1780509"/>
          </a:xfrm>
        </p:grpSpPr>
        <p:sp>
          <p:nvSpPr>
            <p:cNvPr id="3" name="Oval 17">
              <a:extLst>
                <a:ext uri="{FF2B5EF4-FFF2-40B4-BE49-F238E27FC236}">
                  <a16:creationId xmlns:a16="http://schemas.microsoft.com/office/drawing/2014/main" id="{E664658E-569A-23AE-FC22-57DAD1CDCF12}"/>
                </a:ext>
              </a:extLst>
            </p:cNvPr>
            <p:cNvSpPr/>
            <p:nvPr/>
          </p:nvSpPr>
          <p:spPr>
            <a:xfrm>
              <a:off x="11749235" y="405920"/>
              <a:ext cx="827760" cy="82776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E2841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4" name="Oval 23">
              <a:extLst>
                <a:ext uri="{FF2B5EF4-FFF2-40B4-BE49-F238E27FC236}">
                  <a16:creationId xmlns:a16="http://schemas.microsoft.com/office/drawing/2014/main" id="{864BAB0F-4271-F700-FC6C-36B2ECABCD8A}"/>
                </a:ext>
              </a:extLst>
            </p:cNvPr>
            <p:cNvSpPr/>
            <p:nvPr/>
          </p:nvSpPr>
          <p:spPr>
            <a:xfrm>
              <a:off x="11027234" y="181947"/>
              <a:ext cx="420660" cy="42066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E2841">
                <a:alpha val="20035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Oval 24">
              <a:extLst>
                <a:ext uri="{FF2B5EF4-FFF2-40B4-BE49-F238E27FC236}">
                  <a16:creationId xmlns:a16="http://schemas.microsoft.com/office/drawing/2014/main" id="{3B4CE5C0-9876-77FE-CD63-144A99F1FA5B}"/>
                </a:ext>
              </a:extLst>
            </p:cNvPr>
            <p:cNvSpPr/>
            <p:nvPr/>
          </p:nvSpPr>
          <p:spPr>
            <a:xfrm rot="5400013">
              <a:off x="10967643" y="-546829"/>
              <a:ext cx="970425" cy="97042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82552" cap="rnd">
              <a:solidFill>
                <a:srgbClr val="000000"/>
              </a:solidFill>
              <a:custDash>
                <a:ds d="200000" sp="0"/>
              </a:custDash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97276D3-5124-ED86-2F12-16F1F8845F66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8197" y="1653308"/>
            <a:ext cx="5682913" cy="4267203"/>
          </a:xfrm>
        </p:spPr>
        <p:txBody>
          <a:bodyPr/>
          <a:lstStyle>
            <a:lvl1pPr>
              <a:buClr>
                <a:srgbClr val="196B24"/>
              </a:buClr>
              <a:defRPr sz="2400">
                <a:latin typeface="Karla" pitchFamily="2"/>
              </a:defRPr>
            </a:lvl1pPr>
            <a:lvl2pPr>
              <a:buClr>
                <a:srgbClr val="196B24"/>
              </a:buClr>
              <a:defRPr sz="2000">
                <a:latin typeface="Karla" pitchFamily="2"/>
              </a:defRPr>
            </a:lvl2pPr>
            <a:lvl3pPr>
              <a:buClr>
                <a:srgbClr val="196B24"/>
              </a:buClr>
              <a:defRPr sz="1800">
                <a:latin typeface="Karla" pitchFamily="2"/>
              </a:defRPr>
            </a:lvl3pPr>
            <a:lvl4pPr>
              <a:buClr>
                <a:srgbClr val="196B24"/>
              </a:buClr>
              <a:defRPr sz="1600">
                <a:latin typeface="Karla" pitchFamily="2"/>
              </a:defRPr>
            </a:lvl4pPr>
            <a:lvl5pPr>
              <a:buClr>
                <a:srgbClr val="196B24"/>
              </a:buClr>
              <a:defRPr sz="1400">
                <a:latin typeface="Karla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29F6CA-574A-09E7-F322-9369A0347A7D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176717" y="1647044"/>
            <a:ext cx="5631103" cy="4265557"/>
          </a:xfrm>
        </p:spPr>
        <p:txBody>
          <a:bodyPr/>
          <a:lstStyle>
            <a:lvl1pPr>
              <a:buClr>
                <a:srgbClr val="196B24"/>
              </a:buClr>
              <a:defRPr sz="2400">
                <a:latin typeface="Karla" pitchFamily="2"/>
              </a:defRPr>
            </a:lvl1pPr>
            <a:lvl2pPr>
              <a:buClr>
                <a:srgbClr val="196B24"/>
              </a:buClr>
              <a:defRPr sz="2000">
                <a:latin typeface="Karla" pitchFamily="2"/>
              </a:defRPr>
            </a:lvl2pPr>
            <a:lvl3pPr>
              <a:buClr>
                <a:srgbClr val="196B24"/>
              </a:buClr>
              <a:defRPr sz="1800">
                <a:latin typeface="Karla" pitchFamily="2"/>
              </a:defRPr>
            </a:lvl3pPr>
            <a:lvl4pPr>
              <a:buClr>
                <a:srgbClr val="196B24"/>
              </a:buClr>
              <a:defRPr sz="1600">
                <a:latin typeface="Karla" pitchFamily="2"/>
              </a:defRPr>
            </a:lvl4pPr>
            <a:lvl5pPr>
              <a:buClr>
                <a:srgbClr val="196B24"/>
              </a:buClr>
              <a:defRPr sz="1400">
                <a:latin typeface="Karla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E3D430-B9CE-95BA-3443-2776572DD7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97" y="365129"/>
            <a:ext cx="11449632" cy="1168109"/>
          </a:xfrm>
        </p:spPr>
        <p:txBody>
          <a:bodyPr anchor="t"/>
          <a:lstStyle>
            <a:lvl1pPr>
              <a:defRPr b="1">
                <a:latin typeface="Karla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58AD134F-4CF5-F391-37A4-C538E4BF1AC3}"/>
              </a:ext>
            </a:extLst>
          </p:cNvPr>
          <p:cNvCxnSpPr/>
          <p:nvPr/>
        </p:nvCxnSpPr>
        <p:spPr>
          <a:xfrm>
            <a:off x="-30476" y="6090251"/>
            <a:ext cx="12252959" cy="0"/>
          </a:xfrm>
          <a:prstGeom prst="straightConnector1">
            <a:avLst/>
          </a:prstGeom>
          <a:noFill/>
          <a:ln w="19046" cap="flat">
            <a:solidFill>
              <a:srgbClr val="D1D1D1"/>
            </a:solidFill>
            <a:prstDash val="solid"/>
            <a:miter/>
          </a:ln>
        </p:spPr>
      </p:cxnSp>
      <p:grpSp>
        <p:nvGrpSpPr>
          <p:cNvPr id="10" name="Group 18">
            <a:extLst>
              <a:ext uri="{FF2B5EF4-FFF2-40B4-BE49-F238E27FC236}">
                <a16:creationId xmlns:a16="http://schemas.microsoft.com/office/drawing/2014/main" id="{F88DDDC2-3942-6742-77EC-A3AFE97138C3}"/>
              </a:ext>
            </a:extLst>
          </p:cNvPr>
          <p:cNvGrpSpPr/>
          <p:nvPr/>
        </p:nvGrpSpPr>
        <p:grpSpPr>
          <a:xfrm>
            <a:off x="-2511472" y="-2499749"/>
            <a:ext cx="17166642" cy="11850896"/>
            <a:chOff x="-2511472" y="-2499749"/>
            <a:chExt cx="17166642" cy="11850896"/>
          </a:xfrm>
        </p:grpSpPr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B8DED049-D14E-4C9D-5C40-31A9BA439B28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-2511472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DE205FA2-E730-850B-A89C-982D760E6BBD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12175446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B4E38196-C9B2-B3EE-838D-F8F2777C5655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4479011" y="1431515"/>
              <a:ext cx="2479724" cy="1335953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4" name="Rectangle 22">
              <a:extLst>
                <a:ext uri="{FF2B5EF4-FFF2-40B4-BE49-F238E27FC236}">
                  <a16:creationId xmlns:a16="http://schemas.microsoft.com/office/drawing/2014/main" id="{E292B2A8-01DD-F5EF-4852-D9497763A231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5029209" y="-8489847"/>
              <a:ext cx="2479724" cy="144599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2221A9E-0EDD-D684-CACE-854C15883D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803" y="6356351"/>
            <a:ext cx="454027" cy="365129"/>
          </a:xfrm>
        </p:spPr>
        <p:txBody>
          <a:bodyPr/>
          <a:lstStyle>
            <a:lvl1pPr>
              <a:defRPr lang="en-US" sz="1400">
                <a:solidFill>
                  <a:srgbClr val="000000"/>
                </a:solidFill>
              </a:defRPr>
            </a:lvl1pPr>
          </a:lstStyle>
          <a:p>
            <a:pPr lvl="0"/>
            <a:fld id="{29C2DFD3-9581-45A1-8224-D9B84CD4C7BB}" type="slidenum">
              <a:t>‹#›</a:t>
            </a:fld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32AFD02-36CF-124A-E9C0-8A731020E510}"/>
              </a:ext>
            </a:extLst>
          </p:cNvPr>
          <p:cNvSpPr/>
          <p:nvPr/>
        </p:nvSpPr>
        <p:spPr>
          <a:xfrm>
            <a:off x="0" y="6674717"/>
            <a:ext cx="12174184" cy="184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" b="0" i="1" u="none" strike="noStrike" kern="1200" cap="none" spc="0" baseline="0">
                <a:solidFill>
                  <a:srgbClr val="E8E8E8"/>
                </a:solidFill>
                <a:uFillTx/>
                <a:latin typeface="Karla" pitchFamily="2"/>
              </a:rPr>
              <a:t>This document is considered PowerSchool Private and hence confidential. It should not be copied, distributed, or reproduced in whole or in part, or passed to any third-party without PowerSchool written consent.</a:t>
            </a:r>
            <a:endParaRPr lang="en-US" sz="600" b="0" i="0" u="none" strike="noStrike" kern="1200" cap="none" spc="0" baseline="0">
              <a:solidFill>
                <a:srgbClr val="E8E8E8"/>
              </a:solidFill>
              <a:uFillTx/>
              <a:latin typeface="Karla" pitchFamily="2"/>
            </a:endParaRPr>
          </a:p>
        </p:txBody>
      </p:sp>
      <p:pic>
        <p:nvPicPr>
          <p:cNvPr id="17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D3A4C140-129B-CAF8-42BF-9D5C3EA7D9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8" t="38889" r="8796" b="42959"/>
          <a:stretch>
            <a:fillRect/>
          </a:stretch>
        </p:blipFill>
        <p:spPr>
          <a:xfrm>
            <a:off x="358197" y="6290998"/>
            <a:ext cx="1813118" cy="40197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364673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E9A2E157-E97B-5B00-96DE-3261989E1CD2}"/>
              </a:ext>
            </a:extLst>
          </p:cNvPr>
          <p:cNvGrpSpPr/>
          <p:nvPr/>
        </p:nvGrpSpPr>
        <p:grpSpPr>
          <a:xfrm>
            <a:off x="10967643" y="-546829"/>
            <a:ext cx="1609352" cy="1780509"/>
            <a:chOff x="10967643" y="-546829"/>
            <a:chExt cx="1609352" cy="1780509"/>
          </a:xfrm>
        </p:grpSpPr>
        <p:sp>
          <p:nvSpPr>
            <p:cNvPr id="3" name="Oval 16">
              <a:extLst>
                <a:ext uri="{FF2B5EF4-FFF2-40B4-BE49-F238E27FC236}">
                  <a16:creationId xmlns:a16="http://schemas.microsoft.com/office/drawing/2014/main" id="{14C3D044-0940-A09B-AFAD-73277783A336}"/>
                </a:ext>
              </a:extLst>
            </p:cNvPr>
            <p:cNvSpPr/>
            <p:nvPr/>
          </p:nvSpPr>
          <p:spPr>
            <a:xfrm>
              <a:off x="11749235" y="405920"/>
              <a:ext cx="827760" cy="82776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E2841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4" name="Oval 22">
              <a:extLst>
                <a:ext uri="{FF2B5EF4-FFF2-40B4-BE49-F238E27FC236}">
                  <a16:creationId xmlns:a16="http://schemas.microsoft.com/office/drawing/2014/main" id="{D738F4C6-410B-F502-3C9C-4BCD4BDA4B3B}"/>
                </a:ext>
              </a:extLst>
            </p:cNvPr>
            <p:cNvSpPr/>
            <p:nvPr/>
          </p:nvSpPr>
          <p:spPr>
            <a:xfrm>
              <a:off x="11027234" y="181947"/>
              <a:ext cx="420660" cy="42066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solidFill>
              <a:srgbClr val="0E2841">
                <a:alpha val="20035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5" name="Oval 23">
              <a:extLst>
                <a:ext uri="{FF2B5EF4-FFF2-40B4-BE49-F238E27FC236}">
                  <a16:creationId xmlns:a16="http://schemas.microsoft.com/office/drawing/2014/main" id="{49B861F6-96F0-1C88-7794-05D944BAE58E}"/>
                </a:ext>
              </a:extLst>
            </p:cNvPr>
            <p:cNvSpPr/>
            <p:nvPr/>
          </p:nvSpPr>
          <p:spPr>
            <a:xfrm rot="5400013">
              <a:off x="10967643" y="-546829"/>
              <a:ext cx="970425" cy="97042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82552" cap="rnd">
              <a:solidFill>
                <a:srgbClr val="000000"/>
              </a:solidFill>
              <a:custDash>
                <a:ds d="200000" sp="0"/>
              </a:custDash>
              <a:round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08DB7521-BA1B-C0D5-43C1-0F84049C6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7804" y="365129"/>
            <a:ext cx="11450016" cy="1168109"/>
          </a:xfrm>
        </p:spPr>
        <p:txBody>
          <a:bodyPr anchor="t"/>
          <a:lstStyle>
            <a:lvl1pPr>
              <a:defRPr b="1">
                <a:latin typeface="Karla" pitchFamily="2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1C8BB8-AFBF-548C-FFE9-A7B68762AA21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357804" y="1653308"/>
            <a:ext cx="11450016" cy="4276438"/>
          </a:xfrm>
        </p:spPr>
        <p:txBody>
          <a:bodyPr/>
          <a:lstStyle>
            <a:lvl1pPr>
              <a:buClr>
                <a:srgbClr val="196B24"/>
              </a:buClr>
              <a:defRPr sz="2400">
                <a:latin typeface="Karla" pitchFamily="2"/>
              </a:defRPr>
            </a:lvl1pPr>
            <a:lvl2pPr>
              <a:buClr>
                <a:srgbClr val="196B24"/>
              </a:buClr>
              <a:defRPr sz="2000">
                <a:latin typeface="Karla" pitchFamily="2"/>
              </a:defRPr>
            </a:lvl2pPr>
            <a:lvl3pPr>
              <a:buClr>
                <a:srgbClr val="196B24"/>
              </a:buClr>
              <a:defRPr sz="1800">
                <a:latin typeface="Karla" pitchFamily="2"/>
              </a:defRPr>
            </a:lvl3pPr>
            <a:lvl4pPr>
              <a:buClr>
                <a:srgbClr val="196B24"/>
              </a:buClr>
              <a:defRPr sz="1600">
                <a:latin typeface="Karla" pitchFamily="2"/>
              </a:defRPr>
            </a:lvl4pPr>
            <a:lvl5pPr>
              <a:buClr>
                <a:srgbClr val="196B24"/>
              </a:buClr>
              <a:defRPr sz="1600">
                <a:latin typeface="Karla" pitchFamily="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3F99829B-705A-4F7A-4031-7367AC5E2C60}"/>
              </a:ext>
            </a:extLst>
          </p:cNvPr>
          <p:cNvCxnSpPr/>
          <p:nvPr/>
        </p:nvCxnSpPr>
        <p:spPr>
          <a:xfrm>
            <a:off x="-30476" y="6090251"/>
            <a:ext cx="12252959" cy="0"/>
          </a:xfrm>
          <a:prstGeom prst="straightConnector1">
            <a:avLst/>
          </a:prstGeom>
          <a:noFill/>
          <a:ln w="19046" cap="flat">
            <a:solidFill>
              <a:srgbClr val="D1D1D1"/>
            </a:solidFill>
            <a:prstDash val="solid"/>
            <a:miter/>
          </a:ln>
        </p:spPr>
      </p:cxnSp>
      <p:grpSp>
        <p:nvGrpSpPr>
          <p:cNvPr id="9" name="Group 17">
            <a:extLst>
              <a:ext uri="{FF2B5EF4-FFF2-40B4-BE49-F238E27FC236}">
                <a16:creationId xmlns:a16="http://schemas.microsoft.com/office/drawing/2014/main" id="{893B3417-5D4D-BC79-4158-4B85FF3FCC37}"/>
              </a:ext>
            </a:extLst>
          </p:cNvPr>
          <p:cNvGrpSpPr/>
          <p:nvPr/>
        </p:nvGrpSpPr>
        <p:grpSpPr>
          <a:xfrm>
            <a:off x="-2511472" y="-2499749"/>
            <a:ext cx="17166642" cy="11850896"/>
            <a:chOff x="-2511472" y="-2499749"/>
            <a:chExt cx="17166642" cy="11850896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11EC5C92-596E-2DF3-67DC-283A0DBB9BC6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-2511472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EA7D5F57-2821-D204-B2D4-21883254B24A}"/>
                </a:ext>
              </a:extLst>
            </p:cNvPr>
            <p:cNvSpPr>
              <a:spLocks noMove="1" noResize="1"/>
            </p:cNvSpPr>
            <p:nvPr/>
          </p:nvSpPr>
          <p:spPr>
            <a:xfrm>
              <a:off x="12175446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2" name="Rectangle 20">
              <a:extLst>
                <a:ext uri="{FF2B5EF4-FFF2-40B4-BE49-F238E27FC236}">
                  <a16:creationId xmlns:a16="http://schemas.microsoft.com/office/drawing/2014/main" id="{C794A84C-C5E3-EE7E-4A41-453C37DC1D2C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4479011" y="1431515"/>
              <a:ext cx="2479724" cy="1335953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3" name="Rectangle 21">
              <a:extLst>
                <a:ext uri="{FF2B5EF4-FFF2-40B4-BE49-F238E27FC236}">
                  <a16:creationId xmlns:a16="http://schemas.microsoft.com/office/drawing/2014/main" id="{BBA55824-3C17-AAF4-1302-E2D43F3014EB}"/>
                </a:ext>
              </a:extLst>
            </p:cNvPr>
            <p:cNvSpPr>
              <a:spLocks noMove="1" noResize="1"/>
            </p:cNvSpPr>
            <p:nvPr/>
          </p:nvSpPr>
          <p:spPr>
            <a:xfrm rot="5400013">
              <a:off x="5029209" y="-8489847"/>
              <a:ext cx="2479724" cy="144599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A6CFAC6-EF29-B81E-5C91-2DBD661C05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1353803" y="6356351"/>
            <a:ext cx="454027" cy="365129"/>
          </a:xfrm>
        </p:spPr>
        <p:txBody>
          <a:bodyPr/>
          <a:lstStyle>
            <a:lvl1pPr>
              <a:defRPr lang="en-US" sz="1400">
                <a:solidFill>
                  <a:srgbClr val="000000"/>
                </a:solidFill>
              </a:defRPr>
            </a:lvl1pPr>
          </a:lstStyle>
          <a:p>
            <a:pPr lvl="0"/>
            <a:fld id="{93FD0119-D463-4FEE-89E4-9337991CCAE7}" type="slidenum">
              <a:t>‹#›</a:t>
            </a:fld>
            <a:endParaRPr lang="en-US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004B0CD0-A346-9D79-59DF-95C325120581}"/>
              </a:ext>
            </a:extLst>
          </p:cNvPr>
          <p:cNvSpPr/>
          <p:nvPr/>
        </p:nvSpPr>
        <p:spPr>
          <a:xfrm>
            <a:off x="0" y="6674717"/>
            <a:ext cx="12174184" cy="18466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600" b="0" i="1" u="none" strike="noStrike" kern="1200" cap="none" spc="0" baseline="0">
                <a:solidFill>
                  <a:srgbClr val="E8E8E8"/>
                </a:solidFill>
                <a:uFillTx/>
                <a:latin typeface="Karla" pitchFamily="2"/>
              </a:rPr>
              <a:t>This document is considered PowerSchool Private and hence confidential. It should not be copied, distributed, or reproduced in whole or in part, or passed to any third-party without PowerSchool written consent.</a:t>
            </a:r>
            <a:endParaRPr lang="en-US" sz="600" b="0" i="0" u="none" strike="noStrike" kern="1200" cap="none" spc="0" baseline="0">
              <a:solidFill>
                <a:srgbClr val="E8E8E8"/>
              </a:solidFill>
              <a:uFillTx/>
              <a:latin typeface="Karla" pitchFamily="2"/>
            </a:endParaRPr>
          </a:p>
        </p:txBody>
      </p:sp>
      <p:pic>
        <p:nvPicPr>
          <p:cNvPr id="16" name="Picture 13" descr="A blue and black logo&#10;&#10;AI-generated content may be incorrect.">
            <a:extLst>
              <a:ext uri="{FF2B5EF4-FFF2-40B4-BE49-F238E27FC236}">
                <a16:creationId xmlns:a16="http://schemas.microsoft.com/office/drawing/2014/main" id="{E4633A83-711D-22C3-6D0C-215EED2A5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8" t="38889" r="8796" b="42959"/>
          <a:stretch>
            <a:fillRect/>
          </a:stretch>
        </p:blipFill>
        <p:spPr>
          <a:xfrm>
            <a:off x="358197" y="6290998"/>
            <a:ext cx="1813118" cy="40197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088032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00B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985406" y="1122363"/>
            <a:ext cx="9285568" cy="23876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985407" y="3509274"/>
            <a:ext cx="9285568" cy="1655762"/>
          </a:xfrm>
        </p:spPr>
        <p:txBody>
          <a:bodyPr>
            <a:normAutofit/>
          </a:bodyPr>
          <a:lstStyle>
            <a:lvl1pPr marL="0" indent="0" algn="l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84302" y="2494861"/>
            <a:ext cx="1012825" cy="101441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D8496138-C26B-39BB-7826-D366509BC2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9" y="6372799"/>
            <a:ext cx="1629492" cy="38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C87A19-10DE-D66F-C7BF-49348CE7D20F}"/>
              </a:ext>
            </a:extLst>
          </p:cNvPr>
          <p:cNvSpPr/>
          <p:nvPr userDrawn="1"/>
        </p:nvSpPr>
        <p:spPr>
          <a:xfrm>
            <a:off x="1951990" y="6674717"/>
            <a:ext cx="7068185" cy="183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" b="0" i="1">
                <a:solidFill>
                  <a:schemeClr val="bg2"/>
                </a:solidFill>
                <a:effectLst/>
                <a:latin typeface="Karla" pitchFamily="2" charset="0"/>
              </a:rPr>
              <a:t>This document is considered PowerSchool Private and hence confidential. It should not be copied, distributed, or reproduced in whole or in part, or passed to any third-party without PowerSchool written consent.</a:t>
            </a:r>
            <a:endParaRPr lang="en-US" sz="600">
              <a:solidFill>
                <a:schemeClr val="bg2"/>
              </a:solidFill>
              <a:latin typeface="Karla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6E2AF5-7064-9200-099D-5DA5DC54CD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020175" y="6322989"/>
            <a:ext cx="2333625" cy="447054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F5938EB-5100-5F14-42D0-D30B1088B1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56350"/>
            <a:ext cx="454025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81BE8F-FC65-D44E-886C-39489E08CF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6AAD-4EFC-5353-1D54-481546F916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E836-645E-3BE8-07E9-05E601BE84D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988FB-6934-9734-180C-B9914018B6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B79FC3-C43F-4598-9190-53F9AFA79897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2B94-AA35-8631-300E-04144433373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393F-CD8F-7310-1BB7-5B572F498E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5578FD-111D-434E-A5DE-7BC7553D39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6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9CBD1-C07B-4412-04A4-2B979BBA4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2483-E642-7F0C-F848-F22A38B999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9C74-D8F5-4816-5995-EA66DE7FFD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346502D-9860-4582-B7B0-F68EAAB1B17E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75609-2EB3-D44E-E1F7-5D0FD32F69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A0EB-6F09-ED49-9283-E1D0792000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A89B42-1332-47FE-8A1F-F9F14BF00C0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5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5797B-7BCA-07A4-196C-1DC25D65E4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F9AD-89AE-A108-4AFD-63973665A4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B41D7-07E2-E06B-9ADA-83BD274E09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27E87-8C23-A7C5-CD64-E771555A76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B8DC17-27DA-4B73-BF51-9D2FBFDC4AC3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F66C0-8A4B-D457-D38C-F638E0C220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8E2B-5804-64A3-417B-B705D841D1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8EF45C-2DAF-47B6-AB0A-83DCD2F3FC17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59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F4054-FBBE-CED8-BF55-78AC2559C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88AC2-263B-F141-2095-29AD60DC4D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36FD-DBCC-97D5-AD2E-8946F62F692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C7B91-06DF-355F-11BF-98D2F811D73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262B6-C3BD-433D-05EF-427A763F18B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76552-49C1-2C8A-17C6-D77FE8A04F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BD3B26-7DD1-4B0A-9A71-58DBD1F36C77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65C82-C8A3-FD59-B76E-1D838A017E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A8D64-F0BB-615E-ED2D-7237C2EAC1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F3027C-BA51-4265-AD6E-65024AF5C30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90A2-812E-0FB6-4C7B-01A1B10B55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B2BBD-AF1A-F8A3-0A7D-85579417B2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3DB055-40A4-4C14-AB0A-B478034F47E1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D4265-C817-F149-DDA0-3BB93C9342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19BF0-70BC-288A-FA94-3370BEA36E5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5FFE738-B12D-4F6F-9B51-9C2036DE1599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10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5D991-FD75-B003-AE4E-383A4CFD1E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F17293-9668-43F3-B5A3-5D6800F1D9EA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80927-763A-2B86-07E8-BA78BC83B4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7A4B1-FF97-CE0C-758F-E566D8AE36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598AE6-E945-45F9-BDE0-09D9791446B2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96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9D9C-00A0-9837-6E4A-41D2D383E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4C8EE-B893-3847-E61A-AE777B94C6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E745C-C15C-8F3C-DBD3-52F9ED37045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9A664-807B-DB00-DD37-6590F4BAFE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7D03F8-11FC-4734-9A04-1102BA19FA79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F51A6-08EA-60D8-690C-BDDD4F0A60E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0ABEF-1D12-EF99-9297-0DC58F611C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F3C029-52AD-4EBC-9FD6-E62ED07A0B9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792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CE39-4661-2E91-54F7-063ED2751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F724E-9B76-713D-136E-4C9EC5030DB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IN" sz="3200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5DA8A-BF1D-BC25-A0B8-8C42CDEBC11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0FE38-A1F3-70AB-E45A-681EBED783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1DDB7F4-A4C4-4E21-BD3C-312A334B00FB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0872F-9A41-7275-9802-D0822146CC2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6A74D-281F-8021-9161-003054C0AC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9E3E91-D6DD-4B43-9359-7D07DEAB35C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6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A1D1C-5915-1227-8370-182786B36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1436-ACCB-9FAF-0167-85EEE9B48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4C55-CC0F-ED25-C4F7-E2F84B1F41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B092E6F3-FA1B-4557-9BC1-DB64BD075015}" type="datetime1">
              <a:rPr lang="en-IN"/>
              <a:pPr lvl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204C-1ED4-7FFE-F669-3C3565AA9DC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25174-1BC5-89F8-4955-EC19A0D1D2E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298C2C18-6F6D-44D6-82AB-32286FF367E9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52619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79CCEA30-591A-9102-2AD5-2881DB2A1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317" y="2038353"/>
            <a:ext cx="6107369" cy="1276346"/>
          </a:xfrm>
        </p:spPr>
        <p:txBody>
          <a:bodyPr/>
          <a:lstStyle/>
          <a:p>
            <a:pPr lvl="0"/>
            <a:r>
              <a:rPr lang="en-US" sz="4000"/>
              <a:t>ElevateU Intern Program Monthly Updates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BA9E4AE5-4470-18ED-E6B9-ACAC683AC16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53317" y="3464615"/>
            <a:ext cx="5565559" cy="1120834"/>
          </a:xfrm>
        </p:spPr>
        <p:txBody>
          <a:bodyPr/>
          <a:lstStyle/>
          <a:p>
            <a:pPr marL="0" lvl="0" indent="0">
              <a:buNone/>
            </a:pPr>
            <a:r>
              <a:rPr lang="en-US" sz="2200" b="1" dirty="0">
                <a:latin typeface="Karla" pitchFamily="2"/>
              </a:rPr>
              <a:t>Cohort: 3</a:t>
            </a:r>
          </a:p>
          <a:p>
            <a:pPr marL="0" lvl="0" indent="0">
              <a:buNone/>
            </a:pPr>
            <a:r>
              <a:rPr lang="en-US" sz="2200" b="1" dirty="0">
                <a:latin typeface="Karla" pitchFamily="2"/>
              </a:rPr>
              <a:t>Name: Tharun Addanki</a:t>
            </a:r>
          </a:p>
          <a:p>
            <a:pPr marL="0" lvl="0" indent="0">
              <a:buNone/>
            </a:pPr>
            <a:endParaRPr lang="en-US" sz="2400" b="1" dirty="0">
              <a:latin typeface="Karla" pitchFamily="2"/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85902B3-E572-FFC5-6241-448FCD3970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" y="6037865"/>
            <a:ext cx="2783845" cy="492413"/>
          </a:xfrm>
        </p:spPr>
        <p:txBody>
          <a:bodyPr anchor="ctr">
            <a:noAutofit/>
          </a:bodyPr>
          <a:lstStyle/>
          <a:p>
            <a:pPr marL="0" lvl="0" indent="0">
              <a:buNone/>
            </a:pPr>
            <a:r>
              <a:rPr lang="en-US" sz="1400" b="1" spc="50">
                <a:solidFill>
                  <a:srgbClr val="196B24"/>
                </a:solidFill>
              </a:rPr>
              <a:t>SEPTEMBER 2025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CD07AA5-C649-C1DE-92D9-608904B1B790}"/>
              </a:ext>
            </a:extLst>
          </p:cNvPr>
          <p:cNvSpPr txBox="1"/>
          <p:nvPr/>
        </p:nvSpPr>
        <p:spPr>
          <a:xfrm>
            <a:off x="10977564" y="6356351"/>
            <a:ext cx="1214432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D243C3E-51E4-44AE-8EFF-A37732107519}" type="slidenum">
              <a:rPr lang="en-US" sz="1400" b="0" i="0" u="none" strike="noStrike" kern="1200" cap="none" spc="0" baseline="0">
                <a:solidFill>
                  <a:srgbClr val="FFFFFF"/>
                </a:solidFill>
                <a:uFillTx/>
                <a:latin typeface="Karla" pitchFamily="2"/>
                <a:ea typeface="Karla" pitchFamily="2"/>
              </a:rPr>
              <a:t>1</a:t>
            </a:fld>
            <a:endParaRPr lang="en-US" sz="1400" b="0" i="0" u="none" strike="noStrike" kern="1200" cap="none" spc="0" baseline="0">
              <a:solidFill>
                <a:srgbClr val="FFFFFF"/>
              </a:solidFill>
              <a:uFillTx/>
              <a:latin typeface="Karla" pitchFamily="2"/>
              <a:ea typeface="Karla" pitchFamily="2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282E1C0-FE45-82C1-F3A4-26DF2AB17473}"/>
              </a:ext>
            </a:extLst>
          </p:cNvPr>
          <p:cNvGrpSpPr/>
          <p:nvPr/>
        </p:nvGrpSpPr>
        <p:grpSpPr>
          <a:xfrm>
            <a:off x="-2511472" y="-2499749"/>
            <a:ext cx="17166642" cy="11850896"/>
            <a:chOff x="-2511472" y="-2499749"/>
            <a:chExt cx="17166642" cy="118508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6B7825-19D7-DCA5-1B22-91E9638998B4}"/>
                </a:ext>
              </a:extLst>
            </p:cNvPr>
            <p:cNvSpPr/>
            <p:nvPr/>
          </p:nvSpPr>
          <p:spPr>
            <a:xfrm>
              <a:off x="-2511472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17B91A34-D7B1-7A86-1C62-682AF8D88BEE}"/>
                </a:ext>
              </a:extLst>
            </p:cNvPr>
            <p:cNvSpPr/>
            <p:nvPr/>
          </p:nvSpPr>
          <p:spPr>
            <a:xfrm>
              <a:off x="12175446" y="-33960"/>
              <a:ext cx="2479724" cy="80591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E98DC3A5-AA80-1C3D-CC90-6E8D713F6F02}"/>
                </a:ext>
              </a:extLst>
            </p:cNvPr>
            <p:cNvSpPr/>
            <p:nvPr/>
          </p:nvSpPr>
          <p:spPr>
            <a:xfrm rot="5400013">
              <a:off x="4479011" y="1431515"/>
              <a:ext cx="2479724" cy="1335953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57AB93A-B84D-8EDF-FE48-235F2C4699DC}"/>
                </a:ext>
              </a:extLst>
            </p:cNvPr>
            <p:cNvSpPr/>
            <p:nvPr/>
          </p:nvSpPr>
          <p:spPr>
            <a:xfrm rot="5400013">
              <a:off x="5029209" y="-8489847"/>
              <a:ext cx="2479724" cy="14459919"/>
            </a:xfrm>
            <a:prstGeom prst="rect">
              <a:avLst/>
            </a:prstGeom>
            <a:solidFill>
              <a:srgbClr val="ECECE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Aptos"/>
              </a:endParaRPr>
            </a:p>
          </p:txBody>
        </p:sp>
      </p:grpSp>
      <p:sp>
        <p:nvSpPr>
          <p:cNvPr id="12" name="Rectangle 7">
            <a:extLst>
              <a:ext uri="{FF2B5EF4-FFF2-40B4-BE49-F238E27FC236}">
                <a16:creationId xmlns:a16="http://schemas.microsoft.com/office/drawing/2014/main" id="{0FDF611C-B7FC-CDA6-3D2E-2118B2E54170}"/>
              </a:ext>
            </a:extLst>
          </p:cNvPr>
          <p:cNvSpPr/>
          <p:nvPr/>
        </p:nvSpPr>
        <p:spPr>
          <a:xfrm>
            <a:off x="12175446" y="-33960"/>
            <a:ext cx="2180633" cy="7196757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4746701B-4D23-A54D-09C6-770F8FD9E451}"/>
              </a:ext>
            </a:extLst>
          </p:cNvPr>
          <p:cNvSpPr/>
          <p:nvPr/>
        </p:nvSpPr>
        <p:spPr>
          <a:xfrm rot="5400013">
            <a:off x="5446357" y="-7621860"/>
            <a:ext cx="2143765" cy="13099996"/>
          </a:xfrm>
          <a:prstGeom prst="rect">
            <a:avLst/>
          </a:prstGeom>
          <a:solidFill>
            <a:srgbClr val="ECECEC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pic>
        <p:nvPicPr>
          <p:cNvPr id="15" name="Picture 14" descr="A blue and pink symbol with a square hat on top of it&#10;&#10;AI-generated content may be incorrect.">
            <a:extLst>
              <a:ext uri="{FF2B5EF4-FFF2-40B4-BE49-F238E27FC236}">
                <a16:creationId xmlns:a16="http://schemas.microsoft.com/office/drawing/2014/main" id="{0D2ADD55-8F8A-636E-475A-A62B111D1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572" y="1335338"/>
            <a:ext cx="3958722" cy="3958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52619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407FB1F-D260-414A-5C38-D0E0C2069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343" y="151907"/>
            <a:ext cx="5537816" cy="613361"/>
          </a:xfrm>
        </p:spPr>
        <p:txBody>
          <a:bodyPr>
            <a:noAutofit/>
          </a:bodyPr>
          <a:lstStyle/>
          <a:p>
            <a:pPr lvl="0"/>
            <a:r>
              <a:rPr lang="en-US" sz="4000">
                <a:solidFill>
                  <a:srgbClr val="00B0F0"/>
                </a:solidFill>
              </a:rPr>
              <a:t>Problem Statement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BD16C139-EFDE-995F-7EF6-D85C94BFA2A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8196" y="949234"/>
            <a:ext cx="6534971" cy="5160164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70000"/>
              </a:lnSpc>
              <a:buNone/>
            </a:pPr>
            <a:r>
              <a:rPr lang="en-US" sz="1700" b="1" dirty="0">
                <a:latin typeface="Karla" pitchFamily="2"/>
              </a:rPr>
              <a:t>PROBLEM OVERVIEW: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Current manual/legacy process is time-consuming and prone to errors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Operational inefficiencies causing delays in reporting &amp; decision-making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/>
              <a:t>Growing need for automation to reduce workload and improve accuracy</a:t>
            </a:r>
          </a:p>
          <a:p>
            <a:pPr lvl="0">
              <a:lnSpc>
                <a:spcPct val="70000"/>
              </a:lnSpc>
              <a:buNone/>
            </a:pPr>
            <a:endParaRPr lang="en-US" sz="1700" dirty="0">
              <a:latin typeface="Karla" pitchFamily="2"/>
            </a:endParaRPr>
          </a:p>
          <a:p>
            <a:pPr lvl="0">
              <a:lnSpc>
                <a:spcPct val="110000"/>
              </a:lnSpc>
              <a:buNone/>
            </a:pPr>
            <a:r>
              <a:rPr lang="en-US" sz="1700" b="1" dirty="0">
                <a:latin typeface="Karla" pitchFamily="2"/>
              </a:rPr>
              <a:t>KEY METRICS:</a:t>
            </a:r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Baseline Data Point 1:</a:t>
            </a:r>
            <a:r>
              <a:rPr lang="en-US" sz="1700" dirty="0"/>
              <a:t> 6-7 hours spent per release on repetitive tasks</a:t>
            </a:r>
          </a:p>
          <a:p>
            <a:pPr lvl="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700" b="1" dirty="0"/>
              <a:t>Goal:</a:t>
            </a:r>
            <a:r>
              <a:rPr lang="en-US" sz="1700" dirty="0"/>
              <a:t> Reduce manual effort by at least 60%</a:t>
            </a:r>
          </a:p>
          <a:p>
            <a:pPr marL="0" lvl="0" indent="0">
              <a:lnSpc>
                <a:spcPct val="70000"/>
              </a:lnSpc>
              <a:buNone/>
            </a:pPr>
            <a:endParaRPr lang="en-US" sz="1700" dirty="0">
              <a:latin typeface="Karla" pitchFamily="2"/>
            </a:endParaRPr>
          </a:p>
          <a:p>
            <a:pPr lvl="0">
              <a:lnSpc>
                <a:spcPct val="120000"/>
              </a:lnSpc>
              <a:buNone/>
            </a:pPr>
            <a:r>
              <a:rPr lang="en-US" sz="1700" b="1" dirty="0">
                <a:latin typeface="Karla" pitchFamily="2"/>
              </a:rPr>
              <a:t>BUSINESS IMPACT: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700" b="1" dirty="0"/>
              <a:t>Financial implications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Significant cost incurred due to redundant manual effort, with potential savings of several hundred thousand dollars annually through automation.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700" b="1" dirty="0"/>
              <a:t>Operational efficiency gaps</a:t>
            </a:r>
            <a:endParaRPr lang="en-US" sz="17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The current workflow requires testers to pass through 4–5 sequential authentication layers, manually proceeding at each step, which adds an average of 4–5 extra hours to task completion.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700" b="1" dirty="0"/>
              <a:t>Customer experience challenges</a:t>
            </a:r>
            <a:endParaRPr lang="en-US" sz="1700" dirty="0"/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700" dirty="0"/>
              <a:t>Delays in response impact customer trust</a:t>
            </a:r>
          </a:p>
          <a:p>
            <a:pPr lvl="0">
              <a:lnSpc>
                <a:spcPct val="70000"/>
              </a:lnSpc>
              <a:buNone/>
            </a:pPr>
            <a:endParaRPr lang="en-US" sz="1600" b="1" dirty="0">
              <a:latin typeface="Karla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795B4C8-A48E-B905-03F5-A1185A36000E}"/>
              </a:ext>
            </a:extLst>
          </p:cNvPr>
          <p:cNvSpPr txBox="1"/>
          <p:nvPr/>
        </p:nvSpPr>
        <p:spPr>
          <a:xfrm>
            <a:off x="11353803" y="6356351"/>
            <a:ext cx="454027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207974-E4AE-417A-AA7E-60278028A3C4}" type="slidenum">
              <a:rPr/>
              <a:t>2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pic>
        <p:nvPicPr>
          <p:cNvPr id="5" name="Picture Placeholder 6" descr="A blue light bulb with yellow stripes and a black background&#10;&#10;AI-generated content may be incorrect.">
            <a:extLst>
              <a:ext uri="{FF2B5EF4-FFF2-40B4-BE49-F238E27FC236}">
                <a16:creationId xmlns:a16="http://schemas.microsoft.com/office/drawing/2014/main" id="{37CB372B-51F3-94AE-6722-962AEEDA35E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164" r="164"/>
          <a:stretch>
            <a:fillRect/>
          </a:stretch>
        </p:blipFill>
        <p:spPr>
          <a:xfrm>
            <a:off x="6893168" y="949234"/>
            <a:ext cx="4750187" cy="5055328"/>
          </a:xfrm>
          <a:ln w="9528">
            <a:solidFill>
              <a:srgbClr val="E8E8E8"/>
            </a:solidFill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1452619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92D9D64E-C110-A70C-547F-D8720C2332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76717" y="1125571"/>
            <a:ext cx="5631103" cy="478703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1800" b="1" dirty="0">
                <a:latin typeface="Karla" pitchFamily="2"/>
              </a:rPr>
              <a:t>IN-PROGRESS ACTIVITY: </a:t>
            </a:r>
            <a:endParaRPr lang="en-US" sz="1800" dirty="0">
              <a:latin typeface="Karla" pitchFamily="2"/>
            </a:endParaRPr>
          </a:p>
          <a:p>
            <a:pPr lvl="0">
              <a:buClr>
                <a:srgbClr val="196B24"/>
              </a:buClr>
              <a:buFont typeface="Wingdings" pitchFamily="2"/>
              <a:buChar char="Ø"/>
            </a:pPr>
            <a:r>
              <a:rPr lang="en-US" sz="1600" dirty="0"/>
              <a:t>Coding and integration of core features</a:t>
            </a:r>
          </a:p>
          <a:p>
            <a:pPr lvl="0">
              <a:buClr>
                <a:srgbClr val="196B24"/>
              </a:buClr>
              <a:buFont typeface="Wingdings" pitchFamily="2"/>
              <a:buChar char="Ø"/>
            </a:pPr>
            <a:r>
              <a:rPr lang="en-US" sz="1600" dirty="0"/>
              <a:t>Developing  automated workflows</a:t>
            </a:r>
          </a:p>
          <a:p>
            <a:pPr lvl="0">
              <a:buClr>
                <a:srgbClr val="196B24"/>
              </a:buClr>
              <a:buFont typeface="Wingdings" pitchFamily="2"/>
              <a:buChar char="Ø"/>
            </a:pPr>
            <a:r>
              <a:rPr lang="en-US" sz="1600" dirty="0"/>
              <a:t>Running unit tests on completed modules</a:t>
            </a:r>
          </a:p>
          <a:p>
            <a:pPr marL="0" lvl="0" indent="0">
              <a:buClr>
                <a:srgbClr val="196B24"/>
              </a:buClr>
              <a:buNone/>
            </a:pPr>
            <a:endParaRPr lang="en-US" sz="1600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700" b="1" dirty="0">
                <a:latin typeface="Karla" pitchFamily="2"/>
              </a:rPr>
              <a:t>DATA COLLECTED:</a:t>
            </a:r>
          </a:p>
          <a:p>
            <a:r>
              <a:rPr lang="en-US" sz="1600" dirty="0"/>
              <a:t>Development progress tracked against initial design specifications</a:t>
            </a:r>
          </a:p>
          <a:p>
            <a:r>
              <a:rPr lang="en-US" sz="1600" dirty="0"/>
              <a:t>Test cases and scenarios prepared from real user workflows</a:t>
            </a:r>
          </a:p>
          <a:p>
            <a:r>
              <a:rPr lang="en-US" sz="1600" dirty="0"/>
              <a:t>Performance benchmarks defined for upcoming system validation</a:t>
            </a:r>
          </a:p>
          <a:p>
            <a:pPr marL="0" lvl="0" indent="0">
              <a:buNone/>
            </a:pPr>
            <a:endParaRPr lang="en-US" sz="1600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700" b="1" dirty="0">
                <a:latin typeface="Karla" pitchFamily="2"/>
              </a:rPr>
              <a:t>CHALLENGES ENCOUNTERED:</a:t>
            </a:r>
            <a:endParaRPr lang="en-US" sz="1600" dirty="0">
              <a:latin typeface="Karla" pitchFamily="2"/>
            </a:endParaRPr>
          </a:p>
          <a:p>
            <a:pPr lvl="0">
              <a:buClr>
                <a:srgbClr val="196B24"/>
              </a:buClr>
              <a:buFont typeface="Wingdings" pitchFamily="2"/>
              <a:buChar char="§"/>
            </a:pPr>
            <a:r>
              <a:rPr lang="en-US" sz="1600" dirty="0"/>
              <a:t>Dependency on third-party APIs delaying integration</a:t>
            </a:r>
          </a:p>
          <a:p>
            <a:pPr lvl="0">
              <a:buClr>
                <a:srgbClr val="196B24"/>
              </a:buClr>
              <a:buFont typeface="Wingdings" pitchFamily="2"/>
              <a:buChar char="§"/>
            </a:pPr>
            <a:r>
              <a:rPr lang="en-US" sz="1500" dirty="0"/>
              <a:t>Minor debugging required as part of regular build activities</a:t>
            </a:r>
            <a:endParaRPr lang="en-US" sz="1500" dirty="0">
              <a:latin typeface="Karla" pitchFamily="2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47222C1B-0770-3BAD-F1EA-D44121E3E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97" y="228600"/>
            <a:ext cx="11449632" cy="716798"/>
          </a:xfrm>
        </p:spPr>
        <p:txBody>
          <a:bodyPr/>
          <a:lstStyle/>
          <a:p>
            <a:pPr lvl="0"/>
            <a:r>
              <a:rPr lang="en-US" sz="4000">
                <a:solidFill>
                  <a:srgbClr val="00B0F0"/>
                </a:solidFill>
              </a:rPr>
              <a:t>Progress Made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4331AC4-0FA6-5E2E-5222-CCE0E6B636A1}"/>
              </a:ext>
            </a:extLst>
          </p:cNvPr>
          <p:cNvSpPr txBox="1"/>
          <p:nvPr/>
        </p:nvSpPr>
        <p:spPr>
          <a:xfrm>
            <a:off x="11353803" y="6356351"/>
            <a:ext cx="454027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1D0F917-F7DE-47D4-A891-CF1706F082CE}" type="slidenum">
              <a:rPr/>
              <a:t>3</a:t>
            </a:fld>
            <a:endParaRPr lang="en-US" sz="14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72E017C0-618E-AE80-58ED-EAB05203EA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8197" y="1133471"/>
            <a:ext cx="5682913" cy="4787030"/>
          </a:xfrm>
        </p:spPr>
        <p:txBody>
          <a:bodyPr/>
          <a:lstStyle/>
          <a:p>
            <a:pPr marL="0" lvl="0" indent="0">
              <a:buNone/>
            </a:pPr>
            <a:r>
              <a:rPr lang="en-US" sz="1700" b="1" dirty="0">
                <a:latin typeface="Karla" pitchFamily="2"/>
              </a:rPr>
              <a:t>CURRENT PHASE: </a:t>
            </a:r>
          </a:p>
          <a:p>
            <a:pPr marL="0" lvl="0" indent="0">
              <a:buNone/>
            </a:pPr>
            <a:r>
              <a:rPr lang="en-US" sz="1600" dirty="0">
                <a:latin typeface="Karla" pitchFamily="2"/>
              </a:rPr>
              <a:t>Build Phase, Week 5-6</a:t>
            </a:r>
          </a:p>
          <a:p>
            <a:pPr marL="0" lvl="0" indent="0">
              <a:buNone/>
            </a:pPr>
            <a:endParaRPr lang="en-US" sz="1700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700" b="1" dirty="0">
                <a:latin typeface="Karla" pitchFamily="2"/>
              </a:rPr>
              <a:t>PHASE COMPLETION STATUS: </a:t>
            </a:r>
          </a:p>
          <a:p>
            <a:pPr marL="0" lvl="0" indent="0">
              <a:buNone/>
            </a:pPr>
            <a:r>
              <a:rPr lang="en-US" sz="1600" dirty="0">
                <a:latin typeface="Karla" pitchFamily="2"/>
              </a:rPr>
              <a:t>Progress bar or percentage indicator – e.g.:</a:t>
            </a:r>
          </a:p>
          <a:p>
            <a:pPr lvl="0">
              <a:buClr>
                <a:srgbClr val="196B24"/>
              </a:buClr>
              <a:buFont typeface="Wingdings" pitchFamily="2"/>
              <a:buChar char="q"/>
            </a:pPr>
            <a:r>
              <a:rPr lang="en-US" sz="1600" dirty="0">
                <a:latin typeface="Karla" pitchFamily="2"/>
              </a:rPr>
              <a:t>Discover Phase: 100% Progress</a:t>
            </a:r>
          </a:p>
          <a:p>
            <a:pPr lvl="0">
              <a:buClr>
                <a:srgbClr val="196B24"/>
              </a:buClr>
              <a:buFont typeface="Wingdings" pitchFamily="2"/>
              <a:buChar char="q"/>
            </a:pPr>
            <a:r>
              <a:rPr lang="en-US" sz="1600" dirty="0">
                <a:latin typeface="Karla" pitchFamily="2"/>
              </a:rPr>
              <a:t>Design Phase: 100% Progress</a:t>
            </a:r>
          </a:p>
          <a:p>
            <a:pPr marL="0" lvl="0" indent="0">
              <a:buNone/>
            </a:pPr>
            <a:endParaRPr lang="en-US" sz="1700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700" b="1" dirty="0">
                <a:latin typeface="Karla" pitchFamily="2"/>
              </a:rPr>
              <a:t>KEY ACCOMPLISHMENTS: </a:t>
            </a:r>
            <a:endParaRPr lang="en-US" sz="1600" dirty="0">
              <a:latin typeface="Karla" pitchFamily="2"/>
            </a:endParaRPr>
          </a:p>
          <a:p>
            <a:pPr lvl="0">
              <a:buClr>
                <a:srgbClr val="196B24"/>
              </a:buClr>
              <a:buFont typeface="Wingdings" pitchFamily="2"/>
              <a:buChar char="ü"/>
            </a:pPr>
            <a:r>
              <a:rPr lang="en-IN" sz="1600" dirty="0"/>
              <a:t>Problem statement clearly defined</a:t>
            </a:r>
          </a:p>
          <a:p>
            <a:pPr lvl="0">
              <a:buClr>
                <a:srgbClr val="196B24"/>
              </a:buClr>
              <a:buFont typeface="Wingdings" pitchFamily="2"/>
              <a:buChar char="ü"/>
            </a:pPr>
            <a:r>
              <a:rPr lang="en-US" sz="1600" dirty="0"/>
              <a:t>Data sources identified &amp; confirmed feasible</a:t>
            </a:r>
          </a:p>
          <a:p>
            <a:pPr lvl="0">
              <a:buClr>
                <a:srgbClr val="196B24"/>
              </a:buClr>
              <a:buFont typeface="Wingdings" pitchFamily="2"/>
              <a:buChar char="ü"/>
            </a:pPr>
            <a:r>
              <a:rPr lang="en-US" sz="1600" dirty="0"/>
              <a:t>Prototype wireframes proposed with solution options</a:t>
            </a:r>
          </a:p>
          <a:p>
            <a:pPr lvl="0">
              <a:buClr>
                <a:srgbClr val="196B24"/>
              </a:buClr>
              <a:buFont typeface="Wingdings" pitchFamily="2"/>
              <a:buChar char="ü"/>
            </a:pPr>
            <a:r>
              <a:rPr lang="en-US" sz="1600" dirty="0"/>
              <a:t>Development environment set up and initial modules built</a:t>
            </a:r>
            <a:endParaRPr lang="en-IN" sz="1600" dirty="0">
              <a:latin typeface="Karla" pitchFamily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95AC-390C-C619-98A2-4F3A9435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97" y="226423"/>
            <a:ext cx="5537816" cy="71410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B0F0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8BDDD-859D-001C-A76F-2A7CCCE6F97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8196" y="1010195"/>
            <a:ext cx="5737804" cy="469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1400" b="1" dirty="0">
                <a:latin typeface="Karla" pitchFamily="2"/>
              </a:rPr>
              <a:t>IMMEDIATE NEXT STEPS:</a:t>
            </a:r>
          </a:p>
          <a:p>
            <a:pPr lvl="0">
              <a:buClr>
                <a:srgbClr val="196B24"/>
              </a:buClr>
              <a:buFont typeface="Wingdings" pitchFamily="2"/>
              <a:buChar char="Ø"/>
            </a:pPr>
            <a:r>
              <a:rPr lang="en-US" sz="1400" dirty="0"/>
              <a:t>Complete build of remaining modules – </a:t>
            </a:r>
            <a:r>
              <a:rPr lang="en-US" sz="1400" b="1" dirty="0"/>
              <a:t>Deadline: 10-10-2025</a:t>
            </a:r>
          </a:p>
          <a:p>
            <a:pPr lvl="0">
              <a:buClr>
                <a:srgbClr val="196B24"/>
              </a:buClr>
              <a:buFont typeface="Wingdings" pitchFamily="2"/>
              <a:buChar char="Ø"/>
            </a:pPr>
            <a:r>
              <a:rPr lang="en-US" sz="1400" dirty="0"/>
              <a:t>Begin full system testing in sandbox – </a:t>
            </a:r>
            <a:r>
              <a:rPr lang="en-US" sz="1400" b="1" dirty="0"/>
              <a:t>Deadline: 25-10-2025</a:t>
            </a:r>
            <a:endParaRPr lang="en-US" sz="1400" b="1" dirty="0">
              <a:latin typeface="Karla" pitchFamily="2"/>
            </a:endParaRPr>
          </a:p>
          <a:p>
            <a:pPr marL="0" lvl="0" indent="0">
              <a:buNone/>
            </a:pPr>
            <a:endParaRPr lang="en-US" sz="1400" b="1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400" b="1" dirty="0">
                <a:latin typeface="Karla" pitchFamily="2"/>
              </a:rPr>
              <a:t>RISK MITIGATION:</a:t>
            </a:r>
          </a:p>
          <a:p>
            <a:r>
              <a:rPr lang="en-US" sz="1400" b="1" dirty="0"/>
              <a:t>Risk: </a:t>
            </a:r>
            <a:r>
              <a:rPr lang="en-US" sz="1400" dirty="0"/>
              <a:t>Integration failures → </a:t>
            </a:r>
            <a:r>
              <a:rPr lang="en-US" sz="1400" b="1" dirty="0"/>
              <a:t>Mitigation:</a:t>
            </a:r>
            <a:r>
              <a:rPr lang="en-US" sz="1400" dirty="0"/>
              <a:t> Parallel testing with mock data</a:t>
            </a:r>
            <a:endParaRPr lang="en-US" sz="1400" dirty="0">
              <a:latin typeface="Karla" pitchFamily="2"/>
            </a:endParaRPr>
          </a:p>
          <a:p>
            <a:endParaRPr lang="en-US" sz="1400" b="1" dirty="0">
              <a:latin typeface="Karla" pitchFamily="2"/>
            </a:endParaRPr>
          </a:p>
          <a:p>
            <a:pPr marL="0" lvl="0" indent="0">
              <a:buNone/>
            </a:pPr>
            <a:r>
              <a:rPr lang="en-US" sz="1400" b="1" dirty="0">
                <a:latin typeface="Karla" pitchFamily="2"/>
              </a:rPr>
              <a:t>UPCOMING PHASE TRANSITION: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Next Phase:</a:t>
            </a:r>
            <a:r>
              <a:rPr lang="en-US" sz="1400" dirty="0"/>
              <a:t> Testing &amp; Validation (Weeks 7–8)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Key Deliverables Expected:</a:t>
            </a:r>
            <a:r>
              <a:rPr lang="en-US" sz="1400" dirty="0"/>
              <a:t> Fully functional build, UAT-ready environment, test case execution report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400" b="1" dirty="0"/>
              <a:t>Resources Required:</a:t>
            </a:r>
            <a:r>
              <a:rPr lang="en-IN" sz="1400" dirty="0"/>
              <a:t> QA engineers, sandbox environment, user representatives for UAT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Success Criteria:</a:t>
            </a:r>
            <a:r>
              <a:rPr lang="en-US" sz="1400" dirty="0"/>
              <a:t> All modules pass functional &amp; smoke testing with minimal defect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C73B863-F9C1-F5EA-F377-986AE92963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auto">
          <a:xfrm>
            <a:off x="6442147" y="549007"/>
            <a:ext cx="5156055" cy="5156055"/>
          </a:xfrm>
          <a:prstGeom prst="ellipse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92AE6-A6C9-AD51-F24B-E87789478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56350"/>
            <a:ext cx="454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400" kern="1200">
                <a:solidFill>
                  <a:schemeClr val="tx1"/>
                </a:solidFill>
                <a:latin typeface="Karla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A81BE8F-FC65-D44E-886C-39489E08CFE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 descr="A blue tablet with check marks and check marks&#10;&#10;AI-generated content may be incorrect.">
            <a:extLst>
              <a:ext uri="{FF2B5EF4-FFF2-40B4-BE49-F238E27FC236}">
                <a16:creationId xmlns:a16="http://schemas.microsoft.com/office/drawing/2014/main" id="{412269EC-448F-A1CE-C7D6-02855C1F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737" y="1344704"/>
            <a:ext cx="3662725" cy="36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61161B9E-174F-4546-BE72-34DDF1248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85963" y="1122363"/>
            <a:ext cx="9285287" cy="2387600"/>
          </a:xfrm>
        </p:spPr>
        <p:txBody>
          <a:bodyPr/>
          <a:lstStyle/>
          <a:p>
            <a:pPr eaLnBrk="1" hangingPunct="1"/>
            <a:r>
              <a:rPr lang="en-US" altLang="en-US" b="1">
                <a:latin typeface="Karla" pitchFamily="2" charset="0"/>
              </a:rPr>
              <a:t>Questions</a:t>
            </a:r>
          </a:p>
        </p:txBody>
      </p:sp>
      <p:pic>
        <p:nvPicPr>
          <p:cNvPr id="83972" name="Picture Placeholder 6" descr="Icon&#10;&#10;Description automatically generated">
            <a:extLst>
              <a:ext uri="{FF2B5EF4-FFF2-40B4-BE49-F238E27FC236}">
                <a16:creationId xmlns:a16="http://schemas.microsoft.com/office/drawing/2014/main" id="{69B73FE1-9D50-814A-BF18-0425D58D728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4225" y="2495550"/>
            <a:ext cx="1012825" cy="101441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373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Karla</vt:lpstr>
      <vt:lpstr>Wingdings</vt:lpstr>
      <vt:lpstr>Office Theme</vt:lpstr>
      <vt:lpstr>ElevateU Intern Program Monthly Updates</vt:lpstr>
      <vt:lpstr>Problem Statement</vt:lpstr>
      <vt:lpstr>Progress Made</vt:lpstr>
      <vt:lpstr>Next Steps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Ushasi Das</dc:creator>
  <cp:lastModifiedBy>Tharun Addanki</cp:lastModifiedBy>
  <cp:revision>3</cp:revision>
  <dcterms:created xsi:type="dcterms:W3CDTF">2025-08-22T12:14:09Z</dcterms:created>
  <dcterms:modified xsi:type="dcterms:W3CDTF">2025-09-10T12:15:59Z</dcterms:modified>
</cp:coreProperties>
</file>