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TC Benguiat" charset="1" panose="02030603050306020704"/>
      <p:regular r:id="rId10"/>
    </p:embeddedFont>
    <p:embeddedFont>
      <p:font typeface="ITC Benguiat Bold" charset="1" panose="02030904050306020704"/>
      <p:regular r:id="rId11"/>
    </p:embeddedFont>
    <p:embeddedFont>
      <p:font typeface="ITC Benguiat Italics" charset="1" panose="02030604050306090704"/>
      <p:regular r:id="rId12"/>
    </p:embeddedFont>
    <p:embeddedFont>
      <p:font typeface="ITC Benguiat Bold Italics" charset="1" panose="02030905050306090704"/>
      <p:regular r:id="rId13"/>
    </p:embeddedFont>
    <p:embeddedFont>
      <p:font typeface="ITC Benguiat Medium" charset="1" panose="02030704050306020704"/>
      <p:regular r:id="rId14"/>
    </p:embeddedFont>
    <p:embeddedFont>
      <p:font typeface="ITC Benguiat Medium Italics" charset="1" panose="02030704050306090704"/>
      <p:regular r:id="rId15"/>
    </p:embeddedFont>
    <p:embeddedFont>
      <p:font typeface="29LT Adir" charset="1" panose="00000506000000000000"/>
      <p:regular r:id="rId16"/>
    </p:embeddedFont>
    <p:embeddedFont>
      <p:font typeface="29LT Adir Bold" charset="1" panose="00000806000000000000"/>
      <p:regular r:id="rId17"/>
    </p:embeddedFont>
    <p:embeddedFont>
      <p:font typeface="29LT Adir Thin" charset="1" panose="00000206000000000000"/>
      <p:regular r:id="rId18"/>
    </p:embeddedFont>
    <p:embeddedFont>
      <p:font typeface="29LT Adir Extra-Light" charset="1" panose="00000306000000000000"/>
      <p:regular r:id="rId19"/>
    </p:embeddedFont>
    <p:embeddedFont>
      <p:font typeface="29LT Adir Light" charset="1" panose="00000406000000000000"/>
      <p:regular r:id="rId20"/>
    </p:embeddedFont>
    <p:embeddedFont>
      <p:font typeface="29LT Adir Medium" charset="1" panose="00000606000000000000"/>
      <p:regular r:id="rId21"/>
    </p:embeddedFont>
    <p:embeddedFont>
      <p:font typeface="29LT Adir Semi-Bold" charset="1" panose="00000706000000000000"/>
      <p:regular r:id="rId22"/>
    </p:embeddedFont>
    <p:embeddedFont>
      <p:font typeface="29LT Adir Ultra-Bold" charset="1" panose="00000906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57476" y="970518"/>
            <a:ext cx="16230600" cy="8229600"/>
            <a:chOff x="0" y="0"/>
            <a:chExt cx="21083246" cy="10690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1019746" cy="10626596"/>
            </a:xfrm>
            <a:custGeom>
              <a:avLst/>
              <a:gdLst/>
              <a:ahLst/>
              <a:cxnLst/>
              <a:rect r="r" b="b" t="t" l="l"/>
              <a:pathLst>
                <a:path h="10626596" w="2101974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83246" cy="10690096"/>
            </a:xfrm>
            <a:custGeom>
              <a:avLst/>
              <a:gdLst/>
              <a:ahLst/>
              <a:cxnLst/>
              <a:rect r="r" b="b" t="t" l="l"/>
              <a:pathLst>
                <a:path h="10690096" w="2108324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18061" y="1288733"/>
            <a:ext cx="1107248" cy="307902"/>
            <a:chOff x="0" y="0"/>
            <a:chExt cx="1476331" cy="41053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10536" cy="410536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AutoShape 16" id="16"/>
          <p:cNvSpPr/>
          <p:nvPr/>
        </p:nvSpPr>
        <p:spPr>
          <a:xfrm>
            <a:off x="957544" y="1742735"/>
            <a:ext cx="16230529" cy="4651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4306895">
            <a:off x="15577398" y="7691797"/>
            <a:ext cx="1867794" cy="1589323"/>
          </a:xfrm>
          <a:custGeom>
            <a:avLst/>
            <a:gdLst/>
            <a:ahLst/>
            <a:cxnLst/>
            <a:rect r="r" b="b" t="t" l="l"/>
            <a:pathLst>
              <a:path h="1589323" w="1867794">
                <a:moveTo>
                  <a:pt x="0" y="0"/>
                </a:moveTo>
                <a:lnTo>
                  <a:pt x="1867794" y="0"/>
                </a:lnTo>
                <a:lnTo>
                  <a:pt x="1867794" y="1589323"/>
                </a:lnTo>
                <a:lnTo>
                  <a:pt x="0" y="1589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13772282" y="-4157664"/>
            <a:ext cx="0" cy="8849727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2359929" y="3230009"/>
            <a:ext cx="2824707" cy="4120925"/>
          </a:xfrm>
          <a:custGeom>
            <a:avLst/>
            <a:gdLst/>
            <a:ahLst/>
            <a:cxnLst/>
            <a:rect r="r" b="b" t="t" l="l"/>
            <a:pathLst>
              <a:path h="4120925" w="2824707">
                <a:moveTo>
                  <a:pt x="0" y="0"/>
                </a:moveTo>
                <a:lnTo>
                  <a:pt x="2824707" y="0"/>
                </a:lnTo>
                <a:lnTo>
                  <a:pt x="2824707" y="4120925"/>
                </a:lnTo>
                <a:lnTo>
                  <a:pt x="0" y="41209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6825658">
            <a:off x="15302840" y="1482772"/>
            <a:ext cx="1219384" cy="2250541"/>
          </a:xfrm>
          <a:custGeom>
            <a:avLst/>
            <a:gdLst/>
            <a:ahLst/>
            <a:cxnLst/>
            <a:rect r="r" b="b" t="t" l="l"/>
            <a:pathLst>
              <a:path h="2250541" w="1219384">
                <a:moveTo>
                  <a:pt x="0" y="0"/>
                </a:moveTo>
                <a:lnTo>
                  <a:pt x="1219384" y="0"/>
                </a:lnTo>
                <a:lnTo>
                  <a:pt x="1219384" y="2250541"/>
                </a:lnTo>
                <a:lnTo>
                  <a:pt x="0" y="2250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032777" y="5022234"/>
            <a:ext cx="1279527" cy="1837441"/>
          </a:xfrm>
          <a:custGeom>
            <a:avLst/>
            <a:gdLst/>
            <a:ahLst/>
            <a:cxnLst/>
            <a:rect r="r" b="b" t="t" l="l"/>
            <a:pathLst>
              <a:path h="1837441" w="1279527">
                <a:moveTo>
                  <a:pt x="0" y="0"/>
                </a:moveTo>
                <a:lnTo>
                  <a:pt x="1279527" y="0"/>
                </a:lnTo>
                <a:lnTo>
                  <a:pt x="1279527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800000">
            <a:off x="15231768" y="4847153"/>
            <a:ext cx="1279527" cy="1837441"/>
          </a:xfrm>
          <a:custGeom>
            <a:avLst/>
            <a:gdLst/>
            <a:ahLst/>
            <a:cxnLst/>
            <a:rect r="r" b="b" t="t" l="l"/>
            <a:pathLst>
              <a:path h="1837441" w="1279527">
                <a:moveTo>
                  <a:pt x="0" y="0"/>
                </a:moveTo>
                <a:lnTo>
                  <a:pt x="1279527" y="0"/>
                </a:lnTo>
                <a:lnTo>
                  <a:pt x="1279527" y="1837440"/>
                </a:lnTo>
                <a:lnTo>
                  <a:pt x="0" y="18374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1790096">
            <a:off x="1848588" y="7003373"/>
            <a:ext cx="2038653" cy="1871854"/>
          </a:xfrm>
          <a:custGeom>
            <a:avLst/>
            <a:gdLst/>
            <a:ahLst/>
            <a:cxnLst/>
            <a:rect r="r" b="b" t="t" l="l"/>
            <a:pathLst>
              <a:path h="1871854" w="2038653">
                <a:moveTo>
                  <a:pt x="0" y="0"/>
                </a:moveTo>
                <a:lnTo>
                  <a:pt x="2038654" y="0"/>
                </a:lnTo>
                <a:lnTo>
                  <a:pt x="2038654" y="1871855"/>
                </a:lnTo>
                <a:lnTo>
                  <a:pt x="0" y="18718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867915" y="4812684"/>
            <a:ext cx="7561148" cy="196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8"/>
              </a:lnSpc>
              <a:spcBef>
                <a:spcPct val="0"/>
              </a:spcBef>
            </a:pPr>
            <a:r>
              <a:rPr lang="en-US" sz="5327">
                <a:solidFill>
                  <a:srgbClr val="000000"/>
                </a:solidFill>
                <a:latin typeface="ITC Benguiat Medium"/>
              </a:rPr>
              <a:t>WEB DEVELOPMENT-TASK 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25309" y="2624571"/>
            <a:ext cx="7561148" cy="100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8"/>
              </a:lnSpc>
              <a:spcBef>
                <a:spcPct val="0"/>
              </a:spcBef>
            </a:pPr>
            <a:r>
              <a:rPr lang="en-US" sz="5227">
                <a:solidFill>
                  <a:srgbClr val="000000"/>
                </a:solidFill>
                <a:latin typeface="ITC Benguiat Semi-Bold"/>
              </a:rPr>
              <a:t>------Celesta------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25309" y="3597322"/>
            <a:ext cx="7561148" cy="71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8"/>
              </a:lnSpc>
              <a:spcBef>
                <a:spcPct val="0"/>
              </a:spcBef>
            </a:pPr>
            <a:r>
              <a:rPr lang="en-US" sz="3727">
                <a:solidFill>
                  <a:srgbClr val="000000"/>
                </a:solidFill>
                <a:latin typeface="ITC Benguiat Semi-Bold"/>
              </a:rPr>
              <a:t>VERDANT ODEYSSEY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99954" y="7817659"/>
            <a:ext cx="6584681" cy="64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7"/>
              </a:lnSpc>
              <a:spcBef>
                <a:spcPct val="0"/>
              </a:spcBef>
            </a:pPr>
            <a:r>
              <a:rPr lang="en-US" sz="3391">
                <a:solidFill>
                  <a:srgbClr val="000000"/>
                </a:solidFill>
                <a:latin typeface="ITC Benguiat Semi-Bold"/>
              </a:rPr>
              <a:t>INDIAN INSTITUTE OF PATNA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49229" y="7059700"/>
            <a:ext cx="4865646" cy="64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7"/>
              </a:lnSpc>
              <a:spcBef>
                <a:spcPct val="0"/>
              </a:spcBef>
            </a:pPr>
            <a:r>
              <a:rPr lang="en-US" sz="3391">
                <a:solidFill>
                  <a:srgbClr val="000000"/>
                </a:solidFill>
                <a:latin typeface="ITC Benguiat Semi-Bold"/>
              </a:rPr>
              <a:t>PRESENTED 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9747" y="2946915"/>
            <a:ext cx="4280995" cy="3155693"/>
            <a:chOff x="0" y="0"/>
            <a:chExt cx="6213285" cy="45800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6149785" cy="4516561"/>
            </a:xfrm>
            <a:custGeom>
              <a:avLst/>
              <a:gdLst/>
              <a:ahLst/>
              <a:cxnLst/>
              <a:rect r="r" b="b" t="t" l="l"/>
              <a:pathLst>
                <a:path h="4516561" w="6149785">
                  <a:moveTo>
                    <a:pt x="6057075" y="4516561"/>
                  </a:moveTo>
                  <a:lnTo>
                    <a:pt x="92710" y="4516561"/>
                  </a:lnTo>
                  <a:cubicBezTo>
                    <a:pt x="41910" y="4516561"/>
                    <a:pt x="0" y="4474651"/>
                    <a:pt x="0" y="442385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4422581"/>
                  </a:lnTo>
                  <a:cubicBezTo>
                    <a:pt x="6149785" y="4474651"/>
                    <a:pt x="6107875" y="4516561"/>
                    <a:pt x="6057075" y="45165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13285" cy="4580061"/>
            </a:xfrm>
            <a:custGeom>
              <a:avLst/>
              <a:gdLst/>
              <a:ahLst/>
              <a:cxnLst/>
              <a:rect r="r" b="b" t="t" l="l"/>
              <a:pathLst>
                <a:path h="4580061" w="6213285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4455601"/>
                  </a:lnTo>
                  <a:cubicBezTo>
                    <a:pt x="6153595" y="4491161"/>
                    <a:pt x="6124385" y="4520371"/>
                    <a:pt x="6088825" y="4520371"/>
                  </a:cubicBezTo>
                  <a:lnTo>
                    <a:pt x="124460" y="4520371"/>
                  </a:lnTo>
                  <a:cubicBezTo>
                    <a:pt x="88900" y="4520371"/>
                    <a:pt x="59690" y="4491161"/>
                    <a:pt x="59690" y="445560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55601"/>
                  </a:lnTo>
                  <a:cubicBezTo>
                    <a:pt x="0" y="4524181"/>
                    <a:pt x="55880" y="4580061"/>
                    <a:pt x="124460" y="4580061"/>
                  </a:cubicBezTo>
                  <a:lnTo>
                    <a:pt x="6088825" y="4580061"/>
                  </a:lnTo>
                  <a:cubicBezTo>
                    <a:pt x="6157405" y="4580061"/>
                    <a:pt x="6213285" y="4524181"/>
                    <a:pt x="6213285" y="4455601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2469747" y="3598536"/>
            <a:ext cx="42809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003502" y="2946915"/>
            <a:ext cx="4280995" cy="3155693"/>
            <a:chOff x="0" y="0"/>
            <a:chExt cx="6213285" cy="45800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6149785" cy="4516561"/>
            </a:xfrm>
            <a:custGeom>
              <a:avLst/>
              <a:gdLst/>
              <a:ahLst/>
              <a:cxnLst/>
              <a:rect r="r" b="b" t="t" l="l"/>
              <a:pathLst>
                <a:path h="4516561" w="6149785">
                  <a:moveTo>
                    <a:pt x="6057075" y="4516561"/>
                  </a:moveTo>
                  <a:lnTo>
                    <a:pt x="92710" y="4516561"/>
                  </a:lnTo>
                  <a:cubicBezTo>
                    <a:pt x="41910" y="4516561"/>
                    <a:pt x="0" y="4474651"/>
                    <a:pt x="0" y="442385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4422581"/>
                  </a:lnTo>
                  <a:cubicBezTo>
                    <a:pt x="6149785" y="4474651"/>
                    <a:pt x="6107875" y="4516561"/>
                    <a:pt x="6057075" y="45165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13285" cy="4580061"/>
            </a:xfrm>
            <a:custGeom>
              <a:avLst/>
              <a:gdLst/>
              <a:ahLst/>
              <a:cxnLst/>
              <a:rect r="r" b="b" t="t" l="l"/>
              <a:pathLst>
                <a:path h="4580061" w="6213285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4455601"/>
                  </a:lnTo>
                  <a:cubicBezTo>
                    <a:pt x="6153595" y="4491161"/>
                    <a:pt x="6124385" y="4520371"/>
                    <a:pt x="6088825" y="4520371"/>
                  </a:cubicBezTo>
                  <a:lnTo>
                    <a:pt x="124460" y="4520371"/>
                  </a:lnTo>
                  <a:cubicBezTo>
                    <a:pt x="88900" y="4520371"/>
                    <a:pt x="59690" y="4491161"/>
                    <a:pt x="59690" y="445560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55601"/>
                  </a:lnTo>
                  <a:cubicBezTo>
                    <a:pt x="0" y="4524181"/>
                    <a:pt x="55880" y="4580061"/>
                    <a:pt x="124460" y="4580061"/>
                  </a:cubicBezTo>
                  <a:lnTo>
                    <a:pt x="6088825" y="4580061"/>
                  </a:lnTo>
                  <a:cubicBezTo>
                    <a:pt x="6157405" y="4580061"/>
                    <a:pt x="6213285" y="4524181"/>
                    <a:pt x="6213285" y="4455601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7003502" y="3598536"/>
            <a:ext cx="42809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1537258" y="2946915"/>
            <a:ext cx="4280995" cy="3155693"/>
            <a:chOff x="0" y="0"/>
            <a:chExt cx="6213285" cy="45800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6149785" cy="4516561"/>
            </a:xfrm>
            <a:custGeom>
              <a:avLst/>
              <a:gdLst/>
              <a:ahLst/>
              <a:cxnLst/>
              <a:rect r="r" b="b" t="t" l="l"/>
              <a:pathLst>
                <a:path h="4516561" w="6149785">
                  <a:moveTo>
                    <a:pt x="6057075" y="4516561"/>
                  </a:moveTo>
                  <a:lnTo>
                    <a:pt x="92710" y="4516561"/>
                  </a:lnTo>
                  <a:cubicBezTo>
                    <a:pt x="41910" y="4516561"/>
                    <a:pt x="0" y="4474651"/>
                    <a:pt x="0" y="442385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4422581"/>
                  </a:lnTo>
                  <a:cubicBezTo>
                    <a:pt x="6149785" y="4474651"/>
                    <a:pt x="6107875" y="4516561"/>
                    <a:pt x="6057075" y="45165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13285" cy="4580061"/>
            </a:xfrm>
            <a:custGeom>
              <a:avLst/>
              <a:gdLst/>
              <a:ahLst/>
              <a:cxnLst/>
              <a:rect r="r" b="b" t="t" l="l"/>
              <a:pathLst>
                <a:path h="4580061" w="6213285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4455601"/>
                  </a:lnTo>
                  <a:cubicBezTo>
                    <a:pt x="6153595" y="4491161"/>
                    <a:pt x="6124385" y="4520371"/>
                    <a:pt x="6088825" y="4520371"/>
                  </a:cubicBezTo>
                  <a:lnTo>
                    <a:pt x="124460" y="4520371"/>
                  </a:lnTo>
                  <a:cubicBezTo>
                    <a:pt x="88900" y="4520371"/>
                    <a:pt x="59690" y="4491161"/>
                    <a:pt x="59690" y="445560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55601"/>
                  </a:lnTo>
                  <a:cubicBezTo>
                    <a:pt x="0" y="4524181"/>
                    <a:pt x="55880" y="4580061"/>
                    <a:pt x="124460" y="4580061"/>
                  </a:cubicBezTo>
                  <a:lnTo>
                    <a:pt x="6088825" y="4580061"/>
                  </a:lnTo>
                  <a:cubicBezTo>
                    <a:pt x="6157405" y="4580061"/>
                    <a:pt x="6213285" y="4524181"/>
                    <a:pt x="6213285" y="4455601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14" id="14"/>
          <p:cNvSpPr/>
          <p:nvPr/>
        </p:nvSpPr>
        <p:spPr>
          <a:xfrm>
            <a:off x="11537258" y="3598536"/>
            <a:ext cx="42809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2469747" y="1087056"/>
            <a:ext cx="13376007" cy="1716984"/>
            <a:chOff x="0" y="0"/>
            <a:chExt cx="21126681" cy="27118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21063181" cy="2648383"/>
            </a:xfrm>
            <a:custGeom>
              <a:avLst/>
              <a:gdLst/>
              <a:ahLst/>
              <a:cxnLst/>
              <a:rect r="r" b="b" t="t" l="l"/>
              <a:pathLst>
                <a:path h="2648383" w="21063181">
                  <a:moveTo>
                    <a:pt x="20970470" y="2648383"/>
                  </a:moveTo>
                  <a:lnTo>
                    <a:pt x="92710" y="2648383"/>
                  </a:lnTo>
                  <a:cubicBezTo>
                    <a:pt x="41910" y="2648383"/>
                    <a:pt x="0" y="2606473"/>
                    <a:pt x="0" y="255567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69201" y="0"/>
                  </a:lnTo>
                  <a:cubicBezTo>
                    <a:pt x="21020001" y="0"/>
                    <a:pt x="21061911" y="41910"/>
                    <a:pt x="21061911" y="92710"/>
                  </a:cubicBezTo>
                  <a:lnTo>
                    <a:pt x="21061911" y="2554403"/>
                  </a:lnTo>
                  <a:cubicBezTo>
                    <a:pt x="21063181" y="2606473"/>
                    <a:pt x="21021270" y="2648383"/>
                    <a:pt x="20970470" y="26483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126681" cy="2711883"/>
            </a:xfrm>
            <a:custGeom>
              <a:avLst/>
              <a:gdLst/>
              <a:ahLst/>
              <a:cxnLst/>
              <a:rect r="r" b="b" t="t" l="l"/>
              <a:pathLst>
                <a:path h="2711883" w="21126681">
                  <a:moveTo>
                    <a:pt x="21002220" y="59690"/>
                  </a:moveTo>
                  <a:cubicBezTo>
                    <a:pt x="21037781" y="59690"/>
                    <a:pt x="21066990" y="88900"/>
                    <a:pt x="21066990" y="124460"/>
                  </a:cubicBezTo>
                  <a:lnTo>
                    <a:pt x="21066990" y="2587423"/>
                  </a:lnTo>
                  <a:cubicBezTo>
                    <a:pt x="21066990" y="2622983"/>
                    <a:pt x="21037781" y="2652193"/>
                    <a:pt x="21002220" y="2652193"/>
                  </a:cubicBezTo>
                  <a:lnTo>
                    <a:pt x="124460" y="2652193"/>
                  </a:lnTo>
                  <a:cubicBezTo>
                    <a:pt x="88900" y="2652193"/>
                    <a:pt x="59690" y="2622983"/>
                    <a:pt x="59690" y="258742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002220" y="59690"/>
                  </a:lnTo>
                  <a:moveTo>
                    <a:pt x="210022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87423"/>
                  </a:lnTo>
                  <a:cubicBezTo>
                    <a:pt x="0" y="2656003"/>
                    <a:pt x="55880" y="2711883"/>
                    <a:pt x="124460" y="2711883"/>
                  </a:cubicBezTo>
                  <a:lnTo>
                    <a:pt x="21002220" y="2711883"/>
                  </a:lnTo>
                  <a:cubicBezTo>
                    <a:pt x="21070801" y="2711883"/>
                    <a:pt x="21126681" y="2656003"/>
                    <a:pt x="21126681" y="2587423"/>
                  </a:cubicBezTo>
                  <a:lnTo>
                    <a:pt x="21126681" y="124460"/>
                  </a:lnTo>
                  <a:cubicBezTo>
                    <a:pt x="21126681" y="55880"/>
                    <a:pt x="21070801" y="0"/>
                    <a:pt x="2100222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791989" y="1418804"/>
            <a:ext cx="1022720" cy="284397"/>
            <a:chOff x="0" y="0"/>
            <a:chExt cx="1363627" cy="37919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79195" cy="37919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492679" y="0"/>
              <a:ext cx="379195" cy="37919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984431" y="0"/>
              <a:ext cx="379195" cy="37919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5612650" y="3205422"/>
            <a:ext cx="819386" cy="227854"/>
            <a:chOff x="0" y="0"/>
            <a:chExt cx="1092514" cy="303805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303805" cy="30380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10146406" y="3205422"/>
            <a:ext cx="819386" cy="227854"/>
            <a:chOff x="0" y="0"/>
            <a:chExt cx="1092514" cy="30380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303805" cy="30380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48" id="48"/>
          <p:cNvGrpSpPr/>
          <p:nvPr/>
        </p:nvGrpSpPr>
        <p:grpSpPr>
          <a:xfrm rot="0">
            <a:off x="14680161" y="3205422"/>
            <a:ext cx="819386" cy="227854"/>
            <a:chOff x="0" y="0"/>
            <a:chExt cx="1092514" cy="303805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303805" cy="303805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58" id="58"/>
          <p:cNvSpPr/>
          <p:nvPr/>
        </p:nvSpPr>
        <p:spPr>
          <a:xfrm flipH="false" flipV="false" rot="4306895">
            <a:off x="16219684" y="5859758"/>
            <a:ext cx="2386467" cy="2030667"/>
          </a:xfrm>
          <a:custGeom>
            <a:avLst/>
            <a:gdLst/>
            <a:ahLst/>
            <a:cxnLst/>
            <a:rect r="r" b="b" t="t" l="l"/>
            <a:pathLst>
              <a:path h="2030667" w="2386467">
                <a:moveTo>
                  <a:pt x="0" y="0"/>
                </a:moveTo>
                <a:lnTo>
                  <a:pt x="2386467" y="0"/>
                </a:lnTo>
                <a:lnTo>
                  <a:pt x="2386467" y="2030667"/>
                </a:lnTo>
                <a:lnTo>
                  <a:pt x="0" y="2030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5374279" y="798541"/>
            <a:ext cx="2419166" cy="2634735"/>
          </a:xfrm>
          <a:custGeom>
            <a:avLst/>
            <a:gdLst/>
            <a:ahLst/>
            <a:cxnLst/>
            <a:rect r="r" b="b" t="t" l="l"/>
            <a:pathLst>
              <a:path h="2634735" w="2419166">
                <a:moveTo>
                  <a:pt x="0" y="0"/>
                </a:moveTo>
                <a:lnTo>
                  <a:pt x="2419165" y="0"/>
                </a:lnTo>
                <a:lnTo>
                  <a:pt x="2419165" y="2634735"/>
                </a:lnTo>
                <a:lnTo>
                  <a:pt x="0" y="2634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0" id="60"/>
          <p:cNvGrpSpPr/>
          <p:nvPr/>
        </p:nvGrpSpPr>
        <p:grpSpPr>
          <a:xfrm rot="0">
            <a:off x="7003502" y="6502657"/>
            <a:ext cx="4280995" cy="3155693"/>
            <a:chOff x="0" y="0"/>
            <a:chExt cx="6213285" cy="458006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31750" y="31750"/>
              <a:ext cx="6149785" cy="4516561"/>
            </a:xfrm>
            <a:custGeom>
              <a:avLst/>
              <a:gdLst/>
              <a:ahLst/>
              <a:cxnLst/>
              <a:rect r="r" b="b" t="t" l="l"/>
              <a:pathLst>
                <a:path h="4516561" w="6149785">
                  <a:moveTo>
                    <a:pt x="6057075" y="4516561"/>
                  </a:moveTo>
                  <a:lnTo>
                    <a:pt x="92710" y="4516561"/>
                  </a:lnTo>
                  <a:cubicBezTo>
                    <a:pt x="41910" y="4516561"/>
                    <a:pt x="0" y="4474651"/>
                    <a:pt x="0" y="442385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4422581"/>
                  </a:lnTo>
                  <a:cubicBezTo>
                    <a:pt x="6149785" y="4474651"/>
                    <a:pt x="6107875" y="4516561"/>
                    <a:pt x="6057075" y="45165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213285" cy="4580061"/>
            </a:xfrm>
            <a:custGeom>
              <a:avLst/>
              <a:gdLst/>
              <a:ahLst/>
              <a:cxnLst/>
              <a:rect r="r" b="b" t="t" l="l"/>
              <a:pathLst>
                <a:path h="4580061" w="6213285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4455601"/>
                  </a:lnTo>
                  <a:cubicBezTo>
                    <a:pt x="6153595" y="4491161"/>
                    <a:pt x="6124385" y="4520371"/>
                    <a:pt x="6088825" y="4520371"/>
                  </a:cubicBezTo>
                  <a:lnTo>
                    <a:pt x="124460" y="4520371"/>
                  </a:lnTo>
                  <a:cubicBezTo>
                    <a:pt x="88900" y="4520371"/>
                    <a:pt x="59690" y="4491161"/>
                    <a:pt x="59690" y="445560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55601"/>
                  </a:lnTo>
                  <a:cubicBezTo>
                    <a:pt x="0" y="4524181"/>
                    <a:pt x="55880" y="4580061"/>
                    <a:pt x="124460" y="4580061"/>
                  </a:cubicBezTo>
                  <a:lnTo>
                    <a:pt x="6088825" y="4580061"/>
                  </a:lnTo>
                  <a:cubicBezTo>
                    <a:pt x="6157405" y="4580061"/>
                    <a:pt x="6213285" y="4524181"/>
                    <a:pt x="6213285" y="4455601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63" id="63"/>
          <p:cNvSpPr/>
          <p:nvPr/>
        </p:nvSpPr>
        <p:spPr>
          <a:xfrm>
            <a:off x="7003502" y="7154279"/>
            <a:ext cx="42809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10146406" y="6761165"/>
            <a:ext cx="819386" cy="227854"/>
            <a:chOff x="0" y="0"/>
            <a:chExt cx="1092514" cy="303805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303805" cy="303805"/>
              <a:chOff x="0" y="0"/>
              <a:chExt cx="812800" cy="81280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74" id="74"/>
          <p:cNvSpPr/>
          <p:nvPr/>
        </p:nvSpPr>
        <p:spPr>
          <a:xfrm flipH="false" flipV="false" rot="0">
            <a:off x="-288912" y="7979032"/>
            <a:ext cx="4899156" cy="2431206"/>
          </a:xfrm>
          <a:custGeom>
            <a:avLst/>
            <a:gdLst/>
            <a:ahLst/>
            <a:cxnLst/>
            <a:rect r="r" b="b" t="t" l="l"/>
            <a:pathLst>
              <a:path h="2431206" w="4899156">
                <a:moveTo>
                  <a:pt x="0" y="0"/>
                </a:moveTo>
                <a:lnTo>
                  <a:pt x="4899156" y="0"/>
                </a:lnTo>
                <a:lnTo>
                  <a:pt x="4899156" y="2431207"/>
                </a:lnTo>
                <a:lnTo>
                  <a:pt x="0" y="24312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2633075" y="4141461"/>
            <a:ext cx="3954338" cy="56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000000"/>
                </a:solidFill>
                <a:latin typeface="ITC Benguiat Bold"/>
              </a:rPr>
              <a:t>Tharun kiruthik K 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7349709" y="4112906"/>
            <a:ext cx="3588583" cy="55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000000"/>
                </a:solidFill>
                <a:latin typeface="ITC Benguiat Bold"/>
              </a:rPr>
              <a:t>Subaleka K R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1910964" y="4082085"/>
            <a:ext cx="3934789" cy="56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000000"/>
                </a:solidFill>
                <a:latin typeface="ITC Benguiat Bold"/>
              </a:rPr>
              <a:t>Kanitha Chellam V 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5294192" y="1109725"/>
            <a:ext cx="7699617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000000"/>
                </a:solidFill>
                <a:latin typeface="ITC Benguiat"/>
              </a:rPr>
              <a:t>THE TEAM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3199914" y="4730213"/>
            <a:ext cx="2820661" cy="120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214" spc="79">
                <a:solidFill>
                  <a:srgbClr val="000000"/>
                </a:solidFill>
                <a:latin typeface="ITC Benguiat Italics"/>
              </a:rPr>
              <a:t>Dept of computer science engineering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7377209" y="4817328"/>
            <a:ext cx="3588583" cy="53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 spc="101">
                <a:solidFill>
                  <a:srgbClr val="000000"/>
                </a:solidFill>
                <a:latin typeface="ITC Benguiat Italics"/>
              </a:rPr>
              <a:t>Dept of AI &amp; DS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2195389" y="4605513"/>
            <a:ext cx="3178890" cy="134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3"/>
              </a:lnSpc>
              <a:spcBef>
                <a:spcPct val="0"/>
              </a:spcBef>
            </a:pPr>
            <a:r>
              <a:rPr lang="en-US" sz="2495" spc="89">
                <a:solidFill>
                  <a:srgbClr val="000000"/>
                </a:solidFill>
                <a:latin typeface="ITC Benguiat Italics"/>
              </a:rPr>
              <a:t>Dept of Information technology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349709" y="7668648"/>
            <a:ext cx="3588583" cy="55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000000"/>
                </a:solidFill>
                <a:latin typeface="ITC Benguiat Bold"/>
              </a:rPr>
              <a:t>Kiruthika C K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7377209" y="8370825"/>
            <a:ext cx="3588583" cy="53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 spc="101">
                <a:solidFill>
                  <a:srgbClr val="000000"/>
                </a:solidFill>
                <a:latin typeface="ITC Benguiat Italics"/>
              </a:rPr>
              <a:t>Dept of AI &amp; DS</a:t>
            </a:r>
          </a:p>
        </p:txBody>
      </p:sp>
      <p:grpSp>
        <p:nvGrpSpPr>
          <p:cNvPr name="Group 84" id="84"/>
          <p:cNvGrpSpPr/>
          <p:nvPr/>
        </p:nvGrpSpPr>
        <p:grpSpPr>
          <a:xfrm rot="0">
            <a:off x="16717450" y="8799968"/>
            <a:ext cx="2032957" cy="1610271"/>
            <a:chOff x="0" y="0"/>
            <a:chExt cx="2710609" cy="2147028"/>
          </a:xfrm>
        </p:grpSpPr>
        <p:grpSp>
          <p:nvGrpSpPr>
            <p:cNvPr name="Group 85" id="85"/>
            <p:cNvGrpSpPr/>
            <p:nvPr/>
          </p:nvGrpSpPr>
          <p:grpSpPr>
            <a:xfrm rot="0">
              <a:off x="0" y="0"/>
              <a:ext cx="2710609" cy="2147028"/>
              <a:chOff x="0" y="0"/>
              <a:chExt cx="535429" cy="424104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535429" cy="424104"/>
              </a:xfrm>
              <a:custGeom>
                <a:avLst/>
                <a:gdLst/>
                <a:ahLst/>
                <a:cxnLst/>
                <a:rect r="r" b="b" t="t" l="l"/>
                <a:pathLst>
                  <a:path h="424104" w="535429">
                    <a:moveTo>
                      <a:pt x="194219" y="0"/>
                    </a:moveTo>
                    <a:lnTo>
                      <a:pt x="341210" y="0"/>
                    </a:lnTo>
                    <a:cubicBezTo>
                      <a:pt x="448474" y="0"/>
                      <a:pt x="535429" y="86955"/>
                      <a:pt x="535429" y="194219"/>
                    </a:cubicBezTo>
                    <a:lnTo>
                      <a:pt x="535429" y="229886"/>
                    </a:lnTo>
                    <a:cubicBezTo>
                      <a:pt x="535429" y="337150"/>
                      <a:pt x="448474" y="424104"/>
                      <a:pt x="341210" y="424104"/>
                    </a:cubicBezTo>
                    <a:lnTo>
                      <a:pt x="194219" y="424104"/>
                    </a:lnTo>
                    <a:cubicBezTo>
                      <a:pt x="86955" y="424104"/>
                      <a:pt x="0" y="337150"/>
                      <a:pt x="0" y="229886"/>
                    </a:cubicBezTo>
                    <a:lnTo>
                      <a:pt x="0" y="194219"/>
                    </a:lnTo>
                    <a:cubicBezTo>
                      <a:pt x="0" y="86955"/>
                      <a:pt x="86955" y="0"/>
                      <a:pt x="194219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87" id="87"/>
              <p:cNvSpPr txBox="true"/>
              <p:nvPr/>
            </p:nvSpPr>
            <p:spPr>
              <a:xfrm>
                <a:off x="0" y="-57150"/>
                <a:ext cx="535429" cy="481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TextBox 88" id="88"/>
            <p:cNvSpPr txBox="true"/>
            <p:nvPr/>
          </p:nvSpPr>
          <p:spPr>
            <a:xfrm rot="0">
              <a:off x="558632" y="479279"/>
              <a:ext cx="1100138" cy="1149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8"/>
                </a:lnSpc>
                <a:spcBef>
                  <a:spcPct val="0"/>
                </a:spcBef>
              </a:pPr>
              <a:r>
                <a:rPr lang="en-US" sz="4777">
                  <a:solidFill>
                    <a:srgbClr val="F5F5F5"/>
                  </a:solidFill>
                  <a:latin typeface="ITC Benguiat Bold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68" y="1028700"/>
            <a:ext cx="16230600" cy="8229600"/>
            <a:chOff x="0" y="0"/>
            <a:chExt cx="21083246" cy="10690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1019746" cy="10626596"/>
            </a:xfrm>
            <a:custGeom>
              <a:avLst/>
              <a:gdLst/>
              <a:ahLst/>
              <a:cxnLst/>
              <a:rect r="r" b="b" t="t" l="l"/>
              <a:pathLst>
                <a:path h="10626596" w="2101974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83246" cy="10690096"/>
            </a:xfrm>
            <a:custGeom>
              <a:avLst/>
              <a:gdLst/>
              <a:ahLst/>
              <a:cxnLst/>
              <a:rect r="r" b="b" t="t" l="l"/>
              <a:pathLst>
                <a:path h="10690096" w="2108324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2475" y="1274110"/>
            <a:ext cx="1107248" cy="307902"/>
            <a:chOff x="0" y="0"/>
            <a:chExt cx="1476331" cy="41053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10536" cy="410536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AutoShape 16" id="16"/>
          <p:cNvSpPr/>
          <p:nvPr/>
        </p:nvSpPr>
        <p:spPr>
          <a:xfrm>
            <a:off x="1028771" y="1766776"/>
            <a:ext cx="16230529" cy="4651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5922172" y="2568808"/>
            <a:ext cx="6443657" cy="137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4"/>
              </a:lnSpc>
              <a:spcBef>
                <a:spcPct val="0"/>
              </a:spcBef>
            </a:pPr>
            <a:r>
              <a:rPr lang="en-US" sz="7146" spc="736">
                <a:solidFill>
                  <a:srgbClr val="FFFFFF"/>
                </a:solidFill>
                <a:latin typeface="ITC Benguiat"/>
              </a:rPr>
              <a:t>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70500" y="5083972"/>
            <a:ext cx="5382316" cy="58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>
                <a:solidFill>
                  <a:srgbClr val="000000"/>
                </a:solidFill>
                <a:latin typeface="ITC Benguiat Bold"/>
              </a:rPr>
              <a:t>Possible solutions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70500" y="6478341"/>
            <a:ext cx="5382316" cy="57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>
                <a:solidFill>
                  <a:srgbClr val="000000"/>
                </a:solidFill>
                <a:latin typeface="ITC Benguiat Bold"/>
              </a:rPr>
              <a:t>Target audience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516266" y="5002555"/>
            <a:ext cx="862142" cy="862142"/>
            <a:chOff x="0" y="0"/>
            <a:chExt cx="1149523" cy="114952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176092" y="-119465"/>
              <a:ext cx="797339" cy="1188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ITC Benguiat Bold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516266" y="6396925"/>
            <a:ext cx="862142" cy="862142"/>
            <a:chOff x="0" y="0"/>
            <a:chExt cx="1149523" cy="114952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76092" y="-113198"/>
              <a:ext cx="797339" cy="1188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ITC Benguiat Bold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858806" y="4985997"/>
            <a:ext cx="862142" cy="862142"/>
            <a:chOff x="0" y="0"/>
            <a:chExt cx="1149523" cy="114952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176092" y="-125732"/>
              <a:ext cx="797339" cy="1188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ITC Benguiat Bold"/>
                </a:rPr>
                <a:t>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858806" y="6396925"/>
            <a:ext cx="862142" cy="862142"/>
            <a:chOff x="0" y="0"/>
            <a:chExt cx="1149523" cy="114952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76092" y="-61763"/>
              <a:ext cx="797339" cy="1188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ITC Benguiat Bold"/>
                </a:rPr>
                <a:t>4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2616472">
            <a:off x="529529" y="7675605"/>
            <a:ext cx="2464445" cy="1653419"/>
          </a:xfrm>
          <a:custGeom>
            <a:avLst/>
            <a:gdLst/>
            <a:ahLst/>
            <a:cxnLst/>
            <a:rect r="r" b="b" t="t" l="l"/>
            <a:pathLst>
              <a:path h="1653419" w="2464445">
                <a:moveTo>
                  <a:pt x="0" y="0"/>
                </a:moveTo>
                <a:lnTo>
                  <a:pt x="2464446" y="0"/>
                </a:lnTo>
                <a:lnTo>
                  <a:pt x="2464446" y="1653419"/>
                </a:lnTo>
                <a:lnTo>
                  <a:pt x="0" y="1653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-2890985">
            <a:off x="16265095" y="961183"/>
            <a:ext cx="881519" cy="2376644"/>
          </a:xfrm>
          <a:custGeom>
            <a:avLst/>
            <a:gdLst/>
            <a:ahLst/>
            <a:cxnLst/>
            <a:rect r="r" b="b" t="t" l="l"/>
            <a:pathLst>
              <a:path h="2376644" w="881519">
                <a:moveTo>
                  <a:pt x="0" y="0"/>
                </a:moveTo>
                <a:lnTo>
                  <a:pt x="881519" y="0"/>
                </a:lnTo>
                <a:lnTo>
                  <a:pt x="881519" y="2376645"/>
                </a:lnTo>
                <a:lnTo>
                  <a:pt x="0" y="237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>
            <a:off x="4484138" y="-1535626"/>
            <a:ext cx="0" cy="3966763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3" id="43"/>
          <p:cNvSpPr/>
          <p:nvPr/>
        </p:nvSpPr>
        <p:spPr>
          <a:xfrm flipH="false" flipV="false" rot="-10800000">
            <a:off x="3819050" y="2236701"/>
            <a:ext cx="1266134" cy="1847145"/>
          </a:xfrm>
          <a:custGeom>
            <a:avLst/>
            <a:gdLst/>
            <a:ahLst/>
            <a:cxnLst/>
            <a:rect r="r" b="b" t="t" l="l"/>
            <a:pathLst>
              <a:path h="1847145" w="1266134">
                <a:moveTo>
                  <a:pt x="0" y="0"/>
                </a:moveTo>
                <a:lnTo>
                  <a:pt x="1266135" y="0"/>
                </a:lnTo>
                <a:lnTo>
                  <a:pt x="1266135" y="1847146"/>
                </a:lnTo>
                <a:lnTo>
                  <a:pt x="0" y="1847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3224174" y="3040040"/>
            <a:ext cx="573530" cy="823606"/>
          </a:xfrm>
          <a:custGeom>
            <a:avLst/>
            <a:gdLst/>
            <a:ahLst/>
            <a:cxnLst/>
            <a:rect r="r" b="b" t="t" l="l"/>
            <a:pathLst>
              <a:path h="823606" w="573530">
                <a:moveTo>
                  <a:pt x="0" y="0"/>
                </a:moveTo>
                <a:lnTo>
                  <a:pt x="573529" y="0"/>
                </a:lnTo>
                <a:lnTo>
                  <a:pt x="573529" y="823607"/>
                </a:lnTo>
                <a:lnTo>
                  <a:pt x="0" y="8236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10800000">
            <a:off x="5106311" y="2961563"/>
            <a:ext cx="573530" cy="823606"/>
          </a:xfrm>
          <a:custGeom>
            <a:avLst/>
            <a:gdLst/>
            <a:ahLst/>
            <a:cxnLst/>
            <a:rect r="r" b="b" t="t" l="l"/>
            <a:pathLst>
              <a:path h="823606" w="573530">
                <a:moveTo>
                  <a:pt x="0" y="0"/>
                </a:moveTo>
                <a:lnTo>
                  <a:pt x="573530" y="0"/>
                </a:lnTo>
                <a:lnTo>
                  <a:pt x="573530" y="823606"/>
                </a:lnTo>
                <a:lnTo>
                  <a:pt x="0" y="8236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2718253" y="-1535626"/>
            <a:ext cx="2455667" cy="5619472"/>
            <a:chOff x="0" y="0"/>
            <a:chExt cx="3274223" cy="7492630"/>
          </a:xfrm>
        </p:grpSpPr>
        <p:sp>
          <p:nvSpPr>
            <p:cNvPr name="AutoShape 47" id="47"/>
            <p:cNvSpPr/>
            <p:nvPr/>
          </p:nvSpPr>
          <p:spPr>
            <a:xfrm>
              <a:off x="1679953" y="0"/>
              <a:ext cx="0" cy="5289017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8" id="48"/>
            <p:cNvSpPr/>
            <p:nvPr/>
          </p:nvSpPr>
          <p:spPr>
            <a:xfrm flipH="false" flipV="false" rot="-10800000">
              <a:off x="793169" y="5029769"/>
              <a:ext cx="1688179" cy="2462861"/>
            </a:xfrm>
            <a:custGeom>
              <a:avLst/>
              <a:gdLst/>
              <a:ahLst/>
              <a:cxnLst/>
              <a:rect r="r" b="b" t="t" l="l"/>
              <a:pathLst>
                <a:path h="2462861" w="1688179">
                  <a:moveTo>
                    <a:pt x="0" y="0"/>
                  </a:moveTo>
                  <a:lnTo>
                    <a:pt x="1688179" y="0"/>
                  </a:lnTo>
                  <a:lnTo>
                    <a:pt x="1688179" y="2462861"/>
                  </a:lnTo>
                  <a:lnTo>
                    <a:pt x="0" y="2462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6100888"/>
              <a:ext cx="764706" cy="1098142"/>
            </a:xfrm>
            <a:custGeom>
              <a:avLst/>
              <a:gdLst/>
              <a:ahLst/>
              <a:cxnLst/>
              <a:rect r="r" b="b" t="t" l="l"/>
              <a:pathLst>
                <a:path h="1098142" w="764706">
                  <a:moveTo>
                    <a:pt x="0" y="0"/>
                  </a:moveTo>
                  <a:lnTo>
                    <a:pt x="764706" y="0"/>
                  </a:lnTo>
                  <a:lnTo>
                    <a:pt x="764706" y="1098142"/>
                  </a:lnTo>
                  <a:lnTo>
                    <a:pt x="0" y="1098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-10800000">
              <a:off x="2509517" y="5996251"/>
              <a:ext cx="764706" cy="1098142"/>
            </a:xfrm>
            <a:custGeom>
              <a:avLst/>
              <a:gdLst/>
              <a:ahLst/>
              <a:cxnLst/>
              <a:rect r="r" b="b" t="t" l="l"/>
              <a:pathLst>
                <a:path h="1098142" w="764706">
                  <a:moveTo>
                    <a:pt x="0" y="0"/>
                  </a:moveTo>
                  <a:lnTo>
                    <a:pt x="764706" y="0"/>
                  </a:lnTo>
                  <a:lnTo>
                    <a:pt x="764706" y="1098142"/>
                  </a:lnTo>
                  <a:lnTo>
                    <a:pt x="0" y="1098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0914958" y="6478341"/>
            <a:ext cx="5079254" cy="57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>
                <a:solidFill>
                  <a:srgbClr val="000000"/>
                </a:solidFill>
                <a:latin typeface="ITC Benguiat Bold"/>
              </a:rPr>
              <a:t>Empathy map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914958" y="5067413"/>
            <a:ext cx="5079254" cy="110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>
                <a:solidFill>
                  <a:srgbClr val="000000"/>
                </a:solidFill>
                <a:latin typeface="ITC Benguiat Bold"/>
              </a:rPr>
              <a:t>Wireframes &amp; Prototyping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6717450" y="8799968"/>
            <a:ext cx="2032957" cy="1610271"/>
            <a:chOff x="0" y="0"/>
            <a:chExt cx="2710609" cy="2147028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2710609" cy="2147028"/>
              <a:chOff x="0" y="0"/>
              <a:chExt cx="535429" cy="424104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535429" cy="424104"/>
              </a:xfrm>
              <a:custGeom>
                <a:avLst/>
                <a:gdLst/>
                <a:ahLst/>
                <a:cxnLst/>
                <a:rect r="r" b="b" t="t" l="l"/>
                <a:pathLst>
                  <a:path h="424104" w="535429">
                    <a:moveTo>
                      <a:pt x="194219" y="0"/>
                    </a:moveTo>
                    <a:lnTo>
                      <a:pt x="341210" y="0"/>
                    </a:lnTo>
                    <a:cubicBezTo>
                      <a:pt x="448474" y="0"/>
                      <a:pt x="535429" y="86955"/>
                      <a:pt x="535429" y="194219"/>
                    </a:cubicBezTo>
                    <a:lnTo>
                      <a:pt x="535429" y="229886"/>
                    </a:lnTo>
                    <a:cubicBezTo>
                      <a:pt x="535429" y="337150"/>
                      <a:pt x="448474" y="424104"/>
                      <a:pt x="341210" y="424104"/>
                    </a:cubicBezTo>
                    <a:lnTo>
                      <a:pt x="194219" y="424104"/>
                    </a:lnTo>
                    <a:cubicBezTo>
                      <a:pt x="86955" y="424104"/>
                      <a:pt x="0" y="337150"/>
                      <a:pt x="0" y="229886"/>
                    </a:cubicBezTo>
                    <a:lnTo>
                      <a:pt x="0" y="194219"/>
                    </a:lnTo>
                    <a:cubicBezTo>
                      <a:pt x="0" y="86955"/>
                      <a:pt x="86955" y="0"/>
                      <a:pt x="194219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57150"/>
                <a:ext cx="535429" cy="481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TextBox 57" id="57"/>
            <p:cNvSpPr txBox="true"/>
            <p:nvPr/>
          </p:nvSpPr>
          <p:spPr>
            <a:xfrm rot="0">
              <a:off x="558632" y="479279"/>
              <a:ext cx="1100138" cy="1149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8"/>
                </a:lnSpc>
                <a:spcBef>
                  <a:spcPct val="0"/>
                </a:spcBef>
              </a:pPr>
              <a:r>
                <a:rPr lang="en-US" sz="4777">
                  <a:solidFill>
                    <a:srgbClr val="F5F5F5"/>
                  </a:solidFill>
                  <a:latin typeface="ITC Benguiat Bold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5617" y="1252851"/>
            <a:ext cx="15476707" cy="1704979"/>
            <a:chOff x="0" y="0"/>
            <a:chExt cx="21083246" cy="23226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1019746" cy="2259118"/>
            </a:xfrm>
            <a:custGeom>
              <a:avLst/>
              <a:gdLst/>
              <a:ahLst/>
              <a:cxnLst/>
              <a:rect r="r" b="b" t="t" l="l"/>
              <a:pathLst>
                <a:path h="2259118" w="21019746">
                  <a:moveTo>
                    <a:pt x="20927036" y="2259118"/>
                  </a:moveTo>
                  <a:lnTo>
                    <a:pt x="92710" y="2259118"/>
                  </a:lnTo>
                  <a:cubicBezTo>
                    <a:pt x="41910" y="2259118"/>
                    <a:pt x="0" y="2217208"/>
                    <a:pt x="0" y="21664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2165138"/>
                  </a:lnTo>
                  <a:cubicBezTo>
                    <a:pt x="21019746" y="2217208"/>
                    <a:pt x="20977836" y="2259118"/>
                    <a:pt x="20927036" y="2259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83246" cy="2322618"/>
            </a:xfrm>
            <a:custGeom>
              <a:avLst/>
              <a:gdLst/>
              <a:ahLst/>
              <a:cxnLst/>
              <a:rect r="r" b="b" t="t" l="l"/>
              <a:pathLst>
                <a:path h="2322618" w="2108324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2198158"/>
                  </a:lnTo>
                  <a:cubicBezTo>
                    <a:pt x="21023556" y="2233718"/>
                    <a:pt x="20994346" y="2262928"/>
                    <a:pt x="20958786" y="2262928"/>
                  </a:cubicBezTo>
                  <a:lnTo>
                    <a:pt x="124460" y="2262928"/>
                  </a:lnTo>
                  <a:cubicBezTo>
                    <a:pt x="88900" y="2262928"/>
                    <a:pt x="59690" y="2233718"/>
                    <a:pt x="59690" y="21981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98158"/>
                  </a:lnTo>
                  <a:cubicBezTo>
                    <a:pt x="0" y="2266738"/>
                    <a:pt x="55880" y="2322618"/>
                    <a:pt x="124460" y="2322618"/>
                  </a:cubicBezTo>
                  <a:lnTo>
                    <a:pt x="20958786" y="2322618"/>
                  </a:lnTo>
                  <a:cubicBezTo>
                    <a:pt x="21027366" y="2322618"/>
                    <a:pt x="21083246" y="2266738"/>
                    <a:pt x="21083246" y="2198158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617" y="3110230"/>
            <a:ext cx="15476707" cy="6148070"/>
            <a:chOff x="0" y="0"/>
            <a:chExt cx="21083246" cy="83752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21019746" cy="8311748"/>
            </a:xfrm>
            <a:custGeom>
              <a:avLst/>
              <a:gdLst/>
              <a:ahLst/>
              <a:cxnLst/>
              <a:rect r="r" b="b" t="t" l="l"/>
              <a:pathLst>
                <a:path h="8311748" w="21019746">
                  <a:moveTo>
                    <a:pt x="20927036" y="8311748"/>
                  </a:moveTo>
                  <a:lnTo>
                    <a:pt x="92710" y="8311748"/>
                  </a:lnTo>
                  <a:cubicBezTo>
                    <a:pt x="41910" y="8311748"/>
                    <a:pt x="0" y="8269839"/>
                    <a:pt x="0" y="821903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8217769"/>
                  </a:lnTo>
                  <a:cubicBezTo>
                    <a:pt x="21019746" y="8269839"/>
                    <a:pt x="20977836" y="8311748"/>
                    <a:pt x="20927036" y="83117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83246" cy="8375249"/>
            </a:xfrm>
            <a:custGeom>
              <a:avLst/>
              <a:gdLst/>
              <a:ahLst/>
              <a:cxnLst/>
              <a:rect r="r" b="b" t="t" l="l"/>
              <a:pathLst>
                <a:path h="8375249" w="2108324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8250789"/>
                  </a:lnTo>
                  <a:cubicBezTo>
                    <a:pt x="21023556" y="8286349"/>
                    <a:pt x="20994346" y="8315559"/>
                    <a:pt x="20958786" y="8315559"/>
                  </a:cubicBezTo>
                  <a:lnTo>
                    <a:pt x="124460" y="8315559"/>
                  </a:lnTo>
                  <a:cubicBezTo>
                    <a:pt x="88900" y="8315559"/>
                    <a:pt x="59690" y="8286349"/>
                    <a:pt x="59690" y="825078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50789"/>
                  </a:lnTo>
                  <a:cubicBezTo>
                    <a:pt x="0" y="8319369"/>
                    <a:pt x="55880" y="8375249"/>
                    <a:pt x="124460" y="8375249"/>
                  </a:cubicBezTo>
                  <a:lnTo>
                    <a:pt x="20958786" y="8375249"/>
                  </a:lnTo>
                  <a:cubicBezTo>
                    <a:pt x="21027366" y="8375249"/>
                    <a:pt x="21083246" y="8319369"/>
                    <a:pt x="21083246" y="8250789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9" id="9"/>
          <p:cNvSpPr/>
          <p:nvPr/>
        </p:nvSpPr>
        <p:spPr>
          <a:xfrm>
            <a:off x="1405670" y="3816684"/>
            <a:ext cx="15476654" cy="4248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388161" y="3356561"/>
            <a:ext cx="1107248" cy="307902"/>
            <a:chOff x="0" y="0"/>
            <a:chExt cx="1476331" cy="41053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10536" cy="410536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1725910" y="1509114"/>
            <a:ext cx="1107248" cy="307902"/>
            <a:chOff x="0" y="0"/>
            <a:chExt cx="1476331" cy="410536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10536" cy="410536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-351609" y="-318925"/>
            <a:ext cx="2182272" cy="2102917"/>
          </a:xfrm>
          <a:custGeom>
            <a:avLst/>
            <a:gdLst/>
            <a:ahLst/>
            <a:cxnLst/>
            <a:rect r="r" b="b" t="t" l="l"/>
            <a:pathLst>
              <a:path h="2102917" w="2182272">
                <a:moveTo>
                  <a:pt x="0" y="0"/>
                </a:moveTo>
                <a:lnTo>
                  <a:pt x="2182272" y="0"/>
                </a:lnTo>
                <a:lnTo>
                  <a:pt x="2182272" y="2102917"/>
                </a:lnTo>
                <a:lnTo>
                  <a:pt x="0" y="2102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345962" y="8701245"/>
            <a:ext cx="2182272" cy="2102917"/>
          </a:xfrm>
          <a:custGeom>
            <a:avLst/>
            <a:gdLst/>
            <a:ahLst/>
            <a:cxnLst/>
            <a:rect r="r" b="b" t="t" l="l"/>
            <a:pathLst>
              <a:path h="2102917" w="2182272">
                <a:moveTo>
                  <a:pt x="0" y="0"/>
                </a:moveTo>
                <a:lnTo>
                  <a:pt x="2182272" y="0"/>
                </a:lnTo>
                <a:lnTo>
                  <a:pt x="2182272" y="2102917"/>
                </a:lnTo>
                <a:lnTo>
                  <a:pt x="0" y="2102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106170" y="5675724"/>
            <a:ext cx="1013268" cy="1017082"/>
          </a:xfrm>
          <a:custGeom>
            <a:avLst/>
            <a:gdLst/>
            <a:ahLst/>
            <a:cxnLst/>
            <a:rect r="r" b="b" t="t" l="l"/>
            <a:pathLst>
              <a:path h="1017082" w="1013268">
                <a:moveTo>
                  <a:pt x="0" y="0"/>
                </a:moveTo>
                <a:lnTo>
                  <a:pt x="1013269" y="0"/>
                </a:lnTo>
                <a:lnTo>
                  <a:pt x="1013269" y="1017082"/>
                </a:lnTo>
                <a:lnTo>
                  <a:pt x="0" y="10170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279534" y="7309268"/>
            <a:ext cx="839904" cy="839904"/>
          </a:xfrm>
          <a:custGeom>
            <a:avLst/>
            <a:gdLst/>
            <a:ahLst/>
            <a:cxnLst/>
            <a:rect r="r" b="b" t="t" l="l"/>
            <a:pathLst>
              <a:path h="839904" w="839904">
                <a:moveTo>
                  <a:pt x="0" y="0"/>
                </a:moveTo>
                <a:lnTo>
                  <a:pt x="839905" y="0"/>
                </a:lnTo>
                <a:lnTo>
                  <a:pt x="839905" y="839904"/>
                </a:lnTo>
                <a:lnTo>
                  <a:pt x="0" y="8399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641447" y="1328590"/>
            <a:ext cx="2232238" cy="1596050"/>
          </a:xfrm>
          <a:custGeom>
            <a:avLst/>
            <a:gdLst/>
            <a:ahLst/>
            <a:cxnLst/>
            <a:rect r="r" b="b" t="t" l="l"/>
            <a:pathLst>
              <a:path h="1596050" w="2232238">
                <a:moveTo>
                  <a:pt x="0" y="0"/>
                </a:moveTo>
                <a:lnTo>
                  <a:pt x="2232238" y="0"/>
                </a:lnTo>
                <a:lnTo>
                  <a:pt x="2232238" y="1596050"/>
                </a:lnTo>
                <a:lnTo>
                  <a:pt x="0" y="15960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700742" y="7110967"/>
            <a:ext cx="1236507" cy="1236507"/>
          </a:xfrm>
          <a:custGeom>
            <a:avLst/>
            <a:gdLst/>
            <a:ahLst/>
            <a:cxnLst/>
            <a:rect r="r" b="b" t="t" l="l"/>
            <a:pathLst>
              <a:path h="1236507" w="1236507">
                <a:moveTo>
                  <a:pt x="0" y="0"/>
                </a:moveTo>
                <a:lnTo>
                  <a:pt x="1236507" y="0"/>
                </a:lnTo>
                <a:lnTo>
                  <a:pt x="1236507" y="1236506"/>
                </a:lnTo>
                <a:lnTo>
                  <a:pt x="0" y="12365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486166" y="5726112"/>
            <a:ext cx="1451082" cy="1063248"/>
          </a:xfrm>
          <a:custGeom>
            <a:avLst/>
            <a:gdLst/>
            <a:ahLst/>
            <a:cxnLst/>
            <a:rect r="r" b="b" t="t" l="l"/>
            <a:pathLst>
              <a:path h="1063248" w="1451082">
                <a:moveTo>
                  <a:pt x="0" y="0"/>
                </a:moveTo>
                <a:lnTo>
                  <a:pt x="1451083" y="0"/>
                </a:lnTo>
                <a:lnTo>
                  <a:pt x="1451083" y="1063248"/>
                </a:lnTo>
                <a:lnTo>
                  <a:pt x="0" y="10632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670119" y="4260805"/>
            <a:ext cx="1267129" cy="882695"/>
          </a:xfrm>
          <a:custGeom>
            <a:avLst/>
            <a:gdLst/>
            <a:ahLst/>
            <a:cxnLst/>
            <a:rect r="r" b="b" t="t" l="l"/>
            <a:pathLst>
              <a:path h="882695" w="1267129">
                <a:moveTo>
                  <a:pt x="0" y="0"/>
                </a:moveTo>
                <a:lnTo>
                  <a:pt x="1267130" y="0"/>
                </a:lnTo>
                <a:lnTo>
                  <a:pt x="1267130" y="882695"/>
                </a:lnTo>
                <a:lnTo>
                  <a:pt x="0" y="8826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646597" y="1501140"/>
            <a:ext cx="10994851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ITC Benguiat Bold"/>
              </a:rPr>
              <a:t>POSSIBLE SOLUTION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33158" y="4257357"/>
            <a:ext cx="6747995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 spc="-29">
                <a:solidFill>
                  <a:srgbClr val="000000"/>
                </a:solidFill>
                <a:latin typeface="ITC Benguiat Bold"/>
              </a:rPr>
              <a:t>MEDICATION SUPERVISION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33158" y="5802312"/>
            <a:ext cx="5870084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 spc="-29">
                <a:solidFill>
                  <a:srgbClr val="000000"/>
                </a:solidFill>
                <a:latin typeface="ITC Benguiat Bold"/>
              </a:rPr>
              <a:t>EMERGENCY CONTACTS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33158" y="7347267"/>
            <a:ext cx="5870084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 spc="-29">
                <a:solidFill>
                  <a:srgbClr val="000000"/>
                </a:solidFill>
                <a:latin typeface="ITC Benguiat Bold"/>
              </a:rPr>
              <a:t>COMMUNICATION HUB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819824" y="4257357"/>
            <a:ext cx="434431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 spc="-29">
                <a:solidFill>
                  <a:srgbClr val="000000"/>
                </a:solidFill>
                <a:latin typeface="ITC Benguiat Bold"/>
              </a:rPr>
              <a:t>24/7 CHAT BOT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819824" y="5802312"/>
            <a:ext cx="552613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 spc="-29">
                <a:solidFill>
                  <a:srgbClr val="000000"/>
                </a:solidFill>
                <a:latin typeface="ITC Benguiat Bold"/>
              </a:rPr>
              <a:t>HEALTH DASHBOARD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819824" y="7347267"/>
            <a:ext cx="407632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 spc="-29">
                <a:solidFill>
                  <a:srgbClr val="000000"/>
                </a:solidFill>
                <a:latin typeface="ITC Benguiat Bold"/>
              </a:rPr>
              <a:t>DIET CHOICES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6717450" y="8799968"/>
            <a:ext cx="2032957" cy="1610271"/>
            <a:chOff x="0" y="0"/>
            <a:chExt cx="2710609" cy="2147028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2710609" cy="2147028"/>
              <a:chOff x="0" y="0"/>
              <a:chExt cx="535429" cy="424104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535429" cy="424104"/>
              </a:xfrm>
              <a:custGeom>
                <a:avLst/>
                <a:gdLst/>
                <a:ahLst/>
                <a:cxnLst/>
                <a:rect r="r" b="b" t="t" l="l"/>
                <a:pathLst>
                  <a:path h="424104" w="535429">
                    <a:moveTo>
                      <a:pt x="194219" y="0"/>
                    </a:moveTo>
                    <a:lnTo>
                      <a:pt x="341210" y="0"/>
                    </a:lnTo>
                    <a:cubicBezTo>
                      <a:pt x="448474" y="0"/>
                      <a:pt x="535429" y="86955"/>
                      <a:pt x="535429" y="194219"/>
                    </a:cubicBezTo>
                    <a:lnTo>
                      <a:pt x="535429" y="229886"/>
                    </a:lnTo>
                    <a:cubicBezTo>
                      <a:pt x="535429" y="337150"/>
                      <a:pt x="448474" y="424104"/>
                      <a:pt x="341210" y="424104"/>
                    </a:cubicBezTo>
                    <a:lnTo>
                      <a:pt x="194219" y="424104"/>
                    </a:lnTo>
                    <a:cubicBezTo>
                      <a:pt x="86955" y="424104"/>
                      <a:pt x="0" y="337150"/>
                      <a:pt x="0" y="229886"/>
                    </a:cubicBezTo>
                    <a:lnTo>
                      <a:pt x="0" y="194219"/>
                    </a:lnTo>
                    <a:cubicBezTo>
                      <a:pt x="0" y="86955"/>
                      <a:pt x="86955" y="0"/>
                      <a:pt x="194219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57150"/>
                <a:ext cx="535429" cy="481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558632" y="479279"/>
              <a:ext cx="1100138" cy="1149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8"/>
                </a:lnSpc>
                <a:spcBef>
                  <a:spcPct val="0"/>
                </a:spcBef>
              </a:pPr>
              <a:r>
                <a:rPr lang="en-US" sz="4777">
                  <a:solidFill>
                    <a:srgbClr val="F5F5F5"/>
                  </a:solidFill>
                  <a:latin typeface="ITC Benguiat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1125" y="1028700"/>
            <a:ext cx="14622278" cy="8229600"/>
            <a:chOff x="0" y="0"/>
            <a:chExt cx="18994065" cy="10690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18930565" cy="10626596"/>
            </a:xfrm>
            <a:custGeom>
              <a:avLst/>
              <a:gdLst/>
              <a:ahLst/>
              <a:cxnLst/>
              <a:rect r="r" b="b" t="t" l="l"/>
              <a:pathLst>
                <a:path h="10626596" w="18930565">
                  <a:moveTo>
                    <a:pt x="18837855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836585" y="0"/>
                  </a:lnTo>
                  <a:cubicBezTo>
                    <a:pt x="18887385" y="0"/>
                    <a:pt x="18929296" y="41910"/>
                    <a:pt x="18929296" y="92710"/>
                  </a:cubicBezTo>
                  <a:lnTo>
                    <a:pt x="18929296" y="10532617"/>
                  </a:lnTo>
                  <a:cubicBezTo>
                    <a:pt x="18930565" y="10584686"/>
                    <a:pt x="18888655" y="10626596"/>
                    <a:pt x="18837855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94065" cy="10690096"/>
            </a:xfrm>
            <a:custGeom>
              <a:avLst/>
              <a:gdLst/>
              <a:ahLst/>
              <a:cxnLst/>
              <a:rect r="r" b="b" t="t" l="l"/>
              <a:pathLst>
                <a:path h="10690096" w="18994065">
                  <a:moveTo>
                    <a:pt x="18869605" y="59690"/>
                  </a:moveTo>
                  <a:cubicBezTo>
                    <a:pt x="18905165" y="59690"/>
                    <a:pt x="18934374" y="88900"/>
                    <a:pt x="18934374" y="124460"/>
                  </a:cubicBezTo>
                  <a:lnTo>
                    <a:pt x="18934374" y="10565636"/>
                  </a:lnTo>
                  <a:cubicBezTo>
                    <a:pt x="18934374" y="10601196"/>
                    <a:pt x="18905165" y="10630406"/>
                    <a:pt x="18869605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69605" y="59690"/>
                  </a:lnTo>
                  <a:moveTo>
                    <a:pt x="1886960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8869605" y="10690096"/>
                  </a:lnTo>
                  <a:cubicBezTo>
                    <a:pt x="18938185" y="10690096"/>
                    <a:pt x="18994065" y="10634217"/>
                    <a:pt x="18994065" y="10565636"/>
                  </a:cubicBezTo>
                  <a:lnTo>
                    <a:pt x="18994065" y="124460"/>
                  </a:lnTo>
                  <a:cubicBezTo>
                    <a:pt x="18994065" y="55880"/>
                    <a:pt x="18938185" y="0"/>
                    <a:pt x="1886960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2498178" y="2744816"/>
            <a:ext cx="5721833" cy="3856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498017" y="1464956"/>
            <a:ext cx="661028" cy="183818"/>
            <a:chOff x="0" y="0"/>
            <a:chExt cx="881370" cy="24509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5090" cy="24509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4306895">
            <a:off x="968120" y="6231644"/>
            <a:ext cx="2066038" cy="1758011"/>
          </a:xfrm>
          <a:custGeom>
            <a:avLst/>
            <a:gdLst/>
            <a:ahLst/>
            <a:cxnLst/>
            <a:rect r="r" b="b" t="t" l="l"/>
            <a:pathLst>
              <a:path h="1758011" w="2066038">
                <a:moveTo>
                  <a:pt x="0" y="0"/>
                </a:moveTo>
                <a:lnTo>
                  <a:pt x="2066038" y="0"/>
                </a:lnTo>
                <a:lnTo>
                  <a:pt x="2066038" y="1758011"/>
                </a:lnTo>
                <a:lnTo>
                  <a:pt x="0" y="17580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6406531">
            <a:off x="15879026" y="7646274"/>
            <a:ext cx="1288753" cy="2378571"/>
          </a:xfrm>
          <a:custGeom>
            <a:avLst/>
            <a:gdLst/>
            <a:ahLst/>
            <a:cxnLst/>
            <a:rect r="r" b="b" t="t" l="l"/>
            <a:pathLst>
              <a:path h="2378571" w="1288753">
                <a:moveTo>
                  <a:pt x="0" y="0"/>
                </a:moveTo>
                <a:lnTo>
                  <a:pt x="1288753" y="0"/>
                </a:lnTo>
                <a:lnTo>
                  <a:pt x="1288753" y="2378571"/>
                </a:lnTo>
                <a:lnTo>
                  <a:pt x="0" y="2378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66879" y="5302250"/>
            <a:ext cx="2439101" cy="3132072"/>
          </a:xfrm>
          <a:custGeom>
            <a:avLst/>
            <a:gdLst/>
            <a:ahLst/>
            <a:cxnLst/>
            <a:rect r="r" b="b" t="t" l="l"/>
            <a:pathLst>
              <a:path h="3132072" w="2439101">
                <a:moveTo>
                  <a:pt x="0" y="0"/>
                </a:moveTo>
                <a:lnTo>
                  <a:pt x="2439101" y="0"/>
                </a:lnTo>
                <a:lnTo>
                  <a:pt x="2439101" y="3132072"/>
                </a:lnTo>
                <a:lnTo>
                  <a:pt x="0" y="31320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672461" y="1028700"/>
            <a:ext cx="3052572" cy="1653939"/>
          </a:xfrm>
          <a:custGeom>
            <a:avLst/>
            <a:gdLst/>
            <a:ahLst/>
            <a:cxnLst/>
            <a:rect r="r" b="b" t="t" l="l"/>
            <a:pathLst>
              <a:path h="1653939" w="3052572">
                <a:moveTo>
                  <a:pt x="0" y="0"/>
                </a:moveTo>
                <a:lnTo>
                  <a:pt x="3052573" y="0"/>
                </a:lnTo>
                <a:lnTo>
                  <a:pt x="3052573" y="1653939"/>
                </a:lnTo>
                <a:lnTo>
                  <a:pt x="0" y="1653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6717450" y="8799968"/>
            <a:ext cx="2032957" cy="1610271"/>
            <a:chOff x="0" y="0"/>
            <a:chExt cx="2710609" cy="214702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10609" cy="2147028"/>
              <a:chOff x="0" y="0"/>
              <a:chExt cx="535429" cy="42410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35429" cy="424104"/>
              </a:xfrm>
              <a:custGeom>
                <a:avLst/>
                <a:gdLst/>
                <a:ahLst/>
                <a:cxnLst/>
                <a:rect r="r" b="b" t="t" l="l"/>
                <a:pathLst>
                  <a:path h="424104" w="535429">
                    <a:moveTo>
                      <a:pt x="194219" y="0"/>
                    </a:moveTo>
                    <a:lnTo>
                      <a:pt x="341210" y="0"/>
                    </a:lnTo>
                    <a:cubicBezTo>
                      <a:pt x="448474" y="0"/>
                      <a:pt x="535429" y="86955"/>
                      <a:pt x="535429" y="194219"/>
                    </a:cubicBezTo>
                    <a:lnTo>
                      <a:pt x="535429" y="229886"/>
                    </a:lnTo>
                    <a:cubicBezTo>
                      <a:pt x="535429" y="337150"/>
                      <a:pt x="448474" y="424104"/>
                      <a:pt x="341210" y="424104"/>
                    </a:cubicBezTo>
                    <a:lnTo>
                      <a:pt x="194219" y="424104"/>
                    </a:lnTo>
                    <a:cubicBezTo>
                      <a:pt x="86955" y="424104"/>
                      <a:pt x="0" y="337150"/>
                      <a:pt x="0" y="229886"/>
                    </a:cubicBezTo>
                    <a:lnTo>
                      <a:pt x="0" y="194219"/>
                    </a:lnTo>
                    <a:cubicBezTo>
                      <a:pt x="0" y="86955"/>
                      <a:pt x="86955" y="0"/>
                      <a:pt x="194219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57150"/>
                <a:ext cx="535429" cy="481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558632" y="479279"/>
              <a:ext cx="1100138" cy="1149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8"/>
                </a:lnSpc>
                <a:spcBef>
                  <a:spcPct val="0"/>
                </a:spcBef>
              </a:pPr>
              <a:r>
                <a:rPr lang="en-US" sz="4777">
                  <a:solidFill>
                    <a:srgbClr val="F5F5F5"/>
                  </a:solidFill>
                  <a:latin typeface="ITC Benguiat Bold"/>
                </a:rPr>
                <a:t>04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721850" y="5483953"/>
            <a:ext cx="3782323" cy="2882744"/>
          </a:xfrm>
          <a:custGeom>
            <a:avLst/>
            <a:gdLst/>
            <a:ahLst/>
            <a:cxnLst/>
            <a:rect r="r" b="b" t="t" l="l"/>
            <a:pathLst>
              <a:path h="2882744" w="3782323">
                <a:moveTo>
                  <a:pt x="0" y="0"/>
                </a:moveTo>
                <a:lnTo>
                  <a:pt x="3782323" y="0"/>
                </a:lnTo>
                <a:lnTo>
                  <a:pt x="3782323" y="2882744"/>
                </a:lnTo>
                <a:lnTo>
                  <a:pt x="0" y="28827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221780" y="4180839"/>
            <a:ext cx="5973276" cy="160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TC Benguiat Bold"/>
              </a:rPr>
              <a:t>CAREGIVERS AND FAMILY</a:t>
            </a:r>
            <a:r>
              <a:rPr lang="en-US" sz="2999">
                <a:solidFill>
                  <a:srgbClr val="000000"/>
                </a:solidFill>
                <a:latin typeface="ITC Benguiat Bold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ITC Benguiat Bold"/>
              </a:rPr>
              <a:t>        Members</a:t>
            </a:r>
          </a:p>
          <a:p>
            <a:pPr>
              <a:lnSpc>
                <a:spcPts val="419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2498017" y="1880264"/>
            <a:ext cx="5722154" cy="84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ITC Benguiat Bold"/>
              </a:rPr>
              <a:t>TARGET AUDIENCE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484391" y="4171314"/>
            <a:ext cx="4374955" cy="113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1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TC Benguiat"/>
              </a:rPr>
              <a:t>SENIOR CITIZEN</a:t>
            </a:r>
          </a:p>
          <a:p>
            <a:pPr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24290154" cy="123161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4226655" cy="12252634"/>
            </a:xfrm>
            <a:custGeom>
              <a:avLst/>
              <a:gdLst/>
              <a:ahLst/>
              <a:cxnLst/>
              <a:rect r="r" b="b" t="t" l="l"/>
              <a:pathLst>
                <a:path h="12252634" w="24226655">
                  <a:moveTo>
                    <a:pt x="24133944" y="12252634"/>
                  </a:moveTo>
                  <a:lnTo>
                    <a:pt x="92710" y="12252634"/>
                  </a:lnTo>
                  <a:cubicBezTo>
                    <a:pt x="41910" y="12252634"/>
                    <a:pt x="0" y="12210724"/>
                    <a:pt x="0" y="1215992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132674" y="0"/>
                  </a:lnTo>
                  <a:cubicBezTo>
                    <a:pt x="24183474" y="0"/>
                    <a:pt x="24225385" y="41910"/>
                    <a:pt x="24225385" y="92710"/>
                  </a:cubicBezTo>
                  <a:lnTo>
                    <a:pt x="24225385" y="12158655"/>
                  </a:lnTo>
                  <a:cubicBezTo>
                    <a:pt x="24226655" y="12210724"/>
                    <a:pt x="24184744" y="12252634"/>
                    <a:pt x="24133944" y="12252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90155" cy="12316134"/>
            </a:xfrm>
            <a:custGeom>
              <a:avLst/>
              <a:gdLst/>
              <a:ahLst/>
              <a:cxnLst/>
              <a:rect r="r" b="b" t="t" l="l"/>
              <a:pathLst>
                <a:path h="12316134" w="24290155">
                  <a:moveTo>
                    <a:pt x="24165694" y="59690"/>
                  </a:moveTo>
                  <a:cubicBezTo>
                    <a:pt x="24201255" y="59690"/>
                    <a:pt x="24230464" y="88900"/>
                    <a:pt x="24230464" y="124460"/>
                  </a:cubicBezTo>
                  <a:lnTo>
                    <a:pt x="24230464" y="12191674"/>
                  </a:lnTo>
                  <a:cubicBezTo>
                    <a:pt x="24230464" y="12227234"/>
                    <a:pt x="24201255" y="12256444"/>
                    <a:pt x="24165694" y="12256444"/>
                  </a:cubicBezTo>
                  <a:lnTo>
                    <a:pt x="124460" y="12256444"/>
                  </a:lnTo>
                  <a:cubicBezTo>
                    <a:pt x="88900" y="12256444"/>
                    <a:pt x="59690" y="12227234"/>
                    <a:pt x="59690" y="1219167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65694" y="59690"/>
                  </a:lnTo>
                  <a:moveTo>
                    <a:pt x="2416569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2191674"/>
                  </a:lnTo>
                  <a:cubicBezTo>
                    <a:pt x="0" y="12260255"/>
                    <a:pt x="55880" y="12316134"/>
                    <a:pt x="124460" y="12316134"/>
                  </a:cubicBezTo>
                  <a:lnTo>
                    <a:pt x="24165694" y="12316134"/>
                  </a:lnTo>
                  <a:cubicBezTo>
                    <a:pt x="24234274" y="12316134"/>
                    <a:pt x="24290155" y="12260255"/>
                    <a:pt x="24290155" y="12191674"/>
                  </a:cubicBezTo>
                  <a:lnTo>
                    <a:pt x="24290155" y="124460"/>
                  </a:lnTo>
                  <a:cubicBezTo>
                    <a:pt x="24290155" y="55880"/>
                    <a:pt x="24234274" y="0"/>
                    <a:pt x="24165694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1028700" y="1988323"/>
            <a:ext cx="2491687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814394" y="1978798"/>
            <a:ext cx="544490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189874" y="1449543"/>
            <a:ext cx="661028" cy="183818"/>
            <a:chOff x="0" y="0"/>
            <a:chExt cx="881370" cy="24509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45090" cy="24509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7852838" y="3222874"/>
            <a:ext cx="9059197" cy="4504765"/>
          </a:xfrm>
          <a:custGeom>
            <a:avLst/>
            <a:gdLst/>
            <a:ahLst/>
            <a:cxnLst/>
            <a:rect r="r" b="b" t="t" l="l"/>
            <a:pathLst>
              <a:path h="4504765" w="9059197">
                <a:moveTo>
                  <a:pt x="0" y="0"/>
                </a:moveTo>
                <a:lnTo>
                  <a:pt x="9059197" y="0"/>
                </a:lnTo>
                <a:lnTo>
                  <a:pt x="9059197" y="4504765"/>
                </a:lnTo>
                <a:lnTo>
                  <a:pt x="0" y="4504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76" t="0" r="-11162" b="-13116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814394" y="1258877"/>
            <a:ext cx="215683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TC Benguiat Bold"/>
              </a:rPr>
              <a:t>Prototype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640716" y="1449543"/>
            <a:ext cx="661028" cy="183818"/>
            <a:chOff x="0" y="0"/>
            <a:chExt cx="881370" cy="24509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45090" cy="24509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16717450" y="8799968"/>
            <a:ext cx="2032957" cy="1610271"/>
            <a:chOff x="0" y="0"/>
            <a:chExt cx="2710609" cy="2147028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710609" cy="2147028"/>
              <a:chOff x="0" y="0"/>
              <a:chExt cx="535429" cy="424104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35429" cy="424104"/>
              </a:xfrm>
              <a:custGeom>
                <a:avLst/>
                <a:gdLst/>
                <a:ahLst/>
                <a:cxnLst/>
                <a:rect r="r" b="b" t="t" l="l"/>
                <a:pathLst>
                  <a:path h="424104" w="535429">
                    <a:moveTo>
                      <a:pt x="194219" y="0"/>
                    </a:moveTo>
                    <a:lnTo>
                      <a:pt x="341210" y="0"/>
                    </a:lnTo>
                    <a:cubicBezTo>
                      <a:pt x="448474" y="0"/>
                      <a:pt x="535429" y="86955"/>
                      <a:pt x="535429" y="194219"/>
                    </a:cubicBezTo>
                    <a:lnTo>
                      <a:pt x="535429" y="229886"/>
                    </a:lnTo>
                    <a:cubicBezTo>
                      <a:pt x="535429" y="337150"/>
                      <a:pt x="448474" y="424104"/>
                      <a:pt x="341210" y="424104"/>
                    </a:cubicBezTo>
                    <a:lnTo>
                      <a:pt x="194219" y="424104"/>
                    </a:lnTo>
                    <a:cubicBezTo>
                      <a:pt x="86955" y="424104"/>
                      <a:pt x="0" y="337150"/>
                      <a:pt x="0" y="229886"/>
                    </a:cubicBezTo>
                    <a:lnTo>
                      <a:pt x="0" y="194219"/>
                    </a:lnTo>
                    <a:cubicBezTo>
                      <a:pt x="0" y="86955"/>
                      <a:pt x="86955" y="0"/>
                      <a:pt x="194219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57150"/>
                <a:ext cx="535429" cy="481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558632" y="479279"/>
              <a:ext cx="1100138" cy="1149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8"/>
                </a:lnSpc>
                <a:spcBef>
                  <a:spcPct val="0"/>
                </a:spcBef>
              </a:pPr>
              <a:r>
                <a:rPr lang="en-US" sz="4777">
                  <a:solidFill>
                    <a:srgbClr val="F5F5F5"/>
                  </a:solidFill>
                  <a:latin typeface="ITC Benguiat Bold"/>
                </a:rPr>
                <a:t>05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58061" y="2169295"/>
            <a:ext cx="6075583" cy="3440681"/>
          </a:xfrm>
          <a:custGeom>
            <a:avLst/>
            <a:gdLst/>
            <a:ahLst/>
            <a:cxnLst/>
            <a:rect r="r" b="b" t="t" l="l"/>
            <a:pathLst>
              <a:path h="3440681" w="6075583">
                <a:moveTo>
                  <a:pt x="0" y="0"/>
                </a:moveTo>
                <a:lnTo>
                  <a:pt x="6075583" y="0"/>
                </a:lnTo>
                <a:lnTo>
                  <a:pt x="6075583" y="3440681"/>
                </a:lnTo>
                <a:lnTo>
                  <a:pt x="0" y="3440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215926" y="5762376"/>
            <a:ext cx="4159852" cy="3072309"/>
          </a:xfrm>
          <a:custGeom>
            <a:avLst/>
            <a:gdLst/>
            <a:ahLst/>
            <a:cxnLst/>
            <a:rect r="r" b="b" t="t" l="l"/>
            <a:pathLst>
              <a:path h="3072309" w="4159852">
                <a:moveTo>
                  <a:pt x="0" y="0"/>
                </a:moveTo>
                <a:lnTo>
                  <a:pt x="4159852" y="0"/>
                </a:lnTo>
                <a:lnTo>
                  <a:pt x="4159852" y="3072309"/>
                </a:lnTo>
                <a:lnTo>
                  <a:pt x="0" y="3072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8331" t="-43974" r="-37235" b="-78214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58061" y="1258877"/>
            <a:ext cx="240690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TC Benguiat Bold"/>
              </a:rPr>
              <a:t>Wirframes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5595" y="1315078"/>
            <a:ext cx="15476707" cy="7847344"/>
            <a:chOff x="0" y="0"/>
            <a:chExt cx="21083246" cy="10690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1019746" cy="10626596"/>
            </a:xfrm>
            <a:custGeom>
              <a:avLst/>
              <a:gdLst/>
              <a:ahLst/>
              <a:cxnLst/>
              <a:rect r="r" b="b" t="t" l="l"/>
              <a:pathLst>
                <a:path h="10626596" w="2101974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83246" cy="10690096"/>
            </a:xfrm>
            <a:custGeom>
              <a:avLst/>
              <a:gdLst/>
              <a:ahLst/>
              <a:cxnLst/>
              <a:rect r="r" b="b" t="t" l="l"/>
              <a:pathLst>
                <a:path h="10690096" w="2108324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405665" y="2008847"/>
            <a:ext cx="15476670" cy="4541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25459" y="1591667"/>
            <a:ext cx="661028" cy="183818"/>
            <a:chOff x="0" y="0"/>
            <a:chExt cx="881370" cy="24509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5090" cy="24509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-1491042">
            <a:off x="14540901" y="1385353"/>
            <a:ext cx="2787166" cy="3035527"/>
          </a:xfrm>
          <a:custGeom>
            <a:avLst/>
            <a:gdLst/>
            <a:ahLst/>
            <a:cxnLst/>
            <a:rect r="r" b="b" t="t" l="l"/>
            <a:pathLst>
              <a:path h="3035527" w="2787166">
                <a:moveTo>
                  <a:pt x="0" y="0"/>
                </a:moveTo>
                <a:lnTo>
                  <a:pt x="2787166" y="0"/>
                </a:lnTo>
                <a:lnTo>
                  <a:pt x="2787166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true" rot="-5400000">
            <a:off x="934811" y="2877495"/>
            <a:ext cx="2295061" cy="2107283"/>
          </a:xfrm>
          <a:custGeom>
            <a:avLst/>
            <a:gdLst/>
            <a:ahLst/>
            <a:cxnLst/>
            <a:rect r="r" b="b" t="t" l="l"/>
            <a:pathLst>
              <a:path h="2107283" w="2295061">
                <a:moveTo>
                  <a:pt x="0" y="2107283"/>
                </a:moveTo>
                <a:lnTo>
                  <a:pt x="2295061" y="2107283"/>
                </a:lnTo>
                <a:lnTo>
                  <a:pt x="2295061" y="0"/>
                </a:lnTo>
                <a:lnTo>
                  <a:pt x="0" y="0"/>
                </a:lnTo>
                <a:lnTo>
                  <a:pt x="0" y="210728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135983" y="2078072"/>
            <a:ext cx="10896107" cy="7084350"/>
          </a:xfrm>
          <a:custGeom>
            <a:avLst/>
            <a:gdLst/>
            <a:ahLst/>
            <a:cxnLst/>
            <a:rect r="r" b="b" t="t" l="l"/>
            <a:pathLst>
              <a:path h="7084350" w="10896107">
                <a:moveTo>
                  <a:pt x="0" y="0"/>
                </a:moveTo>
                <a:lnTo>
                  <a:pt x="10896107" y="0"/>
                </a:lnTo>
                <a:lnTo>
                  <a:pt x="10896107" y="7084350"/>
                </a:lnTo>
                <a:lnTo>
                  <a:pt x="0" y="70843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89" r="-831" b="-589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717450" y="8799968"/>
            <a:ext cx="2032957" cy="1610271"/>
            <a:chOff x="0" y="0"/>
            <a:chExt cx="2710609" cy="2147028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710609" cy="2147028"/>
              <a:chOff x="0" y="0"/>
              <a:chExt cx="535429" cy="42410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35429" cy="424104"/>
              </a:xfrm>
              <a:custGeom>
                <a:avLst/>
                <a:gdLst/>
                <a:ahLst/>
                <a:cxnLst/>
                <a:rect r="r" b="b" t="t" l="l"/>
                <a:pathLst>
                  <a:path h="424104" w="535429">
                    <a:moveTo>
                      <a:pt x="194219" y="0"/>
                    </a:moveTo>
                    <a:lnTo>
                      <a:pt x="341210" y="0"/>
                    </a:lnTo>
                    <a:cubicBezTo>
                      <a:pt x="448474" y="0"/>
                      <a:pt x="535429" y="86955"/>
                      <a:pt x="535429" y="194219"/>
                    </a:cubicBezTo>
                    <a:lnTo>
                      <a:pt x="535429" y="229886"/>
                    </a:lnTo>
                    <a:cubicBezTo>
                      <a:pt x="535429" y="337150"/>
                      <a:pt x="448474" y="424104"/>
                      <a:pt x="341210" y="424104"/>
                    </a:cubicBezTo>
                    <a:lnTo>
                      <a:pt x="194219" y="424104"/>
                    </a:lnTo>
                    <a:cubicBezTo>
                      <a:pt x="86955" y="424104"/>
                      <a:pt x="0" y="337150"/>
                      <a:pt x="0" y="229886"/>
                    </a:cubicBezTo>
                    <a:lnTo>
                      <a:pt x="0" y="194219"/>
                    </a:lnTo>
                    <a:cubicBezTo>
                      <a:pt x="0" y="86955"/>
                      <a:pt x="86955" y="0"/>
                      <a:pt x="194219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57150"/>
                <a:ext cx="535429" cy="4812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558632" y="479279"/>
              <a:ext cx="1100138" cy="1149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8"/>
                </a:lnSpc>
                <a:spcBef>
                  <a:spcPct val="0"/>
                </a:spcBef>
              </a:pPr>
              <a:r>
                <a:rPr lang="en-US" sz="4777">
                  <a:solidFill>
                    <a:srgbClr val="F5F5F5"/>
                  </a:solidFill>
                  <a:latin typeface="ITC Benguiat Bold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5599" y="1172847"/>
            <a:ext cx="15476707" cy="7847344"/>
            <a:chOff x="0" y="0"/>
            <a:chExt cx="21083246" cy="10690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21019746" cy="10626596"/>
            </a:xfrm>
            <a:custGeom>
              <a:avLst/>
              <a:gdLst/>
              <a:ahLst/>
              <a:cxnLst/>
              <a:rect r="r" b="b" t="t" l="l"/>
              <a:pathLst>
                <a:path h="10626596" w="2101974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83246" cy="10690096"/>
            </a:xfrm>
            <a:custGeom>
              <a:avLst/>
              <a:gdLst/>
              <a:ahLst/>
              <a:cxnLst/>
              <a:rect r="r" b="b" t="t" l="l"/>
              <a:pathLst>
                <a:path h="10690096" w="2108324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883323" y="1533576"/>
            <a:ext cx="1592514" cy="442844"/>
            <a:chOff x="0" y="0"/>
            <a:chExt cx="2123352" cy="59045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90459" cy="590459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C853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767168" y="0"/>
              <a:ext cx="590459" cy="59045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5B9BA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532894" y="0"/>
              <a:ext cx="590459" cy="590459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17C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AutoShape 16" id="16"/>
          <p:cNvSpPr/>
          <p:nvPr/>
        </p:nvSpPr>
        <p:spPr>
          <a:xfrm>
            <a:off x="1405665" y="2208872"/>
            <a:ext cx="15476670" cy="4541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637906" y="2967771"/>
            <a:ext cx="8182089" cy="233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163"/>
              </a:lnSpc>
              <a:spcBef>
                <a:spcPct val="0"/>
              </a:spcBef>
            </a:pPr>
            <a:r>
              <a:rPr lang="en-US" sz="12259">
                <a:solidFill>
                  <a:srgbClr val="000000"/>
                </a:solidFill>
                <a:latin typeface="ITC Benguiat Bold"/>
              </a:rPr>
              <a:t>THANK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7906" y="4465137"/>
            <a:ext cx="8260178" cy="282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767"/>
              </a:lnSpc>
              <a:spcBef>
                <a:spcPct val="0"/>
              </a:spcBef>
            </a:pPr>
            <a:r>
              <a:rPr lang="en-US" sz="14834">
                <a:solidFill>
                  <a:srgbClr val="000000"/>
                </a:solidFill>
                <a:latin typeface="ITC Benguiat Bold"/>
              </a:rPr>
              <a:t>YOU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2588234" y="-4580797"/>
            <a:ext cx="0" cy="8849727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-10800000">
            <a:off x="11176127" y="3359655"/>
            <a:ext cx="2824707" cy="4120925"/>
          </a:xfrm>
          <a:custGeom>
            <a:avLst/>
            <a:gdLst/>
            <a:ahLst/>
            <a:cxnLst/>
            <a:rect r="r" b="b" t="t" l="l"/>
            <a:pathLst>
              <a:path h="4120925" w="2824707">
                <a:moveTo>
                  <a:pt x="0" y="0"/>
                </a:moveTo>
                <a:lnTo>
                  <a:pt x="2824707" y="0"/>
                </a:lnTo>
                <a:lnTo>
                  <a:pt x="2824707" y="4120925"/>
                </a:lnTo>
                <a:lnTo>
                  <a:pt x="0" y="4120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48976" y="5151880"/>
            <a:ext cx="1279527" cy="1837441"/>
          </a:xfrm>
          <a:custGeom>
            <a:avLst/>
            <a:gdLst/>
            <a:ahLst/>
            <a:cxnLst/>
            <a:rect r="r" b="b" t="t" l="l"/>
            <a:pathLst>
              <a:path h="1837441" w="1279527">
                <a:moveTo>
                  <a:pt x="0" y="0"/>
                </a:moveTo>
                <a:lnTo>
                  <a:pt x="1279526" y="0"/>
                </a:lnTo>
                <a:lnTo>
                  <a:pt x="1279526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800000">
            <a:off x="14047966" y="4976799"/>
            <a:ext cx="1279527" cy="1837441"/>
          </a:xfrm>
          <a:custGeom>
            <a:avLst/>
            <a:gdLst/>
            <a:ahLst/>
            <a:cxnLst/>
            <a:rect r="r" b="b" t="t" l="l"/>
            <a:pathLst>
              <a:path h="1837441" w="1279527">
                <a:moveTo>
                  <a:pt x="0" y="0"/>
                </a:moveTo>
                <a:lnTo>
                  <a:pt x="1279527" y="0"/>
                </a:lnTo>
                <a:lnTo>
                  <a:pt x="1279527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DAFzBbJFAvc</dc:identifier>
  <dcterms:modified xsi:type="dcterms:W3CDTF">2011-08-01T06:04:30Z</dcterms:modified>
  <cp:revision>1</cp:revision>
  <dc:title>ui hackathon</dc:title>
</cp:coreProperties>
</file>