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104" d="100"/>
          <a:sy n="104" d="100"/>
        </p:scale>
        <p:origin x="277" y="9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harunKumar0608/VOIS_AICTE_Oct2025_MajorProject_Tharun-Kumar-Devarinti"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877098" y="3250276"/>
            <a:ext cx="4073237" cy="2028305"/>
          </a:xfrm>
        </p:spPr>
        <p:txBody>
          <a:bodyPr>
            <a:normAutofit fontScale="85000" lnSpcReduction="10000"/>
          </a:bodyPr>
          <a:lstStyle/>
          <a:p>
            <a:pPr algn="r"/>
            <a:r>
              <a:rPr lang="en-US" b="0" dirty="0">
                <a:solidFill>
                  <a:schemeClr val="tx1"/>
                </a:solidFill>
              </a:rPr>
              <a:t>Devarinti Tharun Kumar</a:t>
            </a:r>
          </a:p>
          <a:p>
            <a:pPr algn="r"/>
            <a:r>
              <a:rPr lang="en-US" b="0" dirty="0">
                <a:solidFill>
                  <a:schemeClr val="tx1"/>
                </a:solidFill>
              </a:rPr>
              <a:t>Internship ID: INTERNSHIP_172663295366ea53f910591</a:t>
            </a:r>
          </a:p>
          <a:p>
            <a:pPr algn="r"/>
            <a:r>
              <a:rPr lang="en-US" b="0" dirty="0">
                <a:solidFill>
                  <a:schemeClr val="tx1"/>
                </a:solidFill>
              </a:rPr>
              <a:t>Apply ID: APPLY_175545109368a20ed53b341</a:t>
            </a:r>
          </a:p>
          <a:p>
            <a:pPr algn="r"/>
            <a:r>
              <a:rPr lang="en-US" b="0" dirty="0">
                <a:solidFill>
                  <a:schemeClr val="tx1"/>
                </a:solidFill>
              </a:rPr>
              <a:t>Lovely Professional University </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2" name="Picture 1">
            <a:extLst>
              <a:ext uri="{FF2B5EF4-FFF2-40B4-BE49-F238E27FC236}">
                <a16:creationId xmlns:a16="http://schemas.microsoft.com/office/drawing/2014/main" id="{BA16E10F-09A6-BBA4-D7FB-1557E5CEF8CC}"/>
              </a:ext>
            </a:extLst>
          </p:cNvPr>
          <p:cNvPicPr>
            <a:picLocks noChangeAspect="1"/>
          </p:cNvPicPr>
          <p:nvPr/>
        </p:nvPicPr>
        <p:blipFill>
          <a:blip r:embed="rId3"/>
          <a:stretch>
            <a:fillRect/>
          </a:stretch>
        </p:blipFill>
        <p:spPr>
          <a:xfrm>
            <a:off x="606164" y="922713"/>
            <a:ext cx="9227793" cy="5866402"/>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BF032277-A9A1-D137-008C-634C15DB4ECE}"/>
              </a:ext>
            </a:extLst>
          </p:cNvPr>
          <p:cNvPicPr>
            <a:picLocks noChangeAspect="1"/>
          </p:cNvPicPr>
          <p:nvPr/>
        </p:nvPicPr>
        <p:blipFill>
          <a:blip r:embed="rId3"/>
          <a:stretch>
            <a:fillRect/>
          </a:stretch>
        </p:blipFill>
        <p:spPr>
          <a:xfrm>
            <a:off x="917943" y="902358"/>
            <a:ext cx="9641220" cy="591866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66502"/>
            <a:ext cx="2981643" cy="1162849"/>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a:extLst>
              <a:ext uri="{FF2B5EF4-FFF2-40B4-BE49-F238E27FC236}">
                <a16:creationId xmlns:a16="http://schemas.microsoft.com/office/drawing/2014/main" id="{A9F8A8AA-9F8E-3554-C8C9-94C6F0D1D8D5}"/>
              </a:ext>
            </a:extLst>
          </p:cNvPr>
          <p:cNvPicPr>
            <a:picLocks noChangeAspect="1"/>
          </p:cNvPicPr>
          <p:nvPr/>
        </p:nvPicPr>
        <p:blipFill>
          <a:blip r:embed="rId3"/>
          <a:stretch>
            <a:fillRect/>
          </a:stretch>
        </p:blipFill>
        <p:spPr>
          <a:xfrm>
            <a:off x="1037215" y="644694"/>
            <a:ext cx="10726116" cy="603344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157942"/>
            <a:ext cx="2981643" cy="1359529"/>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a:extLst>
              <a:ext uri="{FF2B5EF4-FFF2-40B4-BE49-F238E27FC236}">
                <a16:creationId xmlns:a16="http://schemas.microsoft.com/office/drawing/2014/main" id="{6F9EB0FC-4D08-0D54-275B-C7AC04954C3F}"/>
              </a:ext>
            </a:extLst>
          </p:cNvPr>
          <p:cNvPicPr>
            <a:picLocks noChangeAspect="1"/>
          </p:cNvPicPr>
          <p:nvPr/>
        </p:nvPicPr>
        <p:blipFill>
          <a:blip r:embed="rId3"/>
          <a:stretch>
            <a:fillRect/>
          </a:stretch>
        </p:blipFill>
        <p:spPr>
          <a:xfrm>
            <a:off x="767807" y="600794"/>
            <a:ext cx="10970029" cy="617064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58189"/>
            <a:ext cx="2981643" cy="1259775"/>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a:extLst>
              <a:ext uri="{FF2B5EF4-FFF2-40B4-BE49-F238E27FC236}">
                <a16:creationId xmlns:a16="http://schemas.microsoft.com/office/drawing/2014/main" id="{63945C6E-30B0-7D47-7564-FDF78538EB85}"/>
              </a:ext>
            </a:extLst>
          </p:cNvPr>
          <p:cNvPicPr>
            <a:picLocks noChangeAspect="1"/>
          </p:cNvPicPr>
          <p:nvPr/>
        </p:nvPicPr>
        <p:blipFill>
          <a:blip r:embed="rId3"/>
          <a:stretch>
            <a:fillRect/>
          </a:stretch>
        </p:blipFill>
        <p:spPr>
          <a:xfrm>
            <a:off x="856211" y="770197"/>
            <a:ext cx="10479578" cy="589476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hlinkClick r:id="rId3"/>
              </a:rPr>
              <a:t>https://github.com/TharunKumar0608/VOIS_AICTE_Oct2025_MajorProject_Tharun-Kumar-Devarinti</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595</TotalTime>
  <Words>408</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Tharun Kumar</dc:creator>
  <cp:lastModifiedBy>Tharunkumar Devarinti</cp:lastModifiedBy>
  <cp:revision>117</cp:revision>
  <dcterms:created xsi:type="dcterms:W3CDTF">2021-07-11T13:13:15Z</dcterms:created>
  <dcterms:modified xsi:type="dcterms:W3CDTF">2025-10-17T05:16:27Z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