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61BB-9527-4809-A9DF-E081A16F0B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FC2-8ABF-4EE7-A450-EF3F767E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69" y="3500994"/>
            <a:ext cx="8419600" cy="1628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69" y="1872813"/>
            <a:ext cx="8419600" cy="162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70" y="5150273"/>
            <a:ext cx="8419600" cy="1625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6" y="104213"/>
            <a:ext cx="9242854" cy="1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Difference-in-Difference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5"/>
          <a:stretch/>
        </p:blipFill>
        <p:spPr>
          <a:xfrm>
            <a:off x="5141251" y="1186254"/>
            <a:ext cx="6976613" cy="517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1251" y="924643"/>
            <a:ext cx="705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Impact of removing Mask Mandate on Symptom Searches (Milwaukee Vs. Other County with Continuous Mask Mandate)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1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212725"/>
            <a:ext cx="10515600" cy="32067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5" b="-1"/>
          <a:stretch/>
        </p:blipFill>
        <p:spPr>
          <a:xfrm>
            <a:off x="7595285" y="799987"/>
            <a:ext cx="4288781" cy="5647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06745" y="2496065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Mask Mandate Started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6745" y="4192143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Mask Mandate Ended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90702" y="2615513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982464" y="4311591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06744" y="3031065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Change 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743" y="3700504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Change Point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970109" y="3816862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970109" y="3152227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1"/>
          <a:stretch/>
        </p:blipFill>
        <p:spPr>
          <a:xfrm>
            <a:off x="7809471" y="799987"/>
            <a:ext cx="4091062" cy="5646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212725"/>
            <a:ext cx="10515600" cy="32067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6745" y="2496065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Mask Mandate Started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6745" y="4192143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Mask Mandate Ended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90702" y="2615513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982464" y="4311591"/>
            <a:ext cx="3253947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06744" y="3031065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Change 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743" y="3700504"/>
            <a:ext cx="1367481" cy="238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30000" dirty="0" smtClean="0">
                <a:solidFill>
                  <a:schemeClr val="tx1"/>
                </a:solidFill>
              </a:rPr>
              <a:t>th</a:t>
            </a:r>
            <a:r>
              <a:rPr lang="en-US" sz="1000" dirty="0" smtClean="0">
                <a:solidFill>
                  <a:schemeClr val="tx1"/>
                </a:solidFill>
              </a:rPr>
              <a:t> Change Point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970109" y="3816862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970109" y="3152227"/>
            <a:ext cx="3253947" cy="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Difference-in-Difference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2022-12-05T07:31:29Z</dcterms:created>
  <dcterms:modified xsi:type="dcterms:W3CDTF">2022-12-05T09:04:24Z</dcterms:modified>
</cp:coreProperties>
</file>