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DB5CA-D2D9-4DEF-8667-81C93ED8F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 Black" panose="020B0A04020102020204" pitchFamily="34" charset="0"/>
              </a:rPr>
              <a:t>Smart Agriculture System</a:t>
            </a:r>
            <a:br>
              <a:rPr lang="en-US" cap="none" dirty="0">
                <a:latin typeface="Arial Black" panose="020B0A04020102020204" pitchFamily="34" charset="0"/>
              </a:rPr>
            </a:br>
            <a:r>
              <a:rPr lang="en-US" cap="none" dirty="0">
                <a:latin typeface="Arial Black" panose="020B0A04020102020204" pitchFamily="34" charset="0"/>
              </a:rPr>
              <a:t>based on IOT</a:t>
            </a:r>
            <a:endParaRPr lang="en-IN" cap="none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49644-49EA-47AC-A5C3-404363343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US" cap="none" dirty="0"/>
              <a:t>Name           :  Polu  Tharun Kumar Reddy </a:t>
            </a:r>
          </a:p>
          <a:p>
            <a:r>
              <a:rPr lang="en-IN" cap="none" dirty="0"/>
              <a:t>Internship     : Smart Agriculture System based on </a:t>
            </a:r>
            <a:r>
              <a:rPr lang="en-IN" dirty="0"/>
              <a:t>IOT – SB33154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9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99607-E7D7-44DC-B457-AE9007F7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Block DIAGRAM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6C13D-7895-4D47-8BF9-C03E242C9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964" b="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9FE1-E5F0-4EF6-8661-6F7E6E96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45" y="804520"/>
            <a:ext cx="4701310" cy="839553"/>
          </a:xfrm>
        </p:spPr>
        <p:txBody>
          <a:bodyPr>
            <a:noAutofit/>
          </a:bodyPr>
          <a:lstStyle/>
          <a:p>
            <a:r>
              <a:rPr lang="en-US" sz="4000" cap="none" dirty="0"/>
              <a:t>Project description</a:t>
            </a:r>
            <a:endParaRPr lang="en-IN" sz="4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3AA4-1A8E-412A-9BBA-F8F24C73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5745"/>
            <a:ext cx="9603275" cy="4064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Smart agriculture system based on IOT can monitor soil moisture and climatic conditions to grow and yield a good crop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farmer can also get the real time weather forecasting data by using external platforms like Open Weather API.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Farmer is provided a mobile app using which he can monitor the temperature ,humidity and soil moisture parameters along with weather forecasting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all the parameters he can water his crop by controlling the motors using the mobile application.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Even if the farmer is not present near his crop he can water his crop by controlling the motors using the mobile </a:t>
            </a:r>
            <a:r>
              <a:rPr lang="en-US"/>
              <a:t>from anywhere.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10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DEF7-E604-48F3-A12E-11AA122C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E05E-FF71-4544-BECC-C6C5E04CA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84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Small sized farmers support team is enough as only a low volume of queries are redirected.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Cost efficient.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Only a small amount of queries need representatives ,hence the customer is also satisfied with quick and easy solution.</a:t>
            </a:r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IBM Watson Discovery service returns wrong results if not properly configured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Same answers might be given for different queries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8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67E5-7E5A-4F94-8B01-EEB29627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85735"/>
          </a:xfrm>
        </p:spPr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5E86-2FA9-4C37-81D5-8D50C939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Using the IoT concept in agriculture field will help farmers not only to reduce waste but also to increase in yield production.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These days IoT has also been implemented in these following practices: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a. Crop Monitoring</a:t>
            </a:r>
          </a:p>
          <a:p>
            <a:pPr marL="0" indent="0">
              <a:buNone/>
            </a:pPr>
            <a:r>
              <a:rPr lang="en-IN" dirty="0"/>
              <a:t>             b. Precision Farming </a:t>
            </a:r>
          </a:p>
          <a:p>
            <a:pPr marL="0" indent="0">
              <a:buNone/>
            </a:pPr>
            <a:r>
              <a:rPr lang="en-IN" dirty="0"/>
              <a:t>	c. Livestock Monitoring</a:t>
            </a:r>
          </a:p>
          <a:p>
            <a:pPr marL="0" indent="0">
              <a:buNone/>
            </a:pPr>
            <a:r>
              <a:rPr lang="en-IN" dirty="0"/>
              <a:t>	d. Agricultural Drones </a:t>
            </a:r>
          </a:p>
        </p:txBody>
      </p:sp>
    </p:spTree>
    <p:extLst>
      <p:ext uri="{BB962C8B-B14F-4D97-AF65-F5344CB8AC3E}">
        <p14:creationId xmlns:p14="http://schemas.microsoft.com/office/powerpoint/2010/main" val="3227229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Gill Sans MT</vt:lpstr>
      <vt:lpstr>Wingdings</vt:lpstr>
      <vt:lpstr>Gallery</vt:lpstr>
      <vt:lpstr>Smart Agriculture System based on IOT</vt:lpstr>
      <vt:lpstr>Block DIAGRAM</vt:lpstr>
      <vt:lpstr>Project description</vt:lpstr>
      <vt:lpstr>ADVANTAGES &amp; DISADVANTAGES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</dc:title>
  <dc:creator>Sushitha Burri</dc:creator>
  <cp:lastModifiedBy>Sushitha Burri</cp:lastModifiedBy>
  <cp:revision>4</cp:revision>
  <dcterms:created xsi:type="dcterms:W3CDTF">2020-06-13T06:01:54Z</dcterms:created>
  <dcterms:modified xsi:type="dcterms:W3CDTF">2020-06-13T06:23:05Z</dcterms:modified>
</cp:coreProperties>
</file>