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2008-8F47-4A41-B554-051903D784BB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0908C32-1564-4A99-9328-85017D7E6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46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2008-8F47-4A41-B554-051903D784BB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8C32-1564-4A99-9328-85017D7E6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9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2008-8F47-4A41-B554-051903D784BB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8C32-1564-4A99-9328-85017D7E6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7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2008-8F47-4A41-B554-051903D784BB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8C32-1564-4A99-9328-85017D7E6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28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3122008-8F47-4A41-B554-051903D784BB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0908C32-1564-4A99-9328-85017D7E6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9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2008-8F47-4A41-B554-051903D784BB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8C32-1564-4A99-9328-85017D7E6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8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2008-8F47-4A41-B554-051903D784BB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8C32-1564-4A99-9328-85017D7E6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8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2008-8F47-4A41-B554-051903D784BB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8C32-1564-4A99-9328-85017D7E6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25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2008-8F47-4A41-B554-051903D784BB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8C32-1564-4A99-9328-85017D7E6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2008-8F47-4A41-B554-051903D784BB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8C32-1564-4A99-9328-85017D7E6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84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2008-8F47-4A41-B554-051903D784BB}" type="datetimeFigureOut">
              <a:rPr lang="en-US" smtClean="0"/>
              <a:t>11/11/2019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8C32-1564-4A99-9328-85017D7E6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8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3122008-8F47-4A41-B554-051903D784BB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0908C32-1564-4A99-9328-85017D7E6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75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8757F-7115-4BF2-9D08-691E92882C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dirty="0"/>
              <a:t>fall 2019 Analyses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D4DE9-0EAA-4772-BFD3-D2EC241C07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dirty="0"/>
              <a:t>Jazz@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317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005361C-ADB5-4744-84CB-8A3BB8D61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697" y="584546"/>
            <a:ext cx="8364605" cy="6273454"/>
          </a:xfrm>
        </p:spPr>
      </p:pic>
    </p:spTree>
    <p:extLst>
      <p:ext uri="{BB962C8B-B14F-4D97-AF65-F5344CB8AC3E}">
        <p14:creationId xmlns:p14="http://schemas.microsoft.com/office/powerpoint/2010/main" val="2392587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5CE7D24-EC4B-4F80-81D6-E06B9E507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560" y="1143840"/>
            <a:ext cx="7618880" cy="571416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0C9851-7236-4677-BD76-A8E40E428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223234"/>
            <a:ext cx="10058400" cy="1609344"/>
          </a:xfrm>
        </p:spPr>
        <p:txBody>
          <a:bodyPr/>
          <a:lstStyle/>
          <a:p>
            <a:r>
              <a:rPr lang="en-US" dirty="0"/>
              <a:t>Jazz @ Mary Lou 10-02-19 </a:t>
            </a:r>
          </a:p>
        </p:txBody>
      </p:sp>
    </p:spTree>
    <p:extLst>
      <p:ext uri="{BB962C8B-B14F-4D97-AF65-F5344CB8AC3E}">
        <p14:creationId xmlns:p14="http://schemas.microsoft.com/office/powerpoint/2010/main" val="3739052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78DA6F4-67A6-4F4F-86E9-9CCDC9F93E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373" y="837560"/>
            <a:ext cx="8027253" cy="6020440"/>
          </a:xfrm>
        </p:spPr>
      </p:pic>
    </p:spTree>
    <p:extLst>
      <p:ext uri="{BB962C8B-B14F-4D97-AF65-F5344CB8AC3E}">
        <p14:creationId xmlns:p14="http://schemas.microsoft.com/office/powerpoint/2010/main" val="3918826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32FC373-A7AF-48D5-AD7B-6F260FDB4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208" y="637812"/>
            <a:ext cx="8293583" cy="6220188"/>
          </a:xfrm>
        </p:spPr>
      </p:pic>
    </p:spTree>
    <p:extLst>
      <p:ext uri="{BB962C8B-B14F-4D97-AF65-F5344CB8AC3E}">
        <p14:creationId xmlns:p14="http://schemas.microsoft.com/office/powerpoint/2010/main" val="3461237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23F58BE-7332-40E1-9159-B6867F26EA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5" y="1057282"/>
            <a:ext cx="7734290" cy="580071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BD3E72-0C49-4F99-963C-7574B4D71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15956"/>
            <a:ext cx="10058400" cy="1609344"/>
          </a:xfrm>
        </p:spPr>
        <p:txBody>
          <a:bodyPr/>
          <a:lstStyle/>
          <a:p>
            <a:r>
              <a:rPr lang="en-US" dirty="0"/>
              <a:t>Jazz @ Mary Lou 10-16-19 </a:t>
            </a:r>
          </a:p>
        </p:txBody>
      </p:sp>
    </p:spTree>
    <p:extLst>
      <p:ext uri="{BB962C8B-B14F-4D97-AF65-F5344CB8AC3E}">
        <p14:creationId xmlns:p14="http://schemas.microsoft.com/office/powerpoint/2010/main" val="1545615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BDD70C8-6706-40A9-BC90-CB9CBAB3ED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870" y="511305"/>
            <a:ext cx="8462259" cy="6346695"/>
          </a:xfrm>
        </p:spPr>
      </p:pic>
    </p:spTree>
    <p:extLst>
      <p:ext uri="{BB962C8B-B14F-4D97-AF65-F5344CB8AC3E}">
        <p14:creationId xmlns:p14="http://schemas.microsoft.com/office/powerpoint/2010/main" val="2031858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699A089-C216-4D25-907A-CE1946C9B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55" y="644470"/>
            <a:ext cx="8648690" cy="6486518"/>
          </a:xfrm>
        </p:spPr>
      </p:pic>
    </p:spTree>
    <p:extLst>
      <p:ext uri="{BB962C8B-B14F-4D97-AF65-F5344CB8AC3E}">
        <p14:creationId xmlns:p14="http://schemas.microsoft.com/office/powerpoint/2010/main" val="2002452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5F6E1B3-D246-42F4-B7AE-21E45489DC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47"/>
          <a:stretch/>
        </p:blipFill>
        <p:spPr>
          <a:xfrm>
            <a:off x="2232553" y="1184900"/>
            <a:ext cx="8037842" cy="527804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DACCE7-C9B5-47DC-B239-40A97C9D8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238138"/>
            <a:ext cx="10058400" cy="1609344"/>
          </a:xfrm>
        </p:spPr>
        <p:txBody>
          <a:bodyPr/>
          <a:lstStyle/>
          <a:p>
            <a:r>
              <a:rPr lang="en-US" dirty="0"/>
              <a:t>Jazz @ Mary Lou 10-23-19 </a:t>
            </a:r>
          </a:p>
        </p:txBody>
      </p:sp>
    </p:spTree>
    <p:extLst>
      <p:ext uri="{BB962C8B-B14F-4D97-AF65-F5344CB8AC3E}">
        <p14:creationId xmlns:p14="http://schemas.microsoft.com/office/powerpoint/2010/main" val="2703209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695D34C-308C-4DEF-9696-6D8F17FD8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166" y="417250"/>
            <a:ext cx="8587667" cy="6440750"/>
          </a:xfrm>
        </p:spPr>
      </p:pic>
    </p:spTree>
    <p:extLst>
      <p:ext uri="{BB962C8B-B14F-4D97-AF65-F5344CB8AC3E}">
        <p14:creationId xmlns:p14="http://schemas.microsoft.com/office/powerpoint/2010/main" val="181279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80A0258-B8C6-499F-8AFB-558C8204B6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115" y="357746"/>
            <a:ext cx="8497770" cy="6373328"/>
          </a:xfrm>
        </p:spPr>
      </p:pic>
    </p:spTree>
    <p:extLst>
      <p:ext uri="{BB962C8B-B14F-4D97-AF65-F5344CB8AC3E}">
        <p14:creationId xmlns:p14="http://schemas.microsoft.com/office/powerpoint/2010/main" val="1789628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B8806A7-F0C8-40C2-88FB-3E84CFE73C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745" y="1181570"/>
            <a:ext cx="7434489" cy="557586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818DFF-A2A7-451A-8C67-88FD3D2D0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156158"/>
            <a:ext cx="10058400" cy="1609344"/>
          </a:xfrm>
        </p:spPr>
        <p:txBody>
          <a:bodyPr/>
          <a:lstStyle/>
          <a:p>
            <a:r>
              <a:rPr lang="en-US" dirty="0"/>
              <a:t>Jazz @ Mary Lou 09-11-19 </a:t>
            </a:r>
          </a:p>
        </p:txBody>
      </p:sp>
    </p:spTree>
    <p:extLst>
      <p:ext uri="{BB962C8B-B14F-4D97-AF65-F5344CB8AC3E}">
        <p14:creationId xmlns:p14="http://schemas.microsoft.com/office/powerpoint/2010/main" val="1624016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F231820-0116-4423-B8F4-6F2B591A4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89"/>
          <a:stretch/>
        </p:blipFill>
        <p:spPr>
          <a:xfrm>
            <a:off x="2181227" y="1130523"/>
            <a:ext cx="7829546" cy="535017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EE0650-3343-4BC5-BB50-EF76A452B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257" y="149964"/>
            <a:ext cx="10058400" cy="1609344"/>
          </a:xfrm>
        </p:spPr>
        <p:txBody>
          <a:bodyPr/>
          <a:lstStyle/>
          <a:p>
            <a:r>
              <a:rPr lang="en-US" dirty="0"/>
              <a:t>Jazz @ Mary Lou 1o-30-19 </a:t>
            </a:r>
          </a:p>
        </p:txBody>
      </p:sp>
    </p:spTree>
    <p:extLst>
      <p:ext uri="{BB962C8B-B14F-4D97-AF65-F5344CB8AC3E}">
        <p14:creationId xmlns:p14="http://schemas.microsoft.com/office/powerpoint/2010/main" val="175251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3C3325E-8CFD-4A1D-BA85-1AD9E7895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820" y="444723"/>
            <a:ext cx="8382360" cy="6286770"/>
          </a:xfrm>
        </p:spPr>
      </p:pic>
    </p:spTree>
    <p:extLst>
      <p:ext uri="{BB962C8B-B14F-4D97-AF65-F5344CB8AC3E}">
        <p14:creationId xmlns:p14="http://schemas.microsoft.com/office/powerpoint/2010/main" val="3900996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2B29A82-E241-4D96-930E-099B27AB8D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006" y="502427"/>
            <a:ext cx="7973987" cy="5980491"/>
          </a:xfrm>
        </p:spPr>
      </p:pic>
    </p:spTree>
    <p:extLst>
      <p:ext uri="{BB962C8B-B14F-4D97-AF65-F5344CB8AC3E}">
        <p14:creationId xmlns:p14="http://schemas.microsoft.com/office/powerpoint/2010/main" val="1486424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ECB56C0-63B2-4966-AE8C-E4B9E3DD2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725" y="671793"/>
            <a:ext cx="7352550" cy="5514413"/>
          </a:xfrm>
        </p:spPr>
      </p:pic>
    </p:spTree>
    <p:extLst>
      <p:ext uri="{BB962C8B-B14F-4D97-AF65-F5344CB8AC3E}">
        <p14:creationId xmlns:p14="http://schemas.microsoft.com/office/powerpoint/2010/main" val="192471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0C9475B-6470-4159-8FB7-D814BCF0E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028" y="492021"/>
            <a:ext cx="7831944" cy="5873958"/>
          </a:xfrm>
        </p:spPr>
      </p:pic>
    </p:spTree>
    <p:extLst>
      <p:ext uri="{BB962C8B-B14F-4D97-AF65-F5344CB8AC3E}">
        <p14:creationId xmlns:p14="http://schemas.microsoft.com/office/powerpoint/2010/main" val="120262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53D81BD-13B2-4D5A-BF83-7FCCA0269C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245" y="990699"/>
            <a:ext cx="7505510" cy="562913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C7BAD8-6EF4-4FF7-B5AE-9669CD704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r>
              <a:rPr lang="en-US" dirty="0"/>
              <a:t>Jazz @ Mary Lou 09-18-19 </a:t>
            </a:r>
          </a:p>
        </p:txBody>
      </p:sp>
    </p:spTree>
    <p:extLst>
      <p:ext uri="{BB962C8B-B14F-4D97-AF65-F5344CB8AC3E}">
        <p14:creationId xmlns:p14="http://schemas.microsoft.com/office/powerpoint/2010/main" val="2270911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384D394-3BD0-4CAC-8331-E5A58E01F2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402" y="491330"/>
            <a:ext cx="8249195" cy="6186897"/>
          </a:xfrm>
        </p:spPr>
      </p:pic>
    </p:spTree>
    <p:extLst>
      <p:ext uri="{BB962C8B-B14F-4D97-AF65-F5344CB8AC3E}">
        <p14:creationId xmlns:p14="http://schemas.microsoft.com/office/powerpoint/2010/main" val="2967823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F32A17B-207D-4D20-BE21-7FD6D9BFBF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791" y="655568"/>
            <a:ext cx="8160418" cy="6120314"/>
          </a:xfrm>
        </p:spPr>
      </p:pic>
    </p:spTree>
    <p:extLst>
      <p:ext uri="{BB962C8B-B14F-4D97-AF65-F5344CB8AC3E}">
        <p14:creationId xmlns:p14="http://schemas.microsoft.com/office/powerpoint/2010/main" val="3633527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DE55A6D-24A7-4A02-8B6F-95609396F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062" y="1174911"/>
            <a:ext cx="7456684" cy="559251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3D36F5-727E-4404-A5E4-DAF6723C5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3913"/>
            <a:ext cx="10058400" cy="1609344"/>
          </a:xfrm>
        </p:spPr>
        <p:txBody>
          <a:bodyPr/>
          <a:lstStyle/>
          <a:p>
            <a:r>
              <a:rPr lang="en-US" dirty="0"/>
              <a:t>Jazz @ Mary Lou 09-25-19 </a:t>
            </a:r>
          </a:p>
        </p:txBody>
      </p:sp>
    </p:spTree>
    <p:extLst>
      <p:ext uri="{BB962C8B-B14F-4D97-AF65-F5344CB8AC3E}">
        <p14:creationId xmlns:p14="http://schemas.microsoft.com/office/powerpoint/2010/main" val="2230790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38552E-5543-4D43-8837-9E036B5BB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158" y="802049"/>
            <a:ext cx="8213684" cy="6160263"/>
          </a:xfrm>
        </p:spPr>
      </p:pic>
    </p:spTree>
    <p:extLst>
      <p:ext uri="{BB962C8B-B14F-4D97-AF65-F5344CB8AC3E}">
        <p14:creationId xmlns:p14="http://schemas.microsoft.com/office/powerpoint/2010/main" val="27038212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41</TotalTime>
  <Words>40</Words>
  <Application>Microsoft Office PowerPoint</Application>
  <PresentationFormat>Widescreen</PresentationFormat>
  <Paragraphs>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Rockwell</vt:lpstr>
      <vt:lpstr>Rockwell Condensed</vt:lpstr>
      <vt:lpstr>Wingdings</vt:lpstr>
      <vt:lpstr>Wood Type</vt:lpstr>
      <vt:lpstr>fall 2019 Analyses</vt:lpstr>
      <vt:lpstr>Jazz @ Mary Lou 09-11-19 </vt:lpstr>
      <vt:lpstr>PowerPoint Presentation</vt:lpstr>
      <vt:lpstr>PowerPoint Presentation</vt:lpstr>
      <vt:lpstr>Jazz @ Mary Lou 09-18-19 </vt:lpstr>
      <vt:lpstr>PowerPoint Presentation</vt:lpstr>
      <vt:lpstr>PowerPoint Presentation</vt:lpstr>
      <vt:lpstr>Jazz @ Mary Lou 09-25-19 </vt:lpstr>
      <vt:lpstr>PowerPoint Presentation</vt:lpstr>
      <vt:lpstr>PowerPoint Presentation</vt:lpstr>
      <vt:lpstr>Jazz @ Mary Lou 10-02-19 </vt:lpstr>
      <vt:lpstr>PowerPoint Presentation</vt:lpstr>
      <vt:lpstr>PowerPoint Presentation</vt:lpstr>
      <vt:lpstr>Jazz @ Mary Lou 10-16-19 </vt:lpstr>
      <vt:lpstr>PowerPoint Presentation</vt:lpstr>
      <vt:lpstr>PowerPoint Presentation</vt:lpstr>
      <vt:lpstr>Jazz @ Mary Lou 10-23-19 </vt:lpstr>
      <vt:lpstr>PowerPoint Presentation</vt:lpstr>
      <vt:lpstr>PowerPoint Presentation</vt:lpstr>
      <vt:lpstr>Jazz @ Mary Lou 1o-30-19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2019 Analyses</dc:title>
  <dc:creator>Tharun Mani Raj</dc:creator>
  <cp:lastModifiedBy>Tharun Mani Raj</cp:lastModifiedBy>
  <cp:revision>6</cp:revision>
  <dcterms:created xsi:type="dcterms:W3CDTF">2019-11-11T17:47:05Z</dcterms:created>
  <dcterms:modified xsi:type="dcterms:W3CDTF">2019-11-11T23:30:53Z</dcterms:modified>
</cp:coreProperties>
</file>