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4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9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122008-8F47-4A41-B554-051903D784BB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908C32-1564-4A99-9328-85017D7E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757F-7115-4BF2-9D08-691E92882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Spring 2019 Analyses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4DE9-0EAA-4772-BFD3-D2EC241C0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Jazz@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1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58D5D-245D-4AB6-A7A6-0524BA4B9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36" y="683265"/>
            <a:ext cx="7644527" cy="5733395"/>
          </a:xfrm>
        </p:spPr>
      </p:pic>
    </p:spTree>
    <p:extLst>
      <p:ext uri="{BB962C8B-B14F-4D97-AF65-F5344CB8AC3E}">
        <p14:creationId xmlns:p14="http://schemas.microsoft.com/office/powerpoint/2010/main" val="239258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CF4C9-AE0C-4DE2-A26A-780C77542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7"/>
          <a:stretch/>
        </p:blipFill>
        <p:spPr>
          <a:xfrm>
            <a:off x="2202713" y="1143316"/>
            <a:ext cx="7786571" cy="55948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C9851-7236-4677-BD76-A8E40E42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23234"/>
            <a:ext cx="10058400" cy="1609344"/>
          </a:xfrm>
        </p:spPr>
        <p:txBody>
          <a:bodyPr/>
          <a:lstStyle/>
          <a:p>
            <a:r>
              <a:rPr lang="en-US" dirty="0"/>
              <a:t>Jazz @ Mary Lou 03-27-19 </a:t>
            </a:r>
          </a:p>
        </p:txBody>
      </p:sp>
    </p:spTree>
    <p:extLst>
      <p:ext uri="{BB962C8B-B14F-4D97-AF65-F5344CB8AC3E}">
        <p14:creationId xmlns:p14="http://schemas.microsoft.com/office/powerpoint/2010/main" val="373905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B45BC-472E-4A59-A45C-B18395BAA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39" y="905523"/>
            <a:ext cx="7584921" cy="5688691"/>
          </a:xfrm>
        </p:spPr>
      </p:pic>
    </p:spTree>
    <p:extLst>
      <p:ext uri="{BB962C8B-B14F-4D97-AF65-F5344CB8AC3E}">
        <p14:creationId xmlns:p14="http://schemas.microsoft.com/office/powerpoint/2010/main" val="39188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1A39B-0F4A-421A-AFD0-8AF38F72F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0" y="920743"/>
            <a:ext cx="7600139" cy="5700104"/>
          </a:xfrm>
        </p:spPr>
      </p:pic>
    </p:spTree>
    <p:extLst>
      <p:ext uri="{BB962C8B-B14F-4D97-AF65-F5344CB8AC3E}">
        <p14:creationId xmlns:p14="http://schemas.microsoft.com/office/powerpoint/2010/main" val="346123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D7EC6-CC40-4CBE-AAA8-CCCF660D8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91" y="1271086"/>
            <a:ext cx="7449218" cy="55869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BD3E72-0C49-4F99-963C-7574B4D7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5956"/>
            <a:ext cx="10058400" cy="1609344"/>
          </a:xfrm>
        </p:spPr>
        <p:txBody>
          <a:bodyPr/>
          <a:lstStyle/>
          <a:p>
            <a:r>
              <a:rPr lang="en-US" dirty="0"/>
              <a:t>Jazz @ Mary Lou 04-03-19 </a:t>
            </a:r>
          </a:p>
        </p:txBody>
      </p:sp>
    </p:spTree>
    <p:extLst>
      <p:ext uri="{BB962C8B-B14F-4D97-AF65-F5344CB8AC3E}">
        <p14:creationId xmlns:p14="http://schemas.microsoft.com/office/powerpoint/2010/main" val="154561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63D92-5C39-49C4-B2B4-EF658B91E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74" y="701020"/>
            <a:ext cx="8390251" cy="6292688"/>
          </a:xfrm>
        </p:spPr>
      </p:pic>
    </p:spTree>
    <p:extLst>
      <p:ext uri="{BB962C8B-B14F-4D97-AF65-F5344CB8AC3E}">
        <p14:creationId xmlns:p14="http://schemas.microsoft.com/office/powerpoint/2010/main" val="203185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BE53F-A423-47BD-A0AE-3A84A837F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05" y="732092"/>
            <a:ext cx="8017389" cy="6013042"/>
          </a:xfrm>
        </p:spPr>
      </p:pic>
    </p:spTree>
    <p:extLst>
      <p:ext uri="{BB962C8B-B14F-4D97-AF65-F5344CB8AC3E}">
        <p14:creationId xmlns:p14="http://schemas.microsoft.com/office/powerpoint/2010/main" val="200245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A67FC-BFCE-4CF4-8753-81A134F3A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2" y="1159325"/>
            <a:ext cx="7598233" cy="56986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DACCE7-C9B5-47DC-B239-40A97C9D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8138"/>
            <a:ext cx="10058400" cy="1609344"/>
          </a:xfrm>
        </p:spPr>
        <p:txBody>
          <a:bodyPr/>
          <a:lstStyle/>
          <a:p>
            <a:r>
              <a:rPr lang="en-US" dirty="0"/>
              <a:t>Jazz @ Mary Lou 04-10-19 </a:t>
            </a:r>
          </a:p>
        </p:txBody>
      </p:sp>
    </p:spTree>
    <p:extLst>
      <p:ext uri="{BB962C8B-B14F-4D97-AF65-F5344CB8AC3E}">
        <p14:creationId xmlns:p14="http://schemas.microsoft.com/office/powerpoint/2010/main" val="270320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58C2C-4951-4FA3-81A5-224645C60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39" y="519028"/>
            <a:ext cx="8123921" cy="6092941"/>
          </a:xfrm>
        </p:spPr>
      </p:pic>
    </p:spTree>
    <p:extLst>
      <p:ext uri="{BB962C8B-B14F-4D97-AF65-F5344CB8AC3E}">
        <p14:creationId xmlns:p14="http://schemas.microsoft.com/office/powerpoint/2010/main" val="1812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9709D-D870-46DC-9768-A76FC0EEF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61" y="678826"/>
            <a:ext cx="7981878" cy="5986409"/>
          </a:xfrm>
        </p:spPr>
      </p:pic>
    </p:spTree>
    <p:extLst>
      <p:ext uri="{BB962C8B-B14F-4D97-AF65-F5344CB8AC3E}">
        <p14:creationId xmlns:p14="http://schemas.microsoft.com/office/powerpoint/2010/main" val="178962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968EB-F1D9-41DD-87B7-56E142F60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" b="11081"/>
          <a:stretch/>
        </p:blipFill>
        <p:spPr>
          <a:xfrm>
            <a:off x="2389116" y="1342041"/>
            <a:ext cx="7413765" cy="53598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18DFF-A2A7-451A-8C67-88FD3D2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56158"/>
            <a:ext cx="10058400" cy="1609344"/>
          </a:xfrm>
        </p:spPr>
        <p:txBody>
          <a:bodyPr/>
          <a:lstStyle/>
          <a:p>
            <a:r>
              <a:rPr lang="en-US" dirty="0"/>
              <a:t>Jazz @ Mary Lou 02-06-19 </a:t>
            </a:r>
          </a:p>
        </p:txBody>
      </p:sp>
    </p:spTree>
    <p:extLst>
      <p:ext uri="{BB962C8B-B14F-4D97-AF65-F5344CB8AC3E}">
        <p14:creationId xmlns:p14="http://schemas.microsoft.com/office/powerpoint/2010/main" val="1624016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30B86-555F-40BB-A6A7-E84328E2F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47" y="1027906"/>
            <a:ext cx="7573506" cy="56801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E0650-3343-4BC5-BB50-EF76A452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57" y="149964"/>
            <a:ext cx="10058400" cy="1609344"/>
          </a:xfrm>
        </p:spPr>
        <p:txBody>
          <a:bodyPr/>
          <a:lstStyle/>
          <a:p>
            <a:r>
              <a:rPr lang="en-US" dirty="0"/>
              <a:t>Jazz @ Mary Lou 04-17-19 </a:t>
            </a:r>
          </a:p>
        </p:txBody>
      </p:sp>
    </p:spTree>
    <p:extLst>
      <p:ext uri="{BB962C8B-B14F-4D97-AF65-F5344CB8AC3E}">
        <p14:creationId xmlns:p14="http://schemas.microsoft.com/office/powerpoint/2010/main" val="17525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90E22-A0FC-43D7-99D5-D8E40F208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45" y="653772"/>
            <a:ext cx="8168310" cy="6126233"/>
          </a:xfrm>
        </p:spPr>
      </p:pic>
    </p:spTree>
    <p:extLst>
      <p:ext uri="{BB962C8B-B14F-4D97-AF65-F5344CB8AC3E}">
        <p14:creationId xmlns:p14="http://schemas.microsoft.com/office/powerpoint/2010/main" val="390099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4D45A-A85A-41F8-A112-0F7C2E66A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40" y="807552"/>
            <a:ext cx="8283719" cy="6212789"/>
          </a:xfrm>
        </p:spPr>
      </p:pic>
    </p:spTree>
    <p:extLst>
      <p:ext uri="{BB962C8B-B14F-4D97-AF65-F5344CB8AC3E}">
        <p14:creationId xmlns:p14="http://schemas.microsoft.com/office/powerpoint/2010/main" val="148642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0FD2-4718-4A77-8832-63689D8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Average # of Attendees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086EC-64BF-4D53-9ED0-155CCBEE7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725" y="1690688"/>
            <a:ext cx="6688550" cy="39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7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D47B-3A20-454C-8640-A2EE4F2B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Repeated Occurrence</a:t>
            </a:r>
            <a:endParaRPr lang="en-US" dirty="0"/>
          </a:p>
        </p:txBody>
      </p:sp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CA79C896-FB28-4E32-ACAF-D81F5A8786F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6788" y="2222401"/>
            <a:ext cx="7264773" cy="3848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15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29232-FD67-49A7-8339-4033A6D35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49" y="509036"/>
            <a:ext cx="8246302" cy="6184727"/>
          </a:xfrm>
        </p:spPr>
      </p:pic>
    </p:spTree>
    <p:extLst>
      <p:ext uri="{BB962C8B-B14F-4D97-AF65-F5344CB8AC3E}">
        <p14:creationId xmlns:p14="http://schemas.microsoft.com/office/powerpoint/2010/main" val="19247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81EE0-92F5-4F57-B590-00407BDA1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82" y="415979"/>
            <a:ext cx="8613036" cy="6459777"/>
          </a:xfrm>
        </p:spPr>
      </p:pic>
    </p:spTree>
    <p:extLst>
      <p:ext uri="{BB962C8B-B14F-4D97-AF65-F5344CB8AC3E}">
        <p14:creationId xmlns:p14="http://schemas.microsoft.com/office/powerpoint/2010/main" val="12026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0FB3D-5262-428A-B2B6-E8F38D005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6"/>
          <a:stretch/>
        </p:blipFill>
        <p:spPr>
          <a:xfrm>
            <a:off x="1658538" y="940716"/>
            <a:ext cx="8874924" cy="55521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7BAD8-6EF4-4FF7-B5AE-9669CD70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Jazz @ Mary Lou 02-24-19 </a:t>
            </a:r>
          </a:p>
        </p:txBody>
      </p:sp>
    </p:spTree>
    <p:extLst>
      <p:ext uri="{BB962C8B-B14F-4D97-AF65-F5344CB8AC3E}">
        <p14:creationId xmlns:p14="http://schemas.microsoft.com/office/powerpoint/2010/main" val="22709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C6880-B46A-4B73-82BF-46039DC0C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47" y="236049"/>
            <a:ext cx="8841106" cy="6630829"/>
          </a:xfrm>
        </p:spPr>
      </p:pic>
    </p:spTree>
    <p:extLst>
      <p:ext uri="{BB962C8B-B14F-4D97-AF65-F5344CB8AC3E}">
        <p14:creationId xmlns:p14="http://schemas.microsoft.com/office/powerpoint/2010/main" val="296782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A8245-4BC9-4826-8A28-F561F7BB3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38" y="302157"/>
            <a:ext cx="8741124" cy="6555843"/>
          </a:xfrm>
        </p:spPr>
      </p:pic>
    </p:spTree>
    <p:extLst>
      <p:ext uri="{BB962C8B-B14F-4D97-AF65-F5344CB8AC3E}">
        <p14:creationId xmlns:p14="http://schemas.microsoft.com/office/powerpoint/2010/main" val="363352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B64F4-2E08-4557-BB80-5AB91159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62"/>
          <a:stretch/>
        </p:blipFill>
        <p:spPr>
          <a:xfrm>
            <a:off x="1963018" y="1368766"/>
            <a:ext cx="8265964" cy="53153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D36F5-727E-4404-A5E4-DAF6723C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3913"/>
            <a:ext cx="10058400" cy="1609344"/>
          </a:xfrm>
        </p:spPr>
        <p:txBody>
          <a:bodyPr/>
          <a:lstStyle/>
          <a:p>
            <a:r>
              <a:rPr lang="en-US" dirty="0"/>
              <a:t>Jazz @ Mary Lou 03-06-19 </a:t>
            </a:r>
          </a:p>
        </p:txBody>
      </p:sp>
    </p:spTree>
    <p:extLst>
      <p:ext uri="{BB962C8B-B14F-4D97-AF65-F5344CB8AC3E}">
        <p14:creationId xmlns:p14="http://schemas.microsoft.com/office/powerpoint/2010/main" val="223079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F5879-1930-4553-9220-FE36C860B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11" y="530125"/>
            <a:ext cx="8061777" cy="6046333"/>
          </a:xfrm>
        </p:spPr>
      </p:pic>
    </p:spTree>
    <p:extLst>
      <p:ext uri="{BB962C8B-B14F-4D97-AF65-F5344CB8AC3E}">
        <p14:creationId xmlns:p14="http://schemas.microsoft.com/office/powerpoint/2010/main" val="2703821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</TotalTime>
  <Words>46</Words>
  <Application>Microsoft Office PowerPoint</Application>
  <PresentationFormat>Widescreen</PresentationFormat>
  <Paragraphs>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Rockwell</vt:lpstr>
      <vt:lpstr>Rockwell Condensed</vt:lpstr>
      <vt:lpstr>Wingdings</vt:lpstr>
      <vt:lpstr>Wood Type</vt:lpstr>
      <vt:lpstr>Spring 2019 Analyses</vt:lpstr>
      <vt:lpstr>Jazz @ Mary Lou 02-06-19 </vt:lpstr>
      <vt:lpstr>PowerPoint Presentation</vt:lpstr>
      <vt:lpstr>PowerPoint Presentation</vt:lpstr>
      <vt:lpstr>Jazz @ Mary Lou 02-24-19 </vt:lpstr>
      <vt:lpstr>PowerPoint Presentation</vt:lpstr>
      <vt:lpstr>PowerPoint Presentation</vt:lpstr>
      <vt:lpstr>Jazz @ Mary Lou 03-06-19 </vt:lpstr>
      <vt:lpstr>PowerPoint Presentation</vt:lpstr>
      <vt:lpstr>PowerPoint Presentation</vt:lpstr>
      <vt:lpstr>Jazz @ Mary Lou 03-27-19 </vt:lpstr>
      <vt:lpstr>PowerPoint Presentation</vt:lpstr>
      <vt:lpstr>PowerPoint Presentation</vt:lpstr>
      <vt:lpstr>Jazz @ Mary Lou 04-03-19 </vt:lpstr>
      <vt:lpstr>PowerPoint Presentation</vt:lpstr>
      <vt:lpstr>PowerPoint Presentation</vt:lpstr>
      <vt:lpstr>Jazz @ Mary Lou 04-10-19 </vt:lpstr>
      <vt:lpstr>PowerPoint Presentation</vt:lpstr>
      <vt:lpstr>PowerPoint Presentation</vt:lpstr>
      <vt:lpstr>Jazz @ Mary Lou 04-17-19 </vt:lpstr>
      <vt:lpstr>PowerPoint Presentation</vt:lpstr>
      <vt:lpstr>PowerPoint Presentation</vt:lpstr>
      <vt:lpstr>Average # of Attendees</vt:lpstr>
      <vt:lpstr>Repeated Occurrence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2019 Analyses</dc:title>
  <dc:creator>Tharun Mani Raj</dc:creator>
  <cp:lastModifiedBy>Tharun Mani Raj</cp:lastModifiedBy>
  <cp:revision>4</cp:revision>
  <dcterms:created xsi:type="dcterms:W3CDTF">2019-11-11T17:47:05Z</dcterms:created>
  <dcterms:modified xsi:type="dcterms:W3CDTF">2019-11-11T19:59:44Z</dcterms:modified>
</cp:coreProperties>
</file>