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95" name="Google Shape;195;p1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1423977da_0_19: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1423977da_0_19: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3" name="Google Shape;203;g271423977da_0_19: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10" name="Google Shape;210;p1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18" name="Google Shape;218;p1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26" name="Google Shape;226;p1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34" name="Google Shape;234;p1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9" name="Google Shape;129;p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7" name="Google Shape;137;p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6" name="Google Shape;146;p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54" name="Google Shape;154;p6: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63" name="Google Shape;163;p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71" name="Google Shape;171;p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79" name="Google Shape;179;p9: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88" name="Google Shape;188;p1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11"/>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1"/>
          <p:cNvSpPr txBox="1"/>
          <p:nvPr>
            <p:ph idx="1" type="body"/>
          </p:nvPr>
        </p:nvSpPr>
        <p:spPr>
          <a:xfrm>
            <a:off x="838080" y="1511280"/>
            <a:ext cx="1051524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1"/>
          <p:cNvSpPr txBox="1"/>
          <p:nvPr>
            <p:ph idx="2" type="body"/>
          </p:nvPr>
        </p:nvSpPr>
        <p:spPr>
          <a:xfrm>
            <a:off x="838080" y="3793320"/>
            <a:ext cx="1051524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12"/>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2"/>
          <p:cNvSpPr txBox="1"/>
          <p:nvPr>
            <p:ph idx="1" type="body"/>
          </p:nvPr>
        </p:nvSpPr>
        <p:spPr>
          <a:xfrm>
            <a:off x="838080" y="1511280"/>
            <a:ext cx="513108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2"/>
          <p:cNvSpPr txBox="1"/>
          <p:nvPr>
            <p:ph idx="2" type="body"/>
          </p:nvPr>
        </p:nvSpPr>
        <p:spPr>
          <a:xfrm>
            <a:off x="6226200" y="1511280"/>
            <a:ext cx="513108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2"/>
          <p:cNvSpPr txBox="1"/>
          <p:nvPr>
            <p:ph idx="3" type="body"/>
          </p:nvPr>
        </p:nvSpPr>
        <p:spPr>
          <a:xfrm>
            <a:off x="838080" y="3793320"/>
            <a:ext cx="513108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2"/>
          <p:cNvSpPr txBox="1"/>
          <p:nvPr>
            <p:ph idx="4" type="body"/>
          </p:nvPr>
        </p:nvSpPr>
        <p:spPr>
          <a:xfrm>
            <a:off x="6226200" y="3793320"/>
            <a:ext cx="513108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13"/>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3"/>
          <p:cNvSpPr txBox="1"/>
          <p:nvPr>
            <p:ph idx="1" type="body"/>
          </p:nvPr>
        </p:nvSpPr>
        <p:spPr>
          <a:xfrm>
            <a:off x="838080" y="1511280"/>
            <a:ext cx="338580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2" type="body"/>
          </p:nvPr>
        </p:nvSpPr>
        <p:spPr>
          <a:xfrm>
            <a:off x="4393440" y="1511280"/>
            <a:ext cx="338580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3"/>
          <p:cNvSpPr txBox="1"/>
          <p:nvPr>
            <p:ph idx="3" type="body"/>
          </p:nvPr>
        </p:nvSpPr>
        <p:spPr>
          <a:xfrm>
            <a:off x="7949160" y="1511280"/>
            <a:ext cx="338580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4" type="body"/>
          </p:nvPr>
        </p:nvSpPr>
        <p:spPr>
          <a:xfrm>
            <a:off x="838080" y="3793320"/>
            <a:ext cx="338580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5" type="body"/>
          </p:nvPr>
        </p:nvSpPr>
        <p:spPr>
          <a:xfrm>
            <a:off x="4393440" y="3793320"/>
            <a:ext cx="338580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3"/>
          <p:cNvSpPr txBox="1"/>
          <p:nvPr>
            <p:ph idx="6" type="body"/>
          </p:nvPr>
        </p:nvSpPr>
        <p:spPr>
          <a:xfrm>
            <a:off x="7949160" y="3793320"/>
            <a:ext cx="338580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16"/>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 type="subTitle"/>
          </p:nvPr>
        </p:nvSpPr>
        <p:spPr>
          <a:xfrm>
            <a:off x="838080" y="1511280"/>
            <a:ext cx="10515240" cy="4368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5" name="Shape 75"/>
        <p:cNvGrpSpPr/>
        <p:nvPr/>
      </p:nvGrpSpPr>
      <p:grpSpPr>
        <a:xfrm>
          <a:off x="0" y="0"/>
          <a:ext cx="0" cy="0"/>
          <a:chOff x="0" y="0"/>
          <a:chExt cx="0" cy="0"/>
        </a:xfrm>
      </p:grpSpPr>
      <p:sp>
        <p:nvSpPr>
          <p:cNvPr id="76" name="Google Shape;76;p17"/>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 type="body"/>
          </p:nvPr>
        </p:nvSpPr>
        <p:spPr>
          <a:xfrm>
            <a:off x="838080" y="1511280"/>
            <a:ext cx="10515240" cy="436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838080" y="1511280"/>
            <a:ext cx="5131080" cy="436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2" type="body"/>
          </p:nvPr>
        </p:nvSpPr>
        <p:spPr>
          <a:xfrm>
            <a:off x="6226200" y="1511280"/>
            <a:ext cx="5131080" cy="436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9"/>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20"/>
          <p:cNvSpPr txBox="1"/>
          <p:nvPr>
            <p:ph idx="1" type="subTitle"/>
          </p:nvPr>
        </p:nvSpPr>
        <p:spPr>
          <a:xfrm>
            <a:off x="838080" y="365040"/>
            <a:ext cx="10515240" cy="4371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6" name="Shape 86"/>
        <p:cNvGrpSpPr/>
        <p:nvPr/>
      </p:nvGrpSpPr>
      <p:grpSpPr>
        <a:xfrm>
          <a:off x="0" y="0"/>
          <a:ext cx="0" cy="0"/>
          <a:chOff x="0" y="0"/>
          <a:chExt cx="0" cy="0"/>
        </a:xfrm>
      </p:grpSpPr>
      <p:sp>
        <p:nvSpPr>
          <p:cNvPr id="87" name="Google Shape;87;p21"/>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1"/>
          <p:cNvSpPr txBox="1"/>
          <p:nvPr>
            <p:ph idx="1" type="body"/>
          </p:nvPr>
        </p:nvSpPr>
        <p:spPr>
          <a:xfrm>
            <a:off x="838080" y="1511280"/>
            <a:ext cx="513108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1"/>
          <p:cNvSpPr txBox="1"/>
          <p:nvPr>
            <p:ph idx="2" type="body"/>
          </p:nvPr>
        </p:nvSpPr>
        <p:spPr>
          <a:xfrm>
            <a:off x="6226200" y="1511280"/>
            <a:ext cx="5131080" cy="436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1"/>
          <p:cNvSpPr txBox="1"/>
          <p:nvPr>
            <p:ph idx="3" type="body"/>
          </p:nvPr>
        </p:nvSpPr>
        <p:spPr>
          <a:xfrm>
            <a:off x="838080" y="3793320"/>
            <a:ext cx="513108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838080" y="1511280"/>
            <a:ext cx="10515240" cy="4368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1" name="Shape 91"/>
        <p:cNvGrpSpPr/>
        <p:nvPr/>
      </p:nvGrpSpPr>
      <p:grpSpPr>
        <a:xfrm>
          <a:off x="0" y="0"/>
          <a:ext cx="0" cy="0"/>
          <a:chOff x="0" y="0"/>
          <a:chExt cx="0" cy="0"/>
        </a:xfrm>
      </p:grpSpPr>
      <p:sp>
        <p:nvSpPr>
          <p:cNvPr id="92" name="Google Shape;92;p22"/>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2"/>
          <p:cNvSpPr txBox="1"/>
          <p:nvPr>
            <p:ph idx="1" type="body"/>
          </p:nvPr>
        </p:nvSpPr>
        <p:spPr>
          <a:xfrm>
            <a:off x="838080" y="1511280"/>
            <a:ext cx="5131080" cy="436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2"/>
          <p:cNvSpPr txBox="1"/>
          <p:nvPr>
            <p:ph idx="2" type="body"/>
          </p:nvPr>
        </p:nvSpPr>
        <p:spPr>
          <a:xfrm>
            <a:off x="6226200" y="1511280"/>
            <a:ext cx="513108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2"/>
          <p:cNvSpPr txBox="1"/>
          <p:nvPr>
            <p:ph idx="3" type="body"/>
          </p:nvPr>
        </p:nvSpPr>
        <p:spPr>
          <a:xfrm>
            <a:off x="6226200" y="3793320"/>
            <a:ext cx="513108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6" name="Shape 96"/>
        <p:cNvGrpSpPr/>
        <p:nvPr/>
      </p:nvGrpSpPr>
      <p:grpSpPr>
        <a:xfrm>
          <a:off x="0" y="0"/>
          <a:ext cx="0" cy="0"/>
          <a:chOff x="0" y="0"/>
          <a:chExt cx="0" cy="0"/>
        </a:xfrm>
      </p:grpSpPr>
      <p:sp>
        <p:nvSpPr>
          <p:cNvPr id="97" name="Google Shape;97;p23"/>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3"/>
          <p:cNvSpPr txBox="1"/>
          <p:nvPr>
            <p:ph idx="1" type="body"/>
          </p:nvPr>
        </p:nvSpPr>
        <p:spPr>
          <a:xfrm>
            <a:off x="838080" y="1511280"/>
            <a:ext cx="513108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3"/>
          <p:cNvSpPr txBox="1"/>
          <p:nvPr>
            <p:ph idx="2" type="body"/>
          </p:nvPr>
        </p:nvSpPr>
        <p:spPr>
          <a:xfrm>
            <a:off x="6226200" y="1511280"/>
            <a:ext cx="513108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3"/>
          <p:cNvSpPr txBox="1"/>
          <p:nvPr>
            <p:ph idx="3" type="body"/>
          </p:nvPr>
        </p:nvSpPr>
        <p:spPr>
          <a:xfrm>
            <a:off x="838080" y="3793320"/>
            <a:ext cx="1051524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1" name="Shape 101"/>
        <p:cNvGrpSpPr/>
        <p:nvPr/>
      </p:nvGrpSpPr>
      <p:grpSpPr>
        <a:xfrm>
          <a:off x="0" y="0"/>
          <a:ext cx="0" cy="0"/>
          <a:chOff x="0" y="0"/>
          <a:chExt cx="0" cy="0"/>
        </a:xfrm>
      </p:grpSpPr>
      <p:sp>
        <p:nvSpPr>
          <p:cNvPr id="102" name="Google Shape;102;p24"/>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4"/>
          <p:cNvSpPr txBox="1"/>
          <p:nvPr>
            <p:ph idx="1" type="body"/>
          </p:nvPr>
        </p:nvSpPr>
        <p:spPr>
          <a:xfrm>
            <a:off x="838080" y="1511280"/>
            <a:ext cx="1051524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4"/>
          <p:cNvSpPr txBox="1"/>
          <p:nvPr>
            <p:ph idx="2" type="body"/>
          </p:nvPr>
        </p:nvSpPr>
        <p:spPr>
          <a:xfrm>
            <a:off x="838080" y="3793320"/>
            <a:ext cx="1051524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5" name="Shape 105"/>
        <p:cNvGrpSpPr/>
        <p:nvPr/>
      </p:nvGrpSpPr>
      <p:grpSpPr>
        <a:xfrm>
          <a:off x="0" y="0"/>
          <a:ext cx="0" cy="0"/>
          <a:chOff x="0" y="0"/>
          <a:chExt cx="0" cy="0"/>
        </a:xfrm>
      </p:grpSpPr>
      <p:sp>
        <p:nvSpPr>
          <p:cNvPr id="106" name="Google Shape;106;p25"/>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5"/>
          <p:cNvSpPr txBox="1"/>
          <p:nvPr>
            <p:ph idx="1" type="body"/>
          </p:nvPr>
        </p:nvSpPr>
        <p:spPr>
          <a:xfrm>
            <a:off x="838080" y="1511280"/>
            <a:ext cx="513108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5"/>
          <p:cNvSpPr txBox="1"/>
          <p:nvPr>
            <p:ph idx="2" type="body"/>
          </p:nvPr>
        </p:nvSpPr>
        <p:spPr>
          <a:xfrm>
            <a:off x="6226200" y="1511280"/>
            <a:ext cx="513108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5"/>
          <p:cNvSpPr txBox="1"/>
          <p:nvPr>
            <p:ph idx="3" type="body"/>
          </p:nvPr>
        </p:nvSpPr>
        <p:spPr>
          <a:xfrm>
            <a:off x="838080" y="3793320"/>
            <a:ext cx="513108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5"/>
          <p:cNvSpPr txBox="1"/>
          <p:nvPr>
            <p:ph idx="4" type="body"/>
          </p:nvPr>
        </p:nvSpPr>
        <p:spPr>
          <a:xfrm>
            <a:off x="6226200" y="3793320"/>
            <a:ext cx="513108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1" name="Shape 111"/>
        <p:cNvGrpSpPr/>
        <p:nvPr/>
      </p:nvGrpSpPr>
      <p:grpSpPr>
        <a:xfrm>
          <a:off x="0" y="0"/>
          <a:ext cx="0" cy="0"/>
          <a:chOff x="0" y="0"/>
          <a:chExt cx="0" cy="0"/>
        </a:xfrm>
      </p:grpSpPr>
      <p:sp>
        <p:nvSpPr>
          <p:cNvPr id="112" name="Google Shape;112;p26"/>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6"/>
          <p:cNvSpPr txBox="1"/>
          <p:nvPr>
            <p:ph idx="1" type="body"/>
          </p:nvPr>
        </p:nvSpPr>
        <p:spPr>
          <a:xfrm>
            <a:off x="838080" y="1511280"/>
            <a:ext cx="338580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6"/>
          <p:cNvSpPr txBox="1"/>
          <p:nvPr>
            <p:ph idx="2" type="body"/>
          </p:nvPr>
        </p:nvSpPr>
        <p:spPr>
          <a:xfrm>
            <a:off x="4393440" y="1511280"/>
            <a:ext cx="338580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6"/>
          <p:cNvSpPr txBox="1"/>
          <p:nvPr>
            <p:ph idx="3" type="body"/>
          </p:nvPr>
        </p:nvSpPr>
        <p:spPr>
          <a:xfrm>
            <a:off x="7949160" y="1511280"/>
            <a:ext cx="338580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6"/>
          <p:cNvSpPr txBox="1"/>
          <p:nvPr>
            <p:ph idx="4" type="body"/>
          </p:nvPr>
        </p:nvSpPr>
        <p:spPr>
          <a:xfrm>
            <a:off x="838080" y="3793320"/>
            <a:ext cx="338580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6"/>
          <p:cNvSpPr txBox="1"/>
          <p:nvPr>
            <p:ph idx="5" type="body"/>
          </p:nvPr>
        </p:nvSpPr>
        <p:spPr>
          <a:xfrm>
            <a:off x="4393440" y="3793320"/>
            <a:ext cx="338580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6"/>
          <p:cNvSpPr txBox="1"/>
          <p:nvPr>
            <p:ph idx="6" type="body"/>
          </p:nvPr>
        </p:nvSpPr>
        <p:spPr>
          <a:xfrm>
            <a:off x="7949160" y="3793320"/>
            <a:ext cx="3385800" cy="2083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body"/>
          </p:nvPr>
        </p:nvSpPr>
        <p:spPr>
          <a:xfrm>
            <a:off x="838080" y="1511280"/>
            <a:ext cx="10515240" cy="436860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8080" y="1511280"/>
            <a:ext cx="5131080" cy="436860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2" type="body"/>
          </p:nvPr>
        </p:nvSpPr>
        <p:spPr>
          <a:xfrm>
            <a:off x="6226200" y="1511280"/>
            <a:ext cx="5131080" cy="436860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7"/>
          <p:cNvSpPr txBox="1"/>
          <p:nvPr>
            <p:ph idx="1" type="subTitle"/>
          </p:nvPr>
        </p:nvSpPr>
        <p:spPr>
          <a:xfrm>
            <a:off x="838080" y="365040"/>
            <a:ext cx="10515240" cy="4371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8"/>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
          <p:cNvSpPr txBox="1"/>
          <p:nvPr>
            <p:ph idx="1" type="body"/>
          </p:nvPr>
        </p:nvSpPr>
        <p:spPr>
          <a:xfrm>
            <a:off x="838080" y="1511280"/>
            <a:ext cx="513108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8"/>
          <p:cNvSpPr txBox="1"/>
          <p:nvPr>
            <p:ph idx="2" type="body"/>
          </p:nvPr>
        </p:nvSpPr>
        <p:spPr>
          <a:xfrm>
            <a:off x="6226200" y="1511280"/>
            <a:ext cx="5131080" cy="436860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8"/>
          <p:cNvSpPr txBox="1"/>
          <p:nvPr>
            <p:ph idx="3" type="body"/>
          </p:nvPr>
        </p:nvSpPr>
        <p:spPr>
          <a:xfrm>
            <a:off x="838080" y="3793320"/>
            <a:ext cx="513108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9"/>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838080" y="1511280"/>
            <a:ext cx="5131080" cy="436860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9"/>
          <p:cNvSpPr txBox="1"/>
          <p:nvPr>
            <p:ph idx="2" type="body"/>
          </p:nvPr>
        </p:nvSpPr>
        <p:spPr>
          <a:xfrm>
            <a:off x="6226200" y="1511280"/>
            <a:ext cx="513108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226200" y="3793320"/>
            <a:ext cx="513108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10"/>
          <p:cNvSpPr txBox="1"/>
          <p:nvPr>
            <p:ph type="title"/>
          </p:nvPr>
        </p:nvSpPr>
        <p:spPr>
          <a:xfrm>
            <a:off x="838080" y="365040"/>
            <a:ext cx="10515240" cy="942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0"/>
          <p:cNvSpPr txBox="1"/>
          <p:nvPr>
            <p:ph idx="1" type="body"/>
          </p:nvPr>
        </p:nvSpPr>
        <p:spPr>
          <a:xfrm>
            <a:off x="838080" y="1511280"/>
            <a:ext cx="513108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2" type="body"/>
          </p:nvPr>
        </p:nvSpPr>
        <p:spPr>
          <a:xfrm>
            <a:off x="6226200" y="1511280"/>
            <a:ext cx="513108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0"/>
          <p:cNvSpPr txBox="1"/>
          <p:nvPr>
            <p:ph idx="3" type="body"/>
          </p:nvPr>
        </p:nvSpPr>
        <p:spPr>
          <a:xfrm>
            <a:off x="838080" y="3793320"/>
            <a:ext cx="10515240" cy="2083680"/>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15920" y="6184440"/>
            <a:ext cx="3239640" cy="597600"/>
          </a:xfrm>
          <a:prstGeom prst="rect">
            <a:avLst/>
          </a:prstGeom>
          <a:noFill/>
          <a:ln>
            <a:noFill/>
          </a:ln>
        </p:spPr>
      </p:pic>
      <p:sp>
        <p:nvSpPr>
          <p:cNvPr id="11" name="Google Shape;11;p1"/>
          <p:cNvSpPr/>
          <p:nvPr/>
        </p:nvSpPr>
        <p:spPr>
          <a:xfrm>
            <a:off x="0" y="0"/>
            <a:ext cx="12191760" cy="5150520"/>
          </a:xfrm>
          <a:prstGeom prst="rect">
            <a:avLst/>
          </a:prstGeom>
          <a:solidFill>
            <a:srgbClr val="214B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523880" y="485640"/>
            <a:ext cx="9143640" cy="23875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3" name="Google Shape;13;p1"/>
          <p:cNvPicPr preferRelativeResize="0"/>
          <p:nvPr/>
        </p:nvPicPr>
        <p:blipFill rotWithShape="1">
          <a:blip r:embed="rId2">
            <a:alphaModFix/>
          </a:blip>
          <a:srcRect b="0" l="0" r="0" t="0"/>
          <a:stretch/>
        </p:blipFill>
        <p:spPr>
          <a:xfrm>
            <a:off x="0" y="5402520"/>
            <a:ext cx="6666480" cy="1230120"/>
          </a:xfrm>
          <a:prstGeom prst="rect">
            <a:avLst/>
          </a:prstGeom>
          <a:noFill/>
          <a:ln>
            <a:noFill/>
          </a:ln>
        </p:spPr>
      </p:pic>
      <p:sp>
        <p:nvSpPr>
          <p:cNvPr id="14" name="Google Shape;14;p1"/>
          <p:cNvSpPr/>
          <p:nvPr/>
        </p:nvSpPr>
        <p:spPr>
          <a:xfrm>
            <a:off x="6736320" y="5335920"/>
            <a:ext cx="360" cy="1353960"/>
          </a:xfrm>
          <a:custGeom>
            <a:rect b="b" l="l" r="r" t="t"/>
            <a:pathLst>
              <a:path extrusionOk="0" h="21600" w="21600">
                <a:moveTo>
                  <a:pt x="0" y="0"/>
                </a:moveTo>
                <a:lnTo>
                  <a:pt x="21600" y="21600"/>
                </a:lnTo>
              </a:path>
            </a:pathLst>
          </a:custGeom>
          <a:noFill/>
          <a:ln cap="flat" cmpd="sng" w="9525">
            <a:solidFill>
              <a:srgbClr val="214B8C"/>
            </a:solidFill>
            <a:prstDash val="solid"/>
            <a:miter lim="8000"/>
            <a:headEnd len="sm" w="sm" type="none"/>
            <a:tailEnd len="sm" w="sm" type="none"/>
          </a:ln>
        </p:spPr>
      </p:sp>
      <p:sp>
        <p:nvSpPr>
          <p:cNvPr id="15" name="Google Shape;15;p1"/>
          <p:cNvSpPr txBox="1"/>
          <p:nvPr>
            <p:ph idx="1" type="body"/>
          </p:nvPr>
        </p:nvSpPr>
        <p:spPr>
          <a:xfrm>
            <a:off x="7049160" y="5335560"/>
            <a:ext cx="4861800" cy="1353960"/>
          </a:xfrm>
          <a:prstGeom prst="rect">
            <a:avLst/>
          </a:prstGeom>
          <a:noFill/>
          <a:ln>
            <a:noFill/>
          </a:ln>
        </p:spPr>
        <p:txBody>
          <a:bodyPr anchorCtr="0" anchor="ctr"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14"/>
          <p:cNvSpPr/>
          <p:nvPr/>
        </p:nvSpPr>
        <p:spPr>
          <a:xfrm>
            <a:off x="0" y="6108840"/>
            <a:ext cx="12191760" cy="748800"/>
          </a:xfrm>
          <a:prstGeom prst="rect">
            <a:avLst/>
          </a:prstGeom>
          <a:solidFill>
            <a:srgbClr val="214B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4"/>
          <p:cNvPicPr preferRelativeResize="0"/>
          <p:nvPr/>
        </p:nvPicPr>
        <p:blipFill rotWithShape="1">
          <a:blip r:embed="rId1">
            <a:alphaModFix/>
          </a:blip>
          <a:srcRect b="0" l="0" r="0" t="0"/>
          <a:stretch/>
        </p:blipFill>
        <p:spPr>
          <a:xfrm>
            <a:off x="115920" y="6184440"/>
            <a:ext cx="3239640" cy="597600"/>
          </a:xfrm>
          <a:prstGeom prst="rect">
            <a:avLst/>
          </a:prstGeom>
          <a:noFill/>
          <a:ln>
            <a:noFill/>
          </a:ln>
        </p:spPr>
      </p:pic>
      <p:sp>
        <p:nvSpPr>
          <p:cNvPr id="67" name="Google Shape;67;p14"/>
          <p:cNvSpPr/>
          <p:nvPr/>
        </p:nvSpPr>
        <p:spPr>
          <a:xfrm>
            <a:off x="3472560" y="6227280"/>
            <a:ext cx="360" cy="543600"/>
          </a:xfrm>
          <a:custGeom>
            <a:rect b="b" l="l" r="r" t="t"/>
            <a:pathLst>
              <a:path extrusionOk="0" h="21600" w="21600">
                <a:moveTo>
                  <a:pt x="0" y="0"/>
                </a:moveTo>
                <a:lnTo>
                  <a:pt x="21600" y="21600"/>
                </a:lnTo>
              </a:path>
            </a:pathLst>
          </a:custGeom>
          <a:noFill/>
          <a:ln cap="flat" cmpd="sng" w="9525">
            <a:solidFill>
              <a:schemeClr val="lt1"/>
            </a:solidFill>
            <a:prstDash val="solid"/>
            <a:miter lim="8000"/>
            <a:headEnd len="sm" w="sm" type="none"/>
            <a:tailEnd len="sm" w="sm" type="none"/>
          </a:ln>
        </p:spPr>
      </p:sp>
      <p:sp>
        <p:nvSpPr>
          <p:cNvPr id="68" name="Google Shape;68;p14"/>
          <p:cNvSpPr txBox="1"/>
          <p:nvPr>
            <p:ph type="title"/>
          </p:nvPr>
        </p:nvSpPr>
        <p:spPr>
          <a:xfrm>
            <a:off x="838080" y="365040"/>
            <a:ext cx="10515240" cy="94284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14"/>
          <p:cNvSpPr txBox="1"/>
          <p:nvPr>
            <p:ph idx="1" type="body"/>
          </p:nvPr>
        </p:nvSpPr>
        <p:spPr>
          <a:xfrm>
            <a:off x="838080" y="1511280"/>
            <a:ext cx="10515240" cy="4368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0" name="Google Shape;70;p14"/>
          <p:cNvSpPr txBox="1"/>
          <p:nvPr>
            <p:ph idx="12" type="sldNum"/>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lvl1pPr indent="0" lvl="0" marL="0" marR="0" rtl="0" algn="r">
              <a:lnSpc>
                <a:spcPct val="100000"/>
              </a:lnSpc>
              <a:spcBef>
                <a:spcPts val="0"/>
              </a:spcBef>
              <a:buNone/>
              <a:defRPr b="0" i="0" sz="2400" u="none" cap="none" strike="noStrike">
                <a:solidFill>
                  <a:srgbClr val="FFFFFF"/>
                </a:solidFill>
                <a:latin typeface="Arial"/>
                <a:ea typeface="Arial"/>
                <a:cs typeface="Arial"/>
                <a:sym typeface="Arial"/>
              </a:defRPr>
            </a:lvl1pPr>
            <a:lvl2pPr indent="0" lvl="1" marL="0" marR="0" rtl="0" algn="r">
              <a:lnSpc>
                <a:spcPct val="100000"/>
              </a:lnSpc>
              <a:spcBef>
                <a:spcPts val="0"/>
              </a:spcBef>
              <a:buNone/>
              <a:defRPr b="0" i="0" sz="2400" u="none" cap="none" strike="noStrike">
                <a:solidFill>
                  <a:srgbClr val="FFFFFF"/>
                </a:solidFill>
                <a:latin typeface="Arial"/>
                <a:ea typeface="Arial"/>
                <a:cs typeface="Arial"/>
                <a:sym typeface="Arial"/>
              </a:defRPr>
            </a:lvl2pPr>
            <a:lvl3pPr indent="0" lvl="2" marL="0" marR="0" rtl="0" algn="r">
              <a:lnSpc>
                <a:spcPct val="100000"/>
              </a:lnSpc>
              <a:spcBef>
                <a:spcPts val="0"/>
              </a:spcBef>
              <a:buNone/>
              <a:defRPr b="0" i="0" sz="2400" u="none" cap="none" strike="noStrike">
                <a:solidFill>
                  <a:srgbClr val="FFFFFF"/>
                </a:solidFill>
                <a:latin typeface="Arial"/>
                <a:ea typeface="Arial"/>
                <a:cs typeface="Arial"/>
                <a:sym typeface="Arial"/>
              </a:defRPr>
            </a:lvl3pPr>
            <a:lvl4pPr indent="0" lvl="3" marL="0" marR="0" rtl="0" algn="r">
              <a:lnSpc>
                <a:spcPct val="100000"/>
              </a:lnSpc>
              <a:spcBef>
                <a:spcPts val="0"/>
              </a:spcBef>
              <a:buNone/>
              <a:defRPr b="0" i="0" sz="2400" u="none" cap="none" strike="noStrike">
                <a:solidFill>
                  <a:srgbClr val="FFFFFF"/>
                </a:solidFill>
                <a:latin typeface="Arial"/>
                <a:ea typeface="Arial"/>
                <a:cs typeface="Arial"/>
                <a:sym typeface="Arial"/>
              </a:defRPr>
            </a:lvl4pPr>
            <a:lvl5pPr indent="0" lvl="4" marL="0" marR="0" rtl="0" algn="r">
              <a:lnSpc>
                <a:spcPct val="100000"/>
              </a:lnSpc>
              <a:spcBef>
                <a:spcPts val="0"/>
              </a:spcBef>
              <a:buNone/>
              <a:defRPr b="0" i="0" sz="2400" u="none" cap="none" strike="noStrike">
                <a:solidFill>
                  <a:srgbClr val="FFFFFF"/>
                </a:solidFill>
                <a:latin typeface="Arial"/>
                <a:ea typeface="Arial"/>
                <a:cs typeface="Arial"/>
                <a:sym typeface="Arial"/>
              </a:defRPr>
            </a:lvl5pPr>
            <a:lvl6pPr indent="0" lvl="5" marL="0" marR="0" rtl="0" algn="r">
              <a:lnSpc>
                <a:spcPct val="100000"/>
              </a:lnSpc>
              <a:spcBef>
                <a:spcPts val="0"/>
              </a:spcBef>
              <a:buNone/>
              <a:defRPr b="0" i="0" sz="2400" u="none" cap="none" strike="noStrike">
                <a:solidFill>
                  <a:srgbClr val="FFFFFF"/>
                </a:solidFill>
                <a:latin typeface="Arial"/>
                <a:ea typeface="Arial"/>
                <a:cs typeface="Arial"/>
                <a:sym typeface="Arial"/>
              </a:defRPr>
            </a:lvl6pPr>
            <a:lvl7pPr indent="0" lvl="6" marL="0" marR="0" rtl="0" algn="r">
              <a:lnSpc>
                <a:spcPct val="100000"/>
              </a:lnSpc>
              <a:spcBef>
                <a:spcPts val="0"/>
              </a:spcBef>
              <a:buNone/>
              <a:defRPr b="0" i="0" sz="2400" u="none" cap="none" strike="noStrike">
                <a:solidFill>
                  <a:srgbClr val="FFFFFF"/>
                </a:solidFill>
                <a:latin typeface="Arial"/>
                <a:ea typeface="Arial"/>
                <a:cs typeface="Arial"/>
                <a:sym typeface="Arial"/>
              </a:defRPr>
            </a:lvl7pPr>
            <a:lvl8pPr indent="0" lvl="7" marL="0" marR="0" rtl="0" algn="r">
              <a:lnSpc>
                <a:spcPct val="100000"/>
              </a:lnSpc>
              <a:spcBef>
                <a:spcPts val="0"/>
              </a:spcBef>
              <a:buNone/>
              <a:defRPr b="0" i="0" sz="2400" u="none" cap="none" strike="noStrike">
                <a:solidFill>
                  <a:srgbClr val="FFFFFF"/>
                </a:solidFill>
                <a:latin typeface="Arial"/>
                <a:ea typeface="Arial"/>
                <a:cs typeface="Arial"/>
                <a:sym typeface="Arial"/>
              </a:defRPr>
            </a:lvl8pPr>
            <a:lvl9pPr indent="0" lvl="8" marL="0" marR="0" rtl="0" algn="r">
              <a:lnSpc>
                <a:spcPct val="100000"/>
              </a:lnSpc>
              <a:spcBef>
                <a:spcPts val="0"/>
              </a:spcBef>
              <a:buNone/>
              <a:defRPr b="0" i="0" sz="2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nvSpPr>
        <p:spPr>
          <a:xfrm>
            <a:off x="1523880" y="485640"/>
            <a:ext cx="9143640" cy="238752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Bookman Old Style"/>
              <a:buNone/>
            </a:pPr>
            <a:r>
              <a:rPr lang="en-IN" sz="3200">
                <a:solidFill>
                  <a:schemeClr val="lt1"/>
                </a:solidFill>
                <a:latin typeface="Bookman Old Style"/>
                <a:ea typeface="Bookman Old Style"/>
                <a:cs typeface="Bookman Old Style"/>
                <a:sym typeface="Bookman Old Style"/>
              </a:rPr>
              <a:t>Fake News Detection Using Transfer Learning (English to Telugu)</a:t>
            </a:r>
            <a:endParaRPr sz="3200">
              <a:solidFill>
                <a:schemeClr val="lt1"/>
              </a:solidFill>
              <a:latin typeface="Bookman Old Style"/>
              <a:ea typeface="Bookman Old Style"/>
              <a:cs typeface="Bookman Old Style"/>
              <a:sym typeface="Bookman Old Style"/>
            </a:endParaRPr>
          </a:p>
          <a:p>
            <a:pPr indent="0" lvl="0" marL="0" marR="0" rtl="0" algn="l">
              <a:lnSpc>
                <a:spcPct val="90000"/>
              </a:lnSpc>
              <a:spcBef>
                <a:spcPts val="0"/>
              </a:spcBef>
              <a:spcAft>
                <a:spcPts val="0"/>
              </a:spcAft>
              <a:buNone/>
            </a:pPr>
            <a:r>
              <a:t/>
            </a:r>
            <a:endParaRPr sz="2000">
              <a:solidFill>
                <a:srgbClr val="FFFFFF"/>
              </a:solidFill>
              <a:latin typeface="Bookman Old Style"/>
              <a:ea typeface="Bookman Old Style"/>
              <a:cs typeface="Bookman Old Style"/>
              <a:sym typeface="Bookman Old Style"/>
            </a:endParaRPr>
          </a:p>
        </p:txBody>
      </p:sp>
      <p:sp>
        <p:nvSpPr>
          <p:cNvPr id="124" name="Google Shape;124;p27"/>
          <p:cNvSpPr txBox="1"/>
          <p:nvPr/>
        </p:nvSpPr>
        <p:spPr>
          <a:xfrm>
            <a:off x="209520" y="3267000"/>
            <a:ext cx="4861800" cy="13539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Arial"/>
              <a:buNone/>
            </a:pPr>
            <a:r>
              <a:rPr lang="en-IN" sz="2800">
                <a:solidFill>
                  <a:schemeClr val="lt1"/>
                </a:solidFill>
              </a:rPr>
              <a:t>Putta Tharun Sai</a:t>
            </a:r>
            <a:endParaRPr sz="1800">
              <a:solidFill>
                <a:schemeClr val="dk1"/>
              </a:solidFill>
            </a:endParaRPr>
          </a:p>
          <a:p>
            <a:pPr indent="0" lvl="0" marL="0" rtl="0" algn="l">
              <a:lnSpc>
                <a:spcPct val="90000"/>
              </a:lnSpc>
              <a:spcBef>
                <a:spcPts val="0"/>
              </a:spcBef>
              <a:spcAft>
                <a:spcPts val="0"/>
              </a:spcAft>
              <a:buClr>
                <a:schemeClr val="dk1"/>
              </a:buClr>
              <a:buSzPts val="1800"/>
              <a:buFont typeface="Arial"/>
              <a:buNone/>
            </a:pPr>
            <a:r>
              <a:rPr lang="en-IN" sz="2800">
                <a:solidFill>
                  <a:schemeClr val="lt1"/>
                </a:solidFill>
              </a:rPr>
              <a:t>CED19I014</a:t>
            </a:r>
            <a:endParaRPr sz="1800">
              <a:solidFill>
                <a:srgbClr val="FFFFFF"/>
              </a:solidFill>
            </a:endParaRPr>
          </a:p>
        </p:txBody>
      </p:sp>
      <p:sp>
        <p:nvSpPr>
          <p:cNvPr id="125" name="Google Shape;125;p27"/>
          <p:cNvSpPr/>
          <p:nvPr/>
        </p:nvSpPr>
        <p:spPr>
          <a:xfrm>
            <a:off x="6896520" y="5504035"/>
            <a:ext cx="4861800" cy="135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Arial"/>
              <a:buNone/>
            </a:pPr>
            <a:r>
              <a:rPr lang="en-IN" sz="2800">
                <a:solidFill>
                  <a:schemeClr val="dk1"/>
                </a:solidFill>
              </a:rPr>
              <a:t>Dr. Sivaselvan B</a:t>
            </a:r>
            <a:endParaRPr>
              <a:solidFill>
                <a:schemeClr val="dk1"/>
              </a:solidFill>
            </a:endParaRPr>
          </a:p>
          <a:p>
            <a:pPr indent="0" lvl="0" marL="0" rtl="0" algn="l">
              <a:lnSpc>
                <a:spcPct val="90000"/>
              </a:lnSpc>
              <a:spcBef>
                <a:spcPts val="0"/>
              </a:spcBef>
              <a:spcAft>
                <a:spcPts val="0"/>
              </a:spcAft>
              <a:buClr>
                <a:schemeClr val="dk1"/>
              </a:buClr>
              <a:buSzPts val="1800"/>
              <a:buFont typeface="Arial"/>
              <a:buNone/>
            </a:pPr>
            <a:r>
              <a:rPr lang="en-IN" sz="2400">
                <a:solidFill>
                  <a:schemeClr val="dk1"/>
                </a:solidFill>
              </a:rPr>
              <a:t>Dept. of CSE, IIITDM Kancheepuram</a:t>
            </a:r>
            <a:endParaRPr sz="2400">
              <a:solidFill>
                <a:schemeClr val="dk1"/>
              </a:solidFill>
            </a:endParaRPr>
          </a:p>
          <a:p>
            <a:pPr indent="0" lvl="0" marL="0" marR="0" rtl="0" algn="l">
              <a:lnSpc>
                <a:spcPct val="90000"/>
              </a:lnSpc>
              <a:spcBef>
                <a:spcPts val="0"/>
              </a:spcBef>
              <a:spcAft>
                <a:spcPts val="0"/>
              </a:spcAft>
              <a:buNone/>
            </a:pPr>
            <a:r>
              <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nvSpPr>
        <p:spPr>
          <a:xfrm>
            <a:off x="618280" y="346715"/>
            <a:ext cx="10515300" cy="942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IN" sz="3600">
                <a:solidFill>
                  <a:srgbClr val="214B8C"/>
                </a:solidFill>
                <a:latin typeface="Bookman Old Style"/>
                <a:ea typeface="Bookman Old Style"/>
                <a:cs typeface="Bookman Old Style"/>
                <a:sym typeface="Bookman Old Style"/>
              </a:rPr>
              <a:t>Codes</a:t>
            </a:r>
            <a:endParaRPr b="0" i="0" sz="3600" u="none" cap="none" strike="noStrike">
              <a:solidFill>
                <a:srgbClr val="000000"/>
              </a:solidFill>
              <a:latin typeface="Arial"/>
              <a:ea typeface="Arial"/>
              <a:cs typeface="Arial"/>
              <a:sym typeface="Arial"/>
            </a:endParaRPr>
          </a:p>
        </p:txBody>
      </p:sp>
      <p:sp>
        <p:nvSpPr>
          <p:cNvPr id="198" name="Google Shape;198;p36"/>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pic>
        <p:nvPicPr>
          <p:cNvPr id="199" name="Google Shape;199;p36"/>
          <p:cNvPicPr preferRelativeResize="0"/>
          <p:nvPr/>
        </p:nvPicPr>
        <p:blipFill>
          <a:blip r:embed="rId3">
            <a:alphaModFix/>
          </a:blip>
          <a:stretch>
            <a:fillRect/>
          </a:stretch>
        </p:blipFill>
        <p:spPr>
          <a:xfrm>
            <a:off x="927688" y="1496905"/>
            <a:ext cx="9896475" cy="405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7"/>
          <p:cNvPicPr preferRelativeResize="0"/>
          <p:nvPr/>
        </p:nvPicPr>
        <p:blipFill>
          <a:blip r:embed="rId3">
            <a:alphaModFix/>
          </a:blip>
          <a:stretch>
            <a:fillRect/>
          </a:stretch>
        </p:blipFill>
        <p:spPr>
          <a:xfrm>
            <a:off x="2881675" y="207350"/>
            <a:ext cx="7429500" cy="1533525"/>
          </a:xfrm>
          <a:prstGeom prst="rect">
            <a:avLst/>
          </a:prstGeom>
          <a:noFill/>
          <a:ln>
            <a:noFill/>
          </a:ln>
        </p:spPr>
      </p:pic>
      <p:pic>
        <p:nvPicPr>
          <p:cNvPr id="206" name="Google Shape;206;p37"/>
          <p:cNvPicPr preferRelativeResize="0"/>
          <p:nvPr/>
        </p:nvPicPr>
        <p:blipFill rotWithShape="1">
          <a:blip r:embed="rId4">
            <a:alphaModFix/>
          </a:blip>
          <a:srcRect b="0" l="-18550" r="18550" t="0"/>
          <a:stretch/>
        </p:blipFill>
        <p:spPr>
          <a:xfrm>
            <a:off x="1561350" y="1633538"/>
            <a:ext cx="750570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nvSpPr>
        <p:spPr>
          <a:xfrm>
            <a:off x="838080" y="365040"/>
            <a:ext cx="10515240" cy="942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IN" sz="3600" u="none" cap="none" strike="noStrike">
                <a:solidFill>
                  <a:srgbClr val="214B8C"/>
                </a:solidFill>
                <a:latin typeface="Bookman Old Style"/>
                <a:ea typeface="Bookman Old Style"/>
                <a:cs typeface="Bookman Old Style"/>
                <a:sym typeface="Bookman Old Style"/>
              </a:rPr>
              <a:t>Conclusion</a:t>
            </a:r>
            <a:endParaRPr b="0" i="0" sz="3600" u="none" cap="none" strike="noStrike">
              <a:solidFill>
                <a:srgbClr val="000000"/>
              </a:solidFill>
              <a:latin typeface="Arial"/>
              <a:ea typeface="Arial"/>
              <a:cs typeface="Arial"/>
              <a:sym typeface="Arial"/>
            </a:endParaRPr>
          </a:p>
        </p:txBody>
      </p:sp>
      <p:sp>
        <p:nvSpPr>
          <p:cNvPr id="213" name="Google Shape;213;p38"/>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sp>
        <p:nvSpPr>
          <p:cNvPr id="214" name="Google Shape;214;p38"/>
          <p:cNvSpPr txBox="1"/>
          <p:nvPr/>
        </p:nvSpPr>
        <p:spPr>
          <a:xfrm>
            <a:off x="1252175" y="1636125"/>
            <a:ext cx="9478200" cy="3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a:solidFill>
                  <a:schemeClr val="dk1"/>
                </a:solidFill>
              </a:rPr>
              <a:t>We wanted to build an application that can detect whether a given news is true or false with better accuracy and efficiency with minimal requirements. I hope we can continue this project and contribute to this important part of the future digital world.</a:t>
            </a:r>
            <a:endParaRPr sz="2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nvSpPr>
        <p:spPr>
          <a:xfrm>
            <a:off x="838080" y="365040"/>
            <a:ext cx="10515240" cy="942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IN" sz="3600" u="none" cap="none" strike="noStrike">
                <a:solidFill>
                  <a:srgbClr val="214B8C"/>
                </a:solidFill>
                <a:latin typeface="Bookman Old Style"/>
                <a:ea typeface="Bookman Old Style"/>
                <a:cs typeface="Bookman Old Style"/>
                <a:sym typeface="Bookman Old Style"/>
              </a:rPr>
              <a:t>Future Work</a:t>
            </a:r>
            <a:endParaRPr b="0" i="0" sz="3600" u="none" cap="none" strike="noStrike">
              <a:solidFill>
                <a:srgbClr val="000000"/>
              </a:solidFill>
              <a:latin typeface="Arial"/>
              <a:ea typeface="Arial"/>
              <a:cs typeface="Arial"/>
              <a:sym typeface="Arial"/>
            </a:endParaRPr>
          </a:p>
        </p:txBody>
      </p:sp>
      <p:sp>
        <p:nvSpPr>
          <p:cNvPr id="221" name="Google Shape;221;p39"/>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sp>
        <p:nvSpPr>
          <p:cNvPr id="222" name="Google Shape;222;p39"/>
          <p:cNvSpPr txBox="1"/>
          <p:nvPr/>
        </p:nvSpPr>
        <p:spPr>
          <a:xfrm>
            <a:off x="1050675" y="1947500"/>
            <a:ext cx="9946200" cy="3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a:solidFill>
                  <a:schemeClr val="dk1"/>
                </a:solidFill>
              </a:rPr>
              <a:t>The future scope for the project is to launch the application with good efficiency and correctness. If the results were quite good then I would like to explore other languages so that it can be used across the nation and even the world.</a:t>
            </a:r>
            <a:endParaRPr sz="2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nvSpPr>
        <p:spPr>
          <a:xfrm>
            <a:off x="838080" y="365040"/>
            <a:ext cx="10515240" cy="942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IN" sz="3600" u="none" cap="none" strike="noStrike">
                <a:solidFill>
                  <a:srgbClr val="214B8C"/>
                </a:solidFill>
                <a:latin typeface="Bookman Old Style"/>
                <a:ea typeface="Bookman Old Style"/>
                <a:cs typeface="Bookman Old Style"/>
                <a:sym typeface="Bookman Old Style"/>
              </a:rPr>
              <a:t>References</a:t>
            </a:r>
            <a:endParaRPr b="0" i="0" sz="3600" u="none" cap="none" strike="noStrike">
              <a:solidFill>
                <a:srgbClr val="000000"/>
              </a:solidFill>
              <a:latin typeface="Arial"/>
              <a:ea typeface="Arial"/>
              <a:cs typeface="Arial"/>
              <a:sym typeface="Arial"/>
            </a:endParaRPr>
          </a:p>
        </p:txBody>
      </p:sp>
      <p:sp>
        <p:nvSpPr>
          <p:cNvPr id="229" name="Google Shape;229;p40"/>
          <p:cNvSpPr txBox="1"/>
          <p:nvPr/>
        </p:nvSpPr>
        <p:spPr>
          <a:xfrm>
            <a:off x="838080" y="1511280"/>
            <a:ext cx="10515240" cy="4368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IN" sz="2400"/>
              <a:t>[1] R. K. Kaliyar, A. Goswami, and P. Narang, “Fakebert: Fake news detection in social media with a bert-based deep learning approach,” Multimedia tools and applications, vol. 80, no. 8, pp. 11 765–11 788, 2021.</a:t>
            </a:r>
            <a:endParaRPr sz="2400"/>
          </a:p>
          <a:p>
            <a:pPr indent="0" lvl="0" marL="0" marR="0" rtl="0" algn="l">
              <a:lnSpc>
                <a:spcPct val="90000"/>
              </a:lnSpc>
              <a:spcBef>
                <a:spcPts val="0"/>
              </a:spcBef>
              <a:spcAft>
                <a:spcPts val="0"/>
              </a:spcAft>
              <a:buNone/>
            </a:pPr>
            <a:r>
              <a:t/>
            </a:r>
            <a:endParaRPr sz="2400"/>
          </a:p>
          <a:p>
            <a:pPr indent="0" lvl="0" marL="0" marR="0" rtl="0" algn="l">
              <a:lnSpc>
                <a:spcPct val="90000"/>
              </a:lnSpc>
              <a:spcBef>
                <a:spcPts val="0"/>
              </a:spcBef>
              <a:spcAft>
                <a:spcPts val="0"/>
              </a:spcAft>
              <a:buNone/>
            </a:pPr>
            <a:r>
              <a:rPr lang="en-IN" sz="2400"/>
              <a:t>[2] A. Hosna, E. Merry, J. Gyalmo, Z. Alom, Z. Aung, and M. A. Azim, “Transfer learning: a friendly introduction,” Journal of Big Data, vol. 9, no. 1, p. 102, 2022</a:t>
            </a:r>
            <a:endParaRPr sz="2400"/>
          </a:p>
          <a:p>
            <a:pPr indent="0" lvl="0" marL="0" marR="0" rtl="0" algn="l">
              <a:lnSpc>
                <a:spcPct val="90000"/>
              </a:lnSpc>
              <a:spcBef>
                <a:spcPts val="0"/>
              </a:spcBef>
              <a:spcAft>
                <a:spcPts val="0"/>
              </a:spcAft>
              <a:buNone/>
            </a:pPr>
            <a:r>
              <a:t/>
            </a:r>
            <a:endParaRPr sz="2400"/>
          </a:p>
          <a:p>
            <a:pPr indent="0" lvl="0" marL="0" marR="0" rtl="0" algn="l">
              <a:lnSpc>
                <a:spcPct val="90000"/>
              </a:lnSpc>
              <a:spcBef>
                <a:spcPts val="0"/>
              </a:spcBef>
              <a:spcAft>
                <a:spcPts val="0"/>
              </a:spcAft>
              <a:buNone/>
            </a:pPr>
            <a:r>
              <a:rPr lang="en-IN" sz="2400"/>
              <a:t>[3] L. Floridi and M. Chiriatti, “Gpt-3: Its nature, scope, limits, and consequences,” Minds and Machines, vol. 30, pp. 681–694, 2020. </a:t>
            </a:r>
            <a:endParaRPr sz="2400"/>
          </a:p>
        </p:txBody>
      </p:sp>
      <p:sp>
        <p:nvSpPr>
          <p:cNvPr id="230" name="Google Shape;230;p40"/>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sp>
        <p:nvSpPr>
          <p:cNvPr id="237" name="Google Shape;237;p41"/>
          <p:cNvSpPr txBox="1"/>
          <p:nvPr/>
        </p:nvSpPr>
        <p:spPr>
          <a:xfrm>
            <a:off x="271080" y="2214000"/>
            <a:ext cx="11834280" cy="230148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0" i="0" lang="en-IN" sz="3600" u="none" cap="none" strike="noStrike">
                <a:solidFill>
                  <a:srgbClr val="214B8C"/>
                </a:solidFill>
                <a:latin typeface="Bookman Old Style"/>
                <a:ea typeface="Bookman Old Style"/>
                <a:cs typeface="Bookman Old Style"/>
                <a:sym typeface="Bookman Old Style"/>
              </a:rPr>
              <a:t>Thank You</a:t>
            </a:r>
            <a:br>
              <a:rPr b="0" i="0" lang="en-IN" sz="1800" u="none" cap="none" strike="noStrike">
                <a:solidFill>
                  <a:schemeClr val="dk1"/>
                </a:solidFill>
                <a:latin typeface="Arial"/>
                <a:ea typeface="Arial"/>
                <a:cs typeface="Arial"/>
                <a:sym typeface="Arial"/>
              </a:rPr>
            </a:br>
            <a:br>
              <a:rPr b="0" i="0" lang="en-IN" sz="1800" u="none" cap="none" strike="noStrike">
                <a:solidFill>
                  <a:schemeClr val="dk1"/>
                </a:solidFill>
                <a:latin typeface="Arial"/>
                <a:ea typeface="Arial"/>
                <a:cs typeface="Arial"/>
                <a:sym typeface="Arial"/>
              </a:rPr>
            </a:br>
            <a:r>
              <a:rPr b="0" i="0" lang="en-IN" sz="3600" u="none" cap="none" strike="noStrike">
                <a:solidFill>
                  <a:srgbClr val="214B8C"/>
                </a:solidFill>
                <a:latin typeface="Bookman Old Style"/>
                <a:ea typeface="Bookman Old Style"/>
                <a:cs typeface="Bookman Old Style"/>
                <a:sym typeface="Bookman Old Style"/>
              </a:rPr>
              <a:t>Any Questions?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nvSpPr>
        <p:spPr>
          <a:xfrm>
            <a:off x="838080" y="365040"/>
            <a:ext cx="10515240" cy="942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IN" sz="3600" u="none" cap="none" strike="noStrike">
                <a:solidFill>
                  <a:srgbClr val="214B8C"/>
                </a:solidFill>
                <a:latin typeface="Bookman Old Style"/>
                <a:ea typeface="Bookman Old Style"/>
                <a:cs typeface="Bookman Old Style"/>
                <a:sym typeface="Bookman Old Style"/>
              </a:rPr>
              <a:t>Table of Contents</a:t>
            </a:r>
            <a:endParaRPr b="0" i="0" sz="3600" u="none" cap="none" strike="noStrike">
              <a:solidFill>
                <a:srgbClr val="000000"/>
              </a:solidFill>
              <a:latin typeface="Arial"/>
              <a:ea typeface="Arial"/>
              <a:cs typeface="Arial"/>
              <a:sym typeface="Arial"/>
            </a:endParaRPr>
          </a:p>
        </p:txBody>
      </p:sp>
      <p:sp>
        <p:nvSpPr>
          <p:cNvPr id="132" name="Google Shape;132;p28"/>
          <p:cNvSpPr txBox="1"/>
          <p:nvPr/>
        </p:nvSpPr>
        <p:spPr>
          <a:xfrm>
            <a:off x="838080" y="1511280"/>
            <a:ext cx="10515240" cy="4368600"/>
          </a:xfrm>
          <a:prstGeom prst="rect">
            <a:avLst/>
          </a:prstGeom>
          <a:noFill/>
          <a:ln>
            <a:noFill/>
          </a:ln>
        </p:spPr>
        <p:txBody>
          <a:bodyPr anchorCtr="0" anchor="t" bIns="45700" lIns="91425" spcFirstLastPara="1" rIns="91425" wrap="square" tIns="45700">
            <a:noAutofit/>
          </a:bodyPr>
          <a:lstStyle/>
          <a:p>
            <a:pPr indent="-342720" lvl="0" marL="457200" marR="0" rtl="0" algn="l">
              <a:lnSpc>
                <a:spcPct val="90000"/>
              </a:lnSpc>
              <a:spcBef>
                <a:spcPts val="0"/>
              </a:spcBef>
              <a:spcAft>
                <a:spcPts val="0"/>
              </a:spcAft>
              <a:buClr>
                <a:srgbClr val="000000"/>
              </a:buClr>
              <a:buSzPts val="2800"/>
              <a:buFont typeface="Arial"/>
              <a:buChar char="•"/>
            </a:pPr>
            <a:r>
              <a:rPr b="0" i="0" lang="en-IN" sz="2800" u="none" cap="none" strike="noStrike">
                <a:solidFill>
                  <a:srgbClr val="000000"/>
                </a:solidFill>
                <a:latin typeface="Arial"/>
                <a:ea typeface="Arial"/>
                <a:cs typeface="Arial"/>
                <a:sym typeface="Arial"/>
              </a:rPr>
              <a:t>Introduction  </a:t>
            </a:r>
            <a:endParaRPr b="0" i="0" sz="2800" u="none" cap="none" strike="noStrike">
              <a:solidFill>
                <a:srgbClr val="000000"/>
              </a:solidFill>
              <a:latin typeface="Arial"/>
              <a:ea typeface="Arial"/>
              <a:cs typeface="Arial"/>
              <a:sym typeface="Arial"/>
            </a:endParaRPr>
          </a:p>
          <a:p>
            <a:pPr indent="-342720" lvl="0" marL="457200" marR="0" rtl="0" algn="l">
              <a:lnSpc>
                <a:spcPct val="90000"/>
              </a:lnSpc>
              <a:spcBef>
                <a:spcPts val="0"/>
              </a:spcBef>
              <a:spcAft>
                <a:spcPts val="0"/>
              </a:spcAft>
              <a:buClr>
                <a:srgbClr val="000000"/>
              </a:buClr>
              <a:buSzPts val="2800"/>
              <a:buFont typeface="Arial"/>
              <a:buChar char="•"/>
            </a:pPr>
            <a:r>
              <a:rPr b="0" i="0" lang="en-IN" sz="2800" u="none" cap="none" strike="noStrike">
                <a:solidFill>
                  <a:srgbClr val="000000"/>
                </a:solidFill>
                <a:latin typeface="Arial"/>
                <a:ea typeface="Arial"/>
                <a:cs typeface="Arial"/>
                <a:sym typeface="Arial"/>
              </a:rPr>
              <a:t>Problem Definition</a:t>
            </a:r>
            <a:endParaRPr b="0" i="0" sz="2800" u="none" cap="none" strike="noStrike">
              <a:solidFill>
                <a:srgbClr val="000000"/>
              </a:solidFill>
              <a:latin typeface="Arial"/>
              <a:ea typeface="Arial"/>
              <a:cs typeface="Arial"/>
              <a:sym typeface="Arial"/>
            </a:endParaRPr>
          </a:p>
          <a:p>
            <a:pPr indent="-342720" lvl="0" marL="457200" marR="0" rtl="0" algn="l">
              <a:lnSpc>
                <a:spcPct val="90000"/>
              </a:lnSpc>
              <a:spcBef>
                <a:spcPts val="0"/>
              </a:spcBef>
              <a:spcAft>
                <a:spcPts val="0"/>
              </a:spcAft>
              <a:buClr>
                <a:srgbClr val="000000"/>
              </a:buClr>
              <a:buSzPts val="2800"/>
              <a:buFont typeface="Arial"/>
              <a:buChar char="•"/>
            </a:pPr>
            <a:r>
              <a:rPr b="0" i="0" lang="en-IN" sz="2800" u="none" cap="none" strike="noStrike">
                <a:solidFill>
                  <a:srgbClr val="000000"/>
                </a:solidFill>
                <a:latin typeface="Arial"/>
                <a:ea typeface="Arial"/>
                <a:cs typeface="Arial"/>
                <a:sym typeface="Arial"/>
              </a:rPr>
              <a:t>Literature Survey</a:t>
            </a:r>
            <a:endParaRPr b="0" i="0" sz="2800" u="none" cap="none" strike="noStrike">
              <a:solidFill>
                <a:srgbClr val="000000"/>
              </a:solidFill>
              <a:latin typeface="Arial"/>
              <a:ea typeface="Arial"/>
              <a:cs typeface="Arial"/>
              <a:sym typeface="Arial"/>
            </a:endParaRPr>
          </a:p>
          <a:p>
            <a:pPr indent="-342720" lvl="0" marL="457200" marR="0" rtl="0" algn="l">
              <a:lnSpc>
                <a:spcPct val="90000"/>
              </a:lnSpc>
              <a:spcBef>
                <a:spcPts val="0"/>
              </a:spcBef>
              <a:spcAft>
                <a:spcPts val="0"/>
              </a:spcAft>
              <a:buClr>
                <a:srgbClr val="000000"/>
              </a:buClr>
              <a:buSzPts val="2800"/>
              <a:buFont typeface="Arial"/>
              <a:buChar char="•"/>
            </a:pPr>
            <a:r>
              <a:rPr b="0" i="0" lang="en-IN" sz="2800" u="none" cap="none" strike="noStrike">
                <a:solidFill>
                  <a:srgbClr val="000000"/>
                </a:solidFill>
                <a:latin typeface="Arial"/>
                <a:ea typeface="Arial"/>
                <a:cs typeface="Arial"/>
                <a:sym typeface="Arial"/>
              </a:rPr>
              <a:t>Contribution </a:t>
            </a:r>
            <a:r>
              <a:rPr lang="en-IN" sz="2800"/>
              <a:t>/</a:t>
            </a:r>
            <a:r>
              <a:rPr b="0" i="0" lang="en-IN" sz="2800" u="none" cap="none" strike="noStrike">
                <a:solidFill>
                  <a:srgbClr val="000000"/>
                </a:solidFill>
                <a:latin typeface="Arial"/>
                <a:ea typeface="Arial"/>
                <a:cs typeface="Arial"/>
                <a:sym typeface="Arial"/>
              </a:rPr>
              <a:t>Work done</a:t>
            </a:r>
            <a:endParaRPr b="0" i="0" sz="2800" u="none" cap="none" strike="noStrike">
              <a:solidFill>
                <a:srgbClr val="000000"/>
              </a:solidFill>
              <a:latin typeface="Arial"/>
              <a:ea typeface="Arial"/>
              <a:cs typeface="Arial"/>
              <a:sym typeface="Arial"/>
            </a:endParaRPr>
          </a:p>
          <a:p>
            <a:pPr indent="-342720" lvl="0" marL="457200" marR="0" rtl="0" algn="l">
              <a:lnSpc>
                <a:spcPct val="90000"/>
              </a:lnSpc>
              <a:spcBef>
                <a:spcPts val="0"/>
              </a:spcBef>
              <a:spcAft>
                <a:spcPts val="0"/>
              </a:spcAft>
              <a:buClr>
                <a:srgbClr val="000000"/>
              </a:buClr>
              <a:buSzPts val="2800"/>
              <a:buFont typeface="Arial"/>
              <a:buChar char="•"/>
            </a:pPr>
            <a:r>
              <a:rPr lang="en-IN" sz="2800"/>
              <a:t>Code</a:t>
            </a:r>
            <a:endParaRPr b="0" i="0" sz="2800" u="none" cap="none" strike="noStrike">
              <a:solidFill>
                <a:srgbClr val="000000"/>
              </a:solidFill>
              <a:latin typeface="Arial"/>
              <a:ea typeface="Arial"/>
              <a:cs typeface="Arial"/>
              <a:sym typeface="Arial"/>
            </a:endParaRPr>
          </a:p>
          <a:p>
            <a:pPr indent="-342720" lvl="0" marL="457200" marR="0" rtl="0" algn="l">
              <a:lnSpc>
                <a:spcPct val="90000"/>
              </a:lnSpc>
              <a:spcBef>
                <a:spcPts val="0"/>
              </a:spcBef>
              <a:spcAft>
                <a:spcPts val="0"/>
              </a:spcAft>
              <a:buClr>
                <a:srgbClr val="000000"/>
              </a:buClr>
              <a:buSzPts val="2800"/>
              <a:buFont typeface="Arial"/>
              <a:buChar char="•"/>
            </a:pPr>
            <a:r>
              <a:rPr b="0" i="0" lang="en-IN" sz="2800" u="none" cap="none" strike="noStrike">
                <a:solidFill>
                  <a:srgbClr val="000000"/>
                </a:solidFill>
                <a:latin typeface="Arial"/>
                <a:ea typeface="Arial"/>
                <a:cs typeface="Arial"/>
                <a:sym typeface="Arial"/>
              </a:rPr>
              <a:t>Conclusion</a:t>
            </a:r>
            <a:endParaRPr b="0" i="0" sz="2800" u="none" cap="none" strike="noStrike">
              <a:solidFill>
                <a:srgbClr val="000000"/>
              </a:solidFill>
              <a:latin typeface="Arial"/>
              <a:ea typeface="Arial"/>
              <a:cs typeface="Arial"/>
              <a:sym typeface="Arial"/>
            </a:endParaRPr>
          </a:p>
          <a:p>
            <a:pPr indent="-342720" lvl="0" marL="457200" marR="0" rtl="0" algn="l">
              <a:lnSpc>
                <a:spcPct val="90000"/>
              </a:lnSpc>
              <a:spcBef>
                <a:spcPts val="0"/>
              </a:spcBef>
              <a:spcAft>
                <a:spcPts val="0"/>
              </a:spcAft>
              <a:buClr>
                <a:srgbClr val="000000"/>
              </a:buClr>
              <a:buSzPts val="2800"/>
              <a:buFont typeface="Arial"/>
              <a:buChar char="•"/>
            </a:pPr>
            <a:r>
              <a:rPr b="0" i="0" lang="en-IN" sz="2800" u="none" cap="none" strike="noStrike">
                <a:solidFill>
                  <a:srgbClr val="000000"/>
                </a:solidFill>
                <a:latin typeface="Arial"/>
                <a:ea typeface="Arial"/>
                <a:cs typeface="Arial"/>
                <a:sym typeface="Arial"/>
              </a:rPr>
              <a:t>Future Work </a:t>
            </a:r>
            <a:endParaRPr b="0" i="0" sz="2800" u="none" cap="none" strike="noStrike">
              <a:solidFill>
                <a:srgbClr val="000000"/>
              </a:solidFill>
              <a:latin typeface="Arial"/>
              <a:ea typeface="Arial"/>
              <a:cs typeface="Arial"/>
              <a:sym typeface="Arial"/>
            </a:endParaRPr>
          </a:p>
          <a:p>
            <a:pPr indent="-228240" lvl="0" marL="457200" marR="0" rtl="0" algn="l">
              <a:lnSpc>
                <a:spcPct val="9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33" name="Google Shape;133;p28"/>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nvSpPr>
        <p:spPr>
          <a:xfrm>
            <a:off x="838080" y="365040"/>
            <a:ext cx="10515240" cy="942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IN" sz="3600" u="none" cap="none" strike="noStrike">
                <a:solidFill>
                  <a:srgbClr val="214B8C"/>
                </a:solidFill>
                <a:latin typeface="Bookman Old Style"/>
                <a:ea typeface="Bookman Old Style"/>
                <a:cs typeface="Bookman Old Style"/>
                <a:sym typeface="Bookman Old Style"/>
              </a:rPr>
              <a:t>Weekly Review Report</a:t>
            </a:r>
            <a:endParaRPr b="0" i="0" sz="3600" u="none" cap="none" strike="noStrike">
              <a:solidFill>
                <a:srgbClr val="000000"/>
              </a:solidFill>
              <a:latin typeface="Arial"/>
              <a:ea typeface="Arial"/>
              <a:cs typeface="Arial"/>
              <a:sym typeface="Arial"/>
            </a:endParaRPr>
          </a:p>
        </p:txBody>
      </p:sp>
      <p:sp>
        <p:nvSpPr>
          <p:cNvPr id="140" name="Google Shape;140;p29"/>
          <p:cNvSpPr txBox="1"/>
          <p:nvPr/>
        </p:nvSpPr>
        <p:spPr>
          <a:xfrm>
            <a:off x="838080" y="1511280"/>
            <a:ext cx="10515240" cy="43686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41" name="Google Shape;141;p29"/>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pic>
        <p:nvPicPr>
          <p:cNvPr id="142" name="Google Shape;142;p29"/>
          <p:cNvPicPr preferRelativeResize="0"/>
          <p:nvPr/>
        </p:nvPicPr>
        <p:blipFill>
          <a:blip r:embed="rId3">
            <a:alphaModFix/>
          </a:blip>
          <a:stretch>
            <a:fillRect/>
          </a:stretch>
        </p:blipFill>
        <p:spPr>
          <a:xfrm>
            <a:off x="1224100" y="1511275"/>
            <a:ext cx="8967875" cy="4026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nvSpPr>
        <p:spPr>
          <a:xfrm>
            <a:off x="838080" y="365040"/>
            <a:ext cx="10515240" cy="942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IN" sz="3600" u="none" cap="none" strike="noStrike">
                <a:solidFill>
                  <a:srgbClr val="214B8C"/>
                </a:solidFill>
                <a:latin typeface="Bookman Old Style"/>
                <a:ea typeface="Bookman Old Style"/>
                <a:cs typeface="Bookman Old Style"/>
                <a:sym typeface="Bookman Old Style"/>
              </a:rPr>
              <a:t>Reviews given by the panel members in the last evaluation meeting</a:t>
            </a:r>
            <a:br>
              <a:rPr b="0" i="0" lang="en-IN" sz="1800" u="none" cap="none" strike="noStrike">
                <a:solidFill>
                  <a:schemeClr val="dk1"/>
                </a:solidFill>
                <a:latin typeface="Arial"/>
                <a:ea typeface="Arial"/>
                <a:cs typeface="Arial"/>
                <a:sym typeface="Arial"/>
              </a:rPr>
            </a:br>
            <a:r>
              <a:rPr b="0" i="0" lang="en-IN" sz="3600" u="none" cap="none" strike="noStrike">
                <a:solidFill>
                  <a:srgbClr val="214B8C"/>
                </a:solidFill>
                <a:latin typeface="Bookman Old Style"/>
                <a:ea typeface="Bookman Old Style"/>
                <a:cs typeface="Bookman Old Style"/>
                <a:sym typeface="Bookman Old Style"/>
              </a:rPr>
              <a:t>&lt;Optional Slide&gt; &lt;Remove If not Applicable&gt;</a:t>
            </a:r>
            <a:endParaRPr b="0" i="0" sz="3600" u="none" cap="none" strike="noStrike">
              <a:solidFill>
                <a:srgbClr val="000000"/>
              </a:solidFill>
              <a:latin typeface="Arial"/>
              <a:ea typeface="Arial"/>
              <a:cs typeface="Arial"/>
              <a:sym typeface="Arial"/>
            </a:endParaRPr>
          </a:p>
        </p:txBody>
      </p:sp>
      <p:sp>
        <p:nvSpPr>
          <p:cNvPr id="149" name="Google Shape;149;p30"/>
          <p:cNvSpPr txBox="1"/>
          <p:nvPr/>
        </p:nvSpPr>
        <p:spPr>
          <a:xfrm>
            <a:off x="792000" y="1823400"/>
            <a:ext cx="10515240" cy="4368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IN" sz="2400" u="none" cap="none" strike="noStrike">
                <a:solidFill>
                  <a:srgbClr val="000000"/>
                </a:solidFill>
                <a:latin typeface="Arial"/>
                <a:ea typeface="Arial"/>
                <a:cs typeface="Arial"/>
                <a:sym typeface="Arial"/>
              </a:rPr>
              <a:t>Those who are continuing on the extension of the design project as the final year project, need to write the reviews given by the panel members in the last evaluation meeting.</a:t>
            </a:r>
            <a:endParaRPr b="0" i="0" sz="2400" u="none" cap="none" strike="noStrike">
              <a:solidFill>
                <a:srgbClr val="000000"/>
              </a:solidFill>
              <a:latin typeface="Arial"/>
              <a:ea typeface="Arial"/>
              <a:cs typeface="Arial"/>
              <a:sym typeface="Arial"/>
            </a:endParaRPr>
          </a:p>
        </p:txBody>
      </p:sp>
      <p:sp>
        <p:nvSpPr>
          <p:cNvPr id="150" name="Google Shape;150;p30"/>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nvSpPr>
        <p:spPr>
          <a:xfrm>
            <a:off x="838080" y="365040"/>
            <a:ext cx="10515240" cy="942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IN" sz="3600" u="none" cap="none" strike="noStrike">
                <a:solidFill>
                  <a:srgbClr val="214B8C"/>
                </a:solidFill>
                <a:latin typeface="Bookman Old Style"/>
                <a:ea typeface="Bookman Old Style"/>
                <a:cs typeface="Bookman Old Style"/>
                <a:sym typeface="Bookman Old Style"/>
              </a:rPr>
              <a:t>Introduction</a:t>
            </a:r>
            <a:endParaRPr b="0" i="0" sz="3600" u="none" cap="none" strike="noStrike">
              <a:solidFill>
                <a:srgbClr val="000000"/>
              </a:solidFill>
              <a:latin typeface="Arial"/>
              <a:ea typeface="Arial"/>
              <a:cs typeface="Arial"/>
              <a:sym typeface="Arial"/>
            </a:endParaRPr>
          </a:p>
        </p:txBody>
      </p:sp>
      <p:sp>
        <p:nvSpPr>
          <p:cNvPr id="157" name="Google Shape;157;p31"/>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pic>
        <p:nvPicPr>
          <p:cNvPr id="158" name="Google Shape;158;p31"/>
          <p:cNvPicPr preferRelativeResize="0"/>
          <p:nvPr/>
        </p:nvPicPr>
        <p:blipFill rotWithShape="1">
          <a:blip r:embed="rId3">
            <a:alphaModFix/>
          </a:blip>
          <a:srcRect b="0" l="0" r="0" t="0"/>
          <a:stretch/>
        </p:blipFill>
        <p:spPr>
          <a:xfrm>
            <a:off x="4919150" y="932250"/>
            <a:ext cx="5628999" cy="3068550"/>
          </a:xfrm>
          <a:prstGeom prst="rect">
            <a:avLst/>
          </a:prstGeom>
          <a:noFill/>
          <a:ln>
            <a:noFill/>
          </a:ln>
        </p:spPr>
      </p:pic>
      <p:sp>
        <p:nvSpPr>
          <p:cNvPr id="159" name="Google Shape;159;p31"/>
          <p:cNvSpPr txBox="1"/>
          <p:nvPr/>
        </p:nvSpPr>
        <p:spPr>
          <a:xfrm>
            <a:off x="812550" y="4328750"/>
            <a:ext cx="9735600" cy="1596900"/>
          </a:xfrm>
          <a:prstGeom prst="rect">
            <a:avLst/>
          </a:prstGeom>
          <a:noFill/>
          <a:ln>
            <a:noFill/>
          </a:ln>
        </p:spPr>
        <p:txBody>
          <a:bodyPr anchorCtr="0" anchor="t" bIns="91425" lIns="91425" spcFirstLastPara="1" rIns="91425" wrap="square" tIns="91425">
            <a:noAutofit/>
          </a:bodyPr>
          <a:lstStyle/>
          <a:p>
            <a:pPr indent="-279400" lvl="0" marL="342900" rtl="0" algn="l">
              <a:lnSpc>
                <a:spcPct val="90000"/>
              </a:lnSpc>
              <a:spcBef>
                <a:spcPts val="1000"/>
              </a:spcBef>
              <a:spcAft>
                <a:spcPts val="0"/>
              </a:spcAft>
              <a:buClr>
                <a:schemeClr val="dk1"/>
              </a:buClr>
              <a:buSzPts val="2000"/>
              <a:buChar char="•"/>
            </a:pPr>
            <a:r>
              <a:rPr lang="en-IN" sz="2000">
                <a:solidFill>
                  <a:schemeClr val="dk1"/>
                </a:solidFill>
              </a:rPr>
              <a:t>In the current digital world fake news has become a great problem making people unable to trust anybody. News organizations have also become untrustworthy by printing and spreading fake news.</a:t>
            </a:r>
            <a:endParaRPr sz="2000">
              <a:solidFill>
                <a:schemeClr val="dk1"/>
              </a:solidFill>
            </a:endParaRPr>
          </a:p>
          <a:p>
            <a:pPr indent="-279400" lvl="0" marL="342900" rtl="0" algn="l">
              <a:lnSpc>
                <a:spcPct val="90000"/>
              </a:lnSpc>
              <a:spcBef>
                <a:spcPts val="1000"/>
              </a:spcBef>
              <a:spcAft>
                <a:spcPts val="0"/>
              </a:spcAft>
              <a:buClr>
                <a:schemeClr val="dk1"/>
              </a:buClr>
              <a:buSzPts val="2000"/>
              <a:buChar char="•"/>
            </a:pPr>
            <a:r>
              <a:rPr lang="en-IN" sz="2000">
                <a:solidFill>
                  <a:schemeClr val="dk1"/>
                </a:solidFill>
              </a:rPr>
              <a:t>Previously they used to say information is wealth but now it is hard to say whether what we know are heard is whether true or false.</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nvSpPr>
        <p:spPr>
          <a:xfrm>
            <a:off x="838080" y="365040"/>
            <a:ext cx="10515300" cy="942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IN" sz="3600" u="none" cap="none" strike="noStrike">
                <a:solidFill>
                  <a:srgbClr val="214B8C"/>
                </a:solidFill>
                <a:latin typeface="Bookman Old Style"/>
                <a:ea typeface="Bookman Old Style"/>
                <a:cs typeface="Bookman Old Style"/>
                <a:sym typeface="Bookman Old Style"/>
              </a:rPr>
              <a:t>Problem Definition</a:t>
            </a:r>
            <a:endParaRPr b="0" i="0" sz="3600" u="none" cap="none" strike="noStrike">
              <a:solidFill>
                <a:srgbClr val="000000"/>
              </a:solidFill>
              <a:latin typeface="Arial"/>
              <a:ea typeface="Arial"/>
              <a:cs typeface="Arial"/>
              <a:sym typeface="Arial"/>
            </a:endParaRPr>
          </a:p>
        </p:txBody>
      </p:sp>
      <p:sp>
        <p:nvSpPr>
          <p:cNvPr id="166" name="Google Shape;166;p32"/>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sp>
        <p:nvSpPr>
          <p:cNvPr id="167" name="Google Shape;167;p32"/>
          <p:cNvSpPr txBox="1"/>
          <p:nvPr/>
        </p:nvSpPr>
        <p:spPr>
          <a:xfrm>
            <a:off x="959100" y="1617775"/>
            <a:ext cx="10394400" cy="4139700"/>
          </a:xfrm>
          <a:prstGeom prst="rect">
            <a:avLst/>
          </a:prstGeom>
          <a:noFill/>
          <a:ln>
            <a:noFill/>
          </a:ln>
        </p:spPr>
        <p:txBody>
          <a:bodyPr anchorCtr="0" anchor="t" bIns="91425" lIns="91425" spcFirstLastPara="1" rIns="91425" wrap="square" tIns="91425">
            <a:noAutofit/>
          </a:bodyPr>
          <a:lstStyle/>
          <a:p>
            <a:pPr indent="-304800" lvl="0" marL="342900" rtl="0" algn="l">
              <a:lnSpc>
                <a:spcPct val="90000"/>
              </a:lnSpc>
              <a:spcBef>
                <a:spcPts val="1000"/>
              </a:spcBef>
              <a:spcAft>
                <a:spcPts val="0"/>
              </a:spcAft>
              <a:buClr>
                <a:schemeClr val="dk1"/>
              </a:buClr>
              <a:buSzPts val="2400"/>
              <a:buChar char="•"/>
            </a:pPr>
            <a:r>
              <a:rPr lang="en-IN" sz="2400">
                <a:solidFill>
                  <a:schemeClr val="dk1"/>
                </a:solidFill>
              </a:rPr>
              <a:t>The problem is to develop a machine learning model that can detect fake news from a dataset / databases.</a:t>
            </a:r>
            <a:endParaRPr sz="2400">
              <a:solidFill>
                <a:schemeClr val="dk1"/>
              </a:solidFill>
            </a:endParaRPr>
          </a:p>
          <a:p>
            <a:pPr indent="-292100" lvl="0" marL="342900" rtl="0" algn="l">
              <a:lnSpc>
                <a:spcPct val="90000"/>
              </a:lnSpc>
              <a:spcBef>
                <a:spcPts val="1000"/>
              </a:spcBef>
              <a:spcAft>
                <a:spcPts val="0"/>
              </a:spcAft>
              <a:buClr>
                <a:schemeClr val="dk1"/>
              </a:buClr>
              <a:buSzPts val="2400"/>
              <a:buChar char="•"/>
            </a:pPr>
            <a:r>
              <a:rPr lang="en-IN" sz="2400">
                <a:solidFill>
                  <a:schemeClr val="dk1"/>
                </a:solidFill>
              </a:rPr>
              <a:t>The success of this project depends on the quality and quantity of the datasets that we use train the model.</a:t>
            </a:r>
            <a:endParaRPr sz="2400">
              <a:solidFill>
                <a:schemeClr val="dk1"/>
              </a:solidFill>
            </a:endParaRPr>
          </a:p>
          <a:p>
            <a:pPr indent="-292100" lvl="0" marL="342900" rtl="0" algn="l">
              <a:lnSpc>
                <a:spcPct val="90000"/>
              </a:lnSpc>
              <a:spcBef>
                <a:spcPts val="1000"/>
              </a:spcBef>
              <a:spcAft>
                <a:spcPts val="0"/>
              </a:spcAft>
              <a:buClr>
                <a:schemeClr val="dk1"/>
              </a:buClr>
              <a:buSzPts val="2400"/>
              <a:buChar char="•"/>
            </a:pPr>
            <a:r>
              <a:rPr lang="en-IN" sz="2400">
                <a:solidFill>
                  <a:schemeClr val="dk1"/>
                </a:solidFill>
              </a:rPr>
              <a:t>The larger the training dataset the more accurate the model differentiates between real and fake news.</a:t>
            </a:r>
            <a:endParaRPr sz="2400">
              <a:solidFill>
                <a:schemeClr val="dk1"/>
              </a:solidFill>
            </a:endParaRPr>
          </a:p>
          <a:p>
            <a:pPr indent="-292100" lvl="0" marL="342900" rtl="0" algn="l">
              <a:lnSpc>
                <a:spcPct val="90000"/>
              </a:lnSpc>
              <a:spcBef>
                <a:spcPts val="1000"/>
              </a:spcBef>
              <a:spcAft>
                <a:spcPts val="0"/>
              </a:spcAft>
              <a:buClr>
                <a:schemeClr val="dk1"/>
              </a:buClr>
              <a:buSzPts val="2400"/>
              <a:buChar char="•"/>
            </a:pPr>
            <a:r>
              <a:rPr lang="en-IN" sz="2400">
                <a:solidFill>
                  <a:schemeClr val="dk1"/>
                </a:solidFill>
              </a:rPr>
              <a:t>One other thing is also very important. That is for the application to be able to work without any big servers or hardware.</a:t>
            </a:r>
            <a:endParaRPr sz="2400">
              <a:solidFill>
                <a:schemeClr val="dk1"/>
              </a:solidFill>
            </a:endParaRPr>
          </a:p>
          <a:p>
            <a:pPr indent="-292100" lvl="0" marL="342900" rtl="0" algn="l">
              <a:lnSpc>
                <a:spcPct val="90000"/>
              </a:lnSpc>
              <a:spcBef>
                <a:spcPts val="1000"/>
              </a:spcBef>
              <a:spcAft>
                <a:spcPts val="0"/>
              </a:spcAft>
              <a:buClr>
                <a:schemeClr val="dk1"/>
              </a:buClr>
              <a:buSzPts val="2400"/>
              <a:buChar char="•"/>
            </a:pPr>
            <a:r>
              <a:rPr lang="en-IN" sz="2400">
                <a:solidFill>
                  <a:schemeClr val="dk1"/>
                </a:solidFill>
              </a:rPr>
              <a:t>It should be simple for anyone to use.</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nvSpPr>
        <p:spPr>
          <a:xfrm>
            <a:off x="838080" y="365040"/>
            <a:ext cx="10515240" cy="942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IN" sz="3600" u="none" cap="none" strike="noStrike">
                <a:solidFill>
                  <a:srgbClr val="214B8C"/>
                </a:solidFill>
                <a:latin typeface="Bookman Old Style"/>
                <a:ea typeface="Bookman Old Style"/>
                <a:cs typeface="Bookman Old Style"/>
                <a:sym typeface="Bookman Old Style"/>
              </a:rPr>
              <a:t>Literature Survey</a:t>
            </a:r>
            <a:endParaRPr b="0" i="0" sz="3600" u="none" cap="none" strike="noStrike">
              <a:solidFill>
                <a:srgbClr val="000000"/>
              </a:solidFill>
              <a:latin typeface="Arial"/>
              <a:ea typeface="Arial"/>
              <a:cs typeface="Arial"/>
              <a:sym typeface="Arial"/>
            </a:endParaRPr>
          </a:p>
        </p:txBody>
      </p:sp>
      <p:sp>
        <p:nvSpPr>
          <p:cNvPr id="174" name="Google Shape;174;p33"/>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sp>
        <p:nvSpPr>
          <p:cNvPr id="175" name="Google Shape;175;p33"/>
          <p:cNvSpPr txBox="1"/>
          <p:nvPr/>
        </p:nvSpPr>
        <p:spPr>
          <a:xfrm>
            <a:off x="904150" y="1674200"/>
            <a:ext cx="10449300" cy="3956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800"/>
              <a:buFont typeface="Arial"/>
              <a:buNone/>
            </a:pPr>
            <a:r>
              <a:rPr lang="en-IN" sz="2600">
                <a:solidFill>
                  <a:schemeClr val="dk1"/>
                </a:solidFill>
              </a:rPr>
              <a:t>These are the existing analysis and works related to fake news detection.</a:t>
            </a:r>
            <a:endParaRPr sz="2600">
              <a:solidFill>
                <a:schemeClr val="dk1"/>
              </a:solidFill>
            </a:endParaRPr>
          </a:p>
          <a:p>
            <a:pPr indent="-393700" lvl="0" marL="457200" rtl="0" algn="l">
              <a:lnSpc>
                <a:spcPct val="90000"/>
              </a:lnSpc>
              <a:spcBef>
                <a:spcPts val="1000"/>
              </a:spcBef>
              <a:spcAft>
                <a:spcPts val="0"/>
              </a:spcAft>
              <a:buClr>
                <a:schemeClr val="dk1"/>
              </a:buClr>
              <a:buSzPts val="2600"/>
              <a:buChar char="●"/>
            </a:pPr>
            <a:r>
              <a:rPr lang="en-IN" sz="2600">
                <a:solidFill>
                  <a:schemeClr val="dk1"/>
                </a:solidFill>
              </a:rPr>
              <a:t>Using Machine Learning Algorithms : This helps in feature extraction and vectorization and then use sckit-learn and perform tokenization and feature extraction of text data. [1]</a:t>
            </a:r>
            <a:endParaRPr sz="2600">
              <a:solidFill>
                <a:schemeClr val="dk1"/>
              </a:solidFill>
            </a:endParaRPr>
          </a:p>
          <a:p>
            <a:pPr indent="0" lvl="0" marL="457200" rtl="0" algn="l">
              <a:lnSpc>
                <a:spcPct val="90000"/>
              </a:lnSpc>
              <a:spcBef>
                <a:spcPts val="1000"/>
              </a:spcBef>
              <a:spcAft>
                <a:spcPts val="0"/>
              </a:spcAft>
              <a:buClr>
                <a:schemeClr val="dk1"/>
              </a:buClr>
              <a:buSzPts val="1800"/>
              <a:buFont typeface="Arial"/>
              <a:buNone/>
            </a:pPr>
            <a:r>
              <a:t/>
            </a:r>
            <a:endParaRPr sz="2600">
              <a:solidFill>
                <a:schemeClr val="dk1"/>
              </a:solidFill>
            </a:endParaRPr>
          </a:p>
          <a:p>
            <a:pPr indent="-393700" lvl="0" marL="457200" rtl="0" algn="l">
              <a:lnSpc>
                <a:spcPct val="90000"/>
              </a:lnSpc>
              <a:spcBef>
                <a:spcPts val="1000"/>
              </a:spcBef>
              <a:spcAft>
                <a:spcPts val="0"/>
              </a:spcAft>
              <a:buClr>
                <a:schemeClr val="dk1"/>
              </a:buClr>
              <a:buSzPts val="2600"/>
              <a:buChar char="●"/>
            </a:pPr>
            <a:r>
              <a:rPr lang="en-IN" sz="2600">
                <a:solidFill>
                  <a:schemeClr val="dk1"/>
                </a:solidFill>
              </a:rPr>
              <a:t>Using Social Network Analysis : In this clickbaits lure users into clicking on links with eye catching headlines or images. [2]</a:t>
            </a:r>
            <a:endParaRPr sz="2600">
              <a:solidFill>
                <a:schemeClr val="dk1"/>
              </a:solidFill>
            </a:endParaRPr>
          </a:p>
          <a:p>
            <a:pPr indent="0" lvl="0" marL="457200" rtl="0" algn="l">
              <a:lnSpc>
                <a:spcPct val="90000"/>
              </a:lnSpc>
              <a:spcBef>
                <a:spcPts val="1000"/>
              </a:spcBef>
              <a:spcAft>
                <a:spcPts val="0"/>
              </a:spcAft>
              <a:buClr>
                <a:schemeClr val="dk1"/>
              </a:buClr>
              <a:buSzPts val="1800"/>
              <a:buFont typeface="Arial"/>
              <a:buNone/>
            </a:pPr>
            <a:r>
              <a:t/>
            </a:r>
            <a:endParaRPr sz="30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nvSpPr>
        <p:spPr>
          <a:xfrm>
            <a:off x="838080" y="365040"/>
            <a:ext cx="10515240" cy="942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IN" sz="3600" u="none" cap="none" strike="noStrike">
                <a:solidFill>
                  <a:srgbClr val="214B8C"/>
                </a:solidFill>
                <a:latin typeface="Bookman Old Style"/>
                <a:ea typeface="Bookman Old Style"/>
                <a:cs typeface="Bookman Old Style"/>
                <a:sym typeface="Bookman Old Style"/>
              </a:rPr>
              <a:t>Contributions/ Work Done</a:t>
            </a:r>
            <a:endParaRPr b="0" i="0" sz="3600" u="none" cap="none" strike="noStrike">
              <a:solidFill>
                <a:srgbClr val="000000"/>
              </a:solidFill>
              <a:latin typeface="Arial"/>
              <a:ea typeface="Arial"/>
              <a:cs typeface="Arial"/>
              <a:sym typeface="Arial"/>
            </a:endParaRPr>
          </a:p>
        </p:txBody>
      </p:sp>
      <p:sp>
        <p:nvSpPr>
          <p:cNvPr id="182" name="Google Shape;182;p34"/>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sp>
        <p:nvSpPr>
          <p:cNvPr id="183" name="Google Shape;183;p34"/>
          <p:cNvSpPr txBox="1"/>
          <p:nvPr/>
        </p:nvSpPr>
        <p:spPr>
          <a:xfrm>
            <a:off x="666025" y="1582625"/>
            <a:ext cx="1055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endParaRPr>
          </a:p>
        </p:txBody>
      </p:sp>
      <p:sp>
        <p:nvSpPr>
          <p:cNvPr id="184" name="Google Shape;184;p34"/>
          <p:cNvSpPr txBox="1"/>
          <p:nvPr/>
        </p:nvSpPr>
        <p:spPr>
          <a:xfrm>
            <a:off x="757600" y="1545975"/>
            <a:ext cx="10825500" cy="4231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Char char="●"/>
            </a:pPr>
            <a:r>
              <a:rPr lang="en-IN" sz="2600">
                <a:solidFill>
                  <a:schemeClr val="dk1"/>
                </a:solidFill>
              </a:rPr>
              <a:t>Transfer learning is an ML technique where pre-trained learning model in a task is  adapted or fine-tuned for a related but different task.</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393700" lvl="0" marL="457200" rtl="0" algn="l">
              <a:lnSpc>
                <a:spcPct val="90000"/>
              </a:lnSpc>
              <a:spcBef>
                <a:spcPts val="1000"/>
              </a:spcBef>
              <a:spcAft>
                <a:spcPts val="0"/>
              </a:spcAft>
              <a:buClr>
                <a:schemeClr val="dk1"/>
              </a:buClr>
              <a:buSzPts val="2600"/>
              <a:buChar char="●"/>
            </a:pPr>
            <a:r>
              <a:rPr lang="en-IN" sz="2600">
                <a:solidFill>
                  <a:schemeClr val="dk1"/>
                </a:solidFill>
              </a:rPr>
              <a:t>Many solutions already exist in english language but there aren’t many good applications that deals with Telugu.</a:t>
            </a:r>
            <a:endParaRPr sz="2600">
              <a:solidFill>
                <a:schemeClr val="dk1"/>
              </a:solidFill>
            </a:endParaRPr>
          </a:p>
          <a:p>
            <a:pPr indent="0" lvl="0" marL="0" rtl="0" algn="l">
              <a:lnSpc>
                <a:spcPct val="90000"/>
              </a:lnSpc>
              <a:spcBef>
                <a:spcPts val="1000"/>
              </a:spcBef>
              <a:spcAft>
                <a:spcPts val="0"/>
              </a:spcAft>
              <a:buNone/>
            </a:pPr>
            <a:r>
              <a:t/>
            </a:r>
            <a:endParaRPr sz="2600">
              <a:solidFill>
                <a:schemeClr val="dk1"/>
              </a:solidFill>
            </a:endParaRPr>
          </a:p>
          <a:p>
            <a:pPr indent="-393700" lvl="0" marL="457200" rtl="0" algn="l">
              <a:spcBef>
                <a:spcPts val="0"/>
              </a:spcBef>
              <a:spcAft>
                <a:spcPts val="0"/>
              </a:spcAft>
              <a:buClr>
                <a:schemeClr val="dk1"/>
              </a:buClr>
              <a:buSzPts val="2600"/>
              <a:buChar char="●"/>
            </a:pPr>
            <a:r>
              <a:rPr lang="en-IN" sz="2600">
                <a:solidFill>
                  <a:schemeClr val="dk1"/>
                </a:solidFill>
              </a:rPr>
              <a:t>This approach is particularly useful when there is a limited amount of labeled data available for the target task, as it allows you to benefit from existing knowledge and data.</a:t>
            </a:r>
            <a:endParaRPr sz="2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nvSpPr>
        <p:spPr>
          <a:xfrm>
            <a:off x="10370880" y="6311880"/>
            <a:ext cx="1522800" cy="364680"/>
          </a:xfrm>
          <a:prstGeom prst="rect">
            <a:avLst/>
          </a:prstGeom>
          <a:noFill/>
          <a:ln>
            <a:noFill/>
          </a:ln>
        </p:spPr>
        <p:txBody>
          <a:bodyPr anchorCtr="0" anchor="ctr" bIns="45700" lIns="90000"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2400" u="none" cap="none" strike="noStrike">
                <a:solidFill>
                  <a:srgbClr val="FFFFFF"/>
                </a:solidFill>
                <a:latin typeface="Arial"/>
                <a:ea typeface="Arial"/>
                <a:cs typeface="Arial"/>
                <a:sym typeface="Arial"/>
              </a:rPr>
              <a:t>‹#›</a:t>
            </a:fld>
            <a:endParaRPr b="0" i="0" sz="2400" u="none" cap="none" strike="noStrike">
              <a:solidFill>
                <a:schemeClr val="dk1"/>
              </a:solidFill>
              <a:latin typeface="Times New Roman"/>
              <a:ea typeface="Times New Roman"/>
              <a:cs typeface="Times New Roman"/>
              <a:sym typeface="Times New Roman"/>
            </a:endParaRPr>
          </a:p>
        </p:txBody>
      </p:sp>
      <p:sp>
        <p:nvSpPr>
          <p:cNvPr id="191" name="Google Shape;191;p35"/>
          <p:cNvSpPr txBox="1"/>
          <p:nvPr/>
        </p:nvSpPr>
        <p:spPr>
          <a:xfrm>
            <a:off x="757600" y="756875"/>
            <a:ext cx="10587600" cy="50739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Char char="●"/>
            </a:pPr>
            <a:r>
              <a:rPr lang="en-IN" sz="2600">
                <a:solidFill>
                  <a:schemeClr val="dk1"/>
                </a:solidFill>
              </a:rPr>
              <a:t>We decided on using BERT(Bidirectional Encoder Representations from Transformers) as it provides several advantages.</a:t>
            </a:r>
            <a:endParaRPr sz="2600">
              <a:solidFill>
                <a:schemeClr val="dk1"/>
              </a:solidFill>
            </a:endParaRPr>
          </a:p>
          <a:p>
            <a:pPr indent="-393700" lvl="0" marL="457200" rtl="0" algn="l">
              <a:spcBef>
                <a:spcPts val="0"/>
              </a:spcBef>
              <a:spcAft>
                <a:spcPts val="0"/>
              </a:spcAft>
              <a:buClr>
                <a:schemeClr val="dk1"/>
              </a:buClr>
              <a:buSzPts val="2600"/>
              <a:buChar char="●"/>
            </a:pPr>
            <a:r>
              <a:rPr lang="en-IN" sz="2600">
                <a:solidFill>
                  <a:schemeClr val="dk1"/>
                </a:solidFill>
              </a:rPr>
              <a:t>BERT has already been trained in multiple languages including Telugu.</a:t>
            </a:r>
            <a:endParaRPr sz="2600">
              <a:solidFill>
                <a:schemeClr val="dk1"/>
              </a:solidFill>
            </a:endParaRPr>
          </a:p>
          <a:p>
            <a:pPr indent="-393700" lvl="0" marL="457200" rtl="0" algn="l">
              <a:spcBef>
                <a:spcPts val="0"/>
              </a:spcBef>
              <a:spcAft>
                <a:spcPts val="0"/>
              </a:spcAft>
              <a:buClr>
                <a:schemeClr val="dk1"/>
              </a:buClr>
              <a:buSzPts val="2600"/>
              <a:buChar char="●"/>
            </a:pPr>
            <a:r>
              <a:rPr lang="en-IN" sz="2600">
                <a:solidFill>
                  <a:schemeClr val="dk1"/>
                </a:solidFill>
              </a:rPr>
              <a:t>As it has been trained on large contextual data this helps it in recognising patterns and relationships between words in a sentence.</a:t>
            </a:r>
            <a:endParaRPr sz="2600">
              <a:solidFill>
                <a:schemeClr val="dk1"/>
              </a:solidFill>
            </a:endParaRPr>
          </a:p>
          <a:p>
            <a:pPr indent="-393700" lvl="0" marL="457200" rtl="0" algn="l">
              <a:spcBef>
                <a:spcPts val="0"/>
              </a:spcBef>
              <a:spcAft>
                <a:spcPts val="0"/>
              </a:spcAft>
              <a:buClr>
                <a:schemeClr val="dk1"/>
              </a:buClr>
              <a:buSzPts val="2600"/>
              <a:buChar char="●"/>
            </a:pPr>
            <a:r>
              <a:rPr lang="en-IN" sz="2600">
                <a:solidFill>
                  <a:schemeClr val="dk1"/>
                </a:solidFill>
              </a:rPr>
              <a:t>Due to its massive fine-tunning capabilities.</a:t>
            </a:r>
            <a:endParaRPr sz="2600">
              <a:solidFill>
                <a:schemeClr val="dk1"/>
              </a:solidFill>
            </a:endParaRPr>
          </a:p>
          <a:p>
            <a:pPr indent="-393700" lvl="0" marL="457200" rtl="0" algn="l">
              <a:spcBef>
                <a:spcPts val="0"/>
              </a:spcBef>
              <a:spcAft>
                <a:spcPts val="0"/>
              </a:spcAft>
              <a:buClr>
                <a:schemeClr val="dk1"/>
              </a:buClr>
              <a:buSzPts val="2600"/>
              <a:buChar char="●"/>
            </a:pPr>
            <a:r>
              <a:rPr lang="en-IN" sz="2600">
                <a:solidFill>
                  <a:schemeClr val="dk1"/>
                </a:solidFill>
              </a:rPr>
              <a:t>BERT achieves state-of-the-art results on many linguistic tasks, including text classification. Its ability to capture complex explanations makes it a popular choice for many NLP applications, including fake news detection.</a:t>
            </a:r>
            <a:endParaRPr sz="2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