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9753600" cy="7315200"/>
  <p:notesSz cx="9753600" cy="7315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908812"/>
            <a:ext cx="9753600" cy="407034"/>
          </a:xfrm>
          <a:custGeom>
            <a:avLst/>
            <a:gdLst/>
            <a:ahLst/>
            <a:cxnLst/>
            <a:rect l="l" t="t" r="r" b="b"/>
            <a:pathLst>
              <a:path w="9753600" h="407034">
                <a:moveTo>
                  <a:pt x="4876787" y="0"/>
                </a:moveTo>
                <a:lnTo>
                  <a:pt x="0" y="0"/>
                </a:lnTo>
                <a:lnTo>
                  <a:pt x="0" y="406400"/>
                </a:lnTo>
                <a:lnTo>
                  <a:pt x="4876787" y="406400"/>
                </a:lnTo>
                <a:lnTo>
                  <a:pt x="4876787" y="0"/>
                </a:lnTo>
                <a:close/>
              </a:path>
              <a:path w="9753600" h="407034">
                <a:moveTo>
                  <a:pt x="9753587" y="520"/>
                </a:moveTo>
                <a:lnTo>
                  <a:pt x="4876800" y="520"/>
                </a:lnTo>
                <a:lnTo>
                  <a:pt x="4876800" y="406920"/>
                </a:lnTo>
                <a:lnTo>
                  <a:pt x="9753587" y="406920"/>
                </a:lnTo>
                <a:lnTo>
                  <a:pt x="9753587" y="520"/>
                </a:lnTo>
                <a:close/>
              </a:path>
            </a:pathLst>
          </a:custGeom>
          <a:solidFill>
            <a:srgbClr val="33495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80613" y="474201"/>
            <a:ext cx="4124309" cy="631509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1940" y="112469"/>
            <a:ext cx="9189719" cy="7410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63040" y="4096512"/>
            <a:ext cx="682752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35"/>
              <a:t>D</a:t>
            </a:r>
            <a:r>
              <a:rPr dirty="0" spc="-85"/>
              <a:t>e</a:t>
            </a:r>
            <a:r>
              <a:rPr dirty="0" spc="-55"/>
              <a:t>p</a:t>
            </a:r>
            <a:r>
              <a:rPr dirty="0" spc="-70"/>
              <a:t>a</a:t>
            </a:r>
            <a:r>
              <a:rPr dirty="0" spc="-10"/>
              <a:t>r</a:t>
            </a:r>
            <a:r>
              <a:rPr dirty="0" spc="-40"/>
              <a:t>t</a:t>
            </a:r>
            <a:r>
              <a:rPr dirty="0" spc="-125"/>
              <a:t>m</a:t>
            </a:r>
            <a:r>
              <a:rPr dirty="0" spc="-85"/>
              <a:t>e</a:t>
            </a:r>
            <a:r>
              <a:rPr dirty="0" spc="-20"/>
              <a:t>n</a:t>
            </a:r>
            <a:r>
              <a:rPr dirty="0" spc="-55"/>
              <a:t>t</a:t>
            </a:r>
            <a:r>
              <a:rPr dirty="0" spc="-175"/>
              <a:t> </a:t>
            </a:r>
            <a:r>
              <a:rPr dirty="0" spc="-45"/>
              <a:t>o</a:t>
            </a:r>
            <a:r>
              <a:rPr dirty="0" spc="-75"/>
              <a:t>f</a:t>
            </a:r>
            <a:r>
              <a:rPr dirty="0" spc="-175"/>
              <a:t> </a:t>
            </a:r>
            <a:r>
              <a:rPr dirty="0" spc="-40"/>
              <a:t>C</a:t>
            </a:r>
            <a:r>
              <a:rPr dirty="0" spc="-45"/>
              <a:t>o</a:t>
            </a:r>
            <a:r>
              <a:rPr dirty="0" spc="-125"/>
              <a:t>m</a:t>
            </a:r>
            <a:r>
              <a:rPr dirty="0" spc="-55"/>
              <a:t>p</a:t>
            </a:r>
            <a:r>
              <a:rPr dirty="0" spc="-10"/>
              <a:t>u</a:t>
            </a:r>
            <a:r>
              <a:rPr dirty="0" spc="-40"/>
              <a:t>t</a:t>
            </a:r>
            <a:r>
              <a:rPr dirty="0" spc="-85"/>
              <a:t>e</a:t>
            </a:r>
            <a:r>
              <a:rPr dirty="0" spc="-25"/>
              <a:t>r</a:t>
            </a:r>
            <a:r>
              <a:rPr dirty="0" spc="-175"/>
              <a:t> </a:t>
            </a:r>
            <a:r>
              <a:rPr dirty="0" spc="110"/>
              <a:t>S</a:t>
            </a:r>
            <a:r>
              <a:rPr dirty="0" spc="-35"/>
              <a:t>c</a:t>
            </a:r>
            <a:r>
              <a:rPr dirty="0" spc="-80"/>
              <a:t>i</a:t>
            </a:r>
            <a:r>
              <a:rPr dirty="0" spc="-85"/>
              <a:t>e</a:t>
            </a:r>
            <a:r>
              <a:rPr dirty="0" spc="-20"/>
              <a:t>n</a:t>
            </a:r>
            <a:r>
              <a:rPr dirty="0" spc="-35"/>
              <a:t>c</a:t>
            </a:r>
            <a:r>
              <a:rPr dirty="0" spc="-100"/>
              <a:t>e</a:t>
            </a:r>
            <a:r>
              <a:rPr dirty="0" spc="-175"/>
              <a:t> </a:t>
            </a:r>
            <a:r>
              <a:rPr dirty="0" spc="-70"/>
              <a:t>a</a:t>
            </a:r>
            <a:r>
              <a:rPr dirty="0" spc="-20"/>
              <a:t>n</a:t>
            </a:r>
            <a:r>
              <a:rPr dirty="0" spc="-70"/>
              <a:t>d</a:t>
            </a:r>
            <a:r>
              <a:rPr dirty="0" spc="-175"/>
              <a:t> </a:t>
            </a:r>
            <a:r>
              <a:rPr dirty="0" spc="50"/>
              <a:t>E</a:t>
            </a:r>
            <a:r>
              <a:rPr dirty="0" spc="-20"/>
              <a:t>n</a:t>
            </a:r>
            <a:r>
              <a:rPr dirty="0" spc="40"/>
              <a:t>g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-85"/>
              <a:t>ee</a:t>
            </a:r>
            <a:r>
              <a:rPr dirty="0" spc="-10"/>
              <a:t>r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25"/>
              <a:t>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30"/>
              <a:t>R</a:t>
            </a:r>
            <a:r>
              <a:rPr dirty="0" spc="-70"/>
              <a:t>a</a:t>
            </a:r>
            <a:r>
              <a:rPr dirty="0" spc="-220"/>
              <a:t>j</a:t>
            </a:r>
            <a:r>
              <a:rPr dirty="0" spc="-70"/>
              <a:t>a</a:t>
            </a:r>
            <a:r>
              <a:rPr dirty="0" spc="-95"/>
              <a:t>l</a:t>
            </a:r>
            <a:r>
              <a:rPr dirty="0" spc="-70"/>
              <a:t>a</a:t>
            </a:r>
            <a:r>
              <a:rPr dirty="0" spc="-75"/>
              <a:t>k</a:t>
            </a:r>
            <a:r>
              <a:rPr dirty="0" spc="65"/>
              <a:t>s</a:t>
            </a:r>
            <a:r>
              <a:rPr dirty="0" spc="-20"/>
              <a:t>h</a:t>
            </a:r>
            <a:r>
              <a:rPr dirty="0" spc="-125"/>
              <a:t>m</a:t>
            </a:r>
            <a:r>
              <a:rPr dirty="0" spc="-95"/>
              <a:t>i</a:t>
            </a:r>
            <a:r>
              <a:rPr dirty="0" spc="-175"/>
              <a:t> </a:t>
            </a:r>
            <a:r>
              <a:rPr dirty="0" spc="50"/>
              <a:t>E</a:t>
            </a:r>
            <a:r>
              <a:rPr dirty="0" spc="-20"/>
              <a:t>n</a:t>
            </a:r>
            <a:r>
              <a:rPr dirty="0" spc="40"/>
              <a:t>g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-85"/>
              <a:t>ee</a:t>
            </a:r>
            <a:r>
              <a:rPr dirty="0" spc="-10"/>
              <a:t>r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25"/>
              <a:t>g</a:t>
            </a:r>
            <a:r>
              <a:rPr dirty="0" spc="-175"/>
              <a:t> </a:t>
            </a:r>
            <a:r>
              <a:rPr dirty="0" spc="-40"/>
              <a:t>C</a:t>
            </a:r>
            <a:r>
              <a:rPr dirty="0" spc="-45"/>
              <a:t>o</a:t>
            </a:r>
            <a:r>
              <a:rPr dirty="0" spc="-95"/>
              <a:t>ll</a:t>
            </a:r>
            <a:r>
              <a:rPr dirty="0" spc="-85"/>
              <a:t>e</a:t>
            </a:r>
            <a:r>
              <a:rPr dirty="0" spc="40"/>
              <a:t>g</a:t>
            </a:r>
            <a:r>
              <a:rPr dirty="0" spc="-100"/>
              <a:t>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35"/>
              <a:t>D</a:t>
            </a:r>
            <a:r>
              <a:rPr dirty="0" spc="-85"/>
              <a:t>e</a:t>
            </a:r>
            <a:r>
              <a:rPr dirty="0" spc="-55"/>
              <a:t>p</a:t>
            </a:r>
            <a:r>
              <a:rPr dirty="0" spc="-70"/>
              <a:t>a</a:t>
            </a:r>
            <a:r>
              <a:rPr dirty="0" spc="-10"/>
              <a:t>r</a:t>
            </a:r>
            <a:r>
              <a:rPr dirty="0" spc="-40"/>
              <a:t>t</a:t>
            </a:r>
            <a:r>
              <a:rPr dirty="0" spc="-125"/>
              <a:t>m</a:t>
            </a:r>
            <a:r>
              <a:rPr dirty="0" spc="-85"/>
              <a:t>e</a:t>
            </a:r>
            <a:r>
              <a:rPr dirty="0" spc="-20"/>
              <a:t>n</a:t>
            </a:r>
            <a:r>
              <a:rPr dirty="0" spc="-55"/>
              <a:t>t</a:t>
            </a:r>
            <a:r>
              <a:rPr dirty="0" spc="-175"/>
              <a:t> </a:t>
            </a:r>
            <a:r>
              <a:rPr dirty="0" spc="-45"/>
              <a:t>o</a:t>
            </a:r>
            <a:r>
              <a:rPr dirty="0" spc="-75"/>
              <a:t>f</a:t>
            </a:r>
            <a:r>
              <a:rPr dirty="0" spc="-175"/>
              <a:t> </a:t>
            </a:r>
            <a:r>
              <a:rPr dirty="0" spc="-40"/>
              <a:t>C</a:t>
            </a:r>
            <a:r>
              <a:rPr dirty="0" spc="-45"/>
              <a:t>o</a:t>
            </a:r>
            <a:r>
              <a:rPr dirty="0" spc="-125"/>
              <a:t>m</a:t>
            </a:r>
            <a:r>
              <a:rPr dirty="0" spc="-55"/>
              <a:t>p</a:t>
            </a:r>
            <a:r>
              <a:rPr dirty="0" spc="-10"/>
              <a:t>u</a:t>
            </a:r>
            <a:r>
              <a:rPr dirty="0" spc="-40"/>
              <a:t>t</a:t>
            </a:r>
            <a:r>
              <a:rPr dirty="0" spc="-85"/>
              <a:t>e</a:t>
            </a:r>
            <a:r>
              <a:rPr dirty="0" spc="-25"/>
              <a:t>r</a:t>
            </a:r>
            <a:r>
              <a:rPr dirty="0" spc="-175"/>
              <a:t> </a:t>
            </a:r>
            <a:r>
              <a:rPr dirty="0" spc="110"/>
              <a:t>S</a:t>
            </a:r>
            <a:r>
              <a:rPr dirty="0" spc="-35"/>
              <a:t>c</a:t>
            </a:r>
            <a:r>
              <a:rPr dirty="0" spc="-80"/>
              <a:t>i</a:t>
            </a:r>
            <a:r>
              <a:rPr dirty="0" spc="-85"/>
              <a:t>e</a:t>
            </a:r>
            <a:r>
              <a:rPr dirty="0" spc="-20"/>
              <a:t>n</a:t>
            </a:r>
            <a:r>
              <a:rPr dirty="0" spc="-35"/>
              <a:t>c</a:t>
            </a:r>
            <a:r>
              <a:rPr dirty="0" spc="-100"/>
              <a:t>e</a:t>
            </a:r>
            <a:r>
              <a:rPr dirty="0" spc="-175"/>
              <a:t> </a:t>
            </a:r>
            <a:r>
              <a:rPr dirty="0" spc="-70"/>
              <a:t>a</a:t>
            </a:r>
            <a:r>
              <a:rPr dirty="0" spc="-20"/>
              <a:t>n</a:t>
            </a:r>
            <a:r>
              <a:rPr dirty="0" spc="-70"/>
              <a:t>d</a:t>
            </a:r>
            <a:r>
              <a:rPr dirty="0" spc="-175"/>
              <a:t> </a:t>
            </a:r>
            <a:r>
              <a:rPr dirty="0" spc="50"/>
              <a:t>E</a:t>
            </a:r>
            <a:r>
              <a:rPr dirty="0" spc="-20"/>
              <a:t>n</a:t>
            </a:r>
            <a:r>
              <a:rPr dirty="0" spc="40"/>
              <a:t>g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-85"/>
              <a:t>ee</a:t>
            </a:r>
            <a:r>
              <a:rPr dirty="0" spc="-10"/>
              <a:t>r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25"/>
              <a:t>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30"/>
              <a:t>R</a:t>
            </a:r>
            <a:r>
              <a:rPr dirty="0" spc="-70"/>
              <a:t>a</a:t>
            </a:r>
            <a:r>
              <a:rPr dirty="0" spc="-220"/>
              <a:t>j</a:t>
            </a:r>
            <a:r>
              <a:rPr dirty="0" spc="-70"/>
              <a:t>a</a:t>
            </a:r>
            <a:r>
              <a:rPr dirty="0" spc="-95"/>
              <a:t>l</a:t>
            </a:r>
            <a:r>
              <a:rPr dirty="0" spc="-70"/>
              <a:t>a</a:t>
            </a:r>
            <a:r>
              <a:rPr dirty="0" spc="-75"/>
              <a:t>k</a:t>
            </a:r>
            <a:r>
              <a:rPr dirty="0" spc="65"/>
              <a:t>s</a:t>
            </a:r>
            <a:r>
              <a:rPr dirty="0" spc="-20"/>
              <a:t>h</a:t>
            </a:r>
            <a:r>
              <a:rPr dirty="0" spc="-125"/>
              <a:t>m</a:t>
            </a:r>
            <a:r>
              <a:rPr dirty="0" spc="-95"/>
              <a:t>i</a:t>
            </a:r>
            <a:r>
              <a:rPr dirty="0" spc="-175"/>
              <a:t> </a:t>
            </a:r>
            <a:r>
              <a:rPr dirty="0" spc="50"/>
              <a:t>E</a:t>
            </a:r>
            <a:r>
              <a:rPr dirty="0" spc="-20"/>
              <a:t>n</a:t>
            </a:r>
            <a:r>
              <a:rPr dirty="0" spc="40"/>
              <a:t>g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-85"/>
              <a:t>ee</a:t>
            </a:r>
            <a:r>
              <a:rPr dirty="0" spc="-10"/>
              <a:t>r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25"/>
              <a:t>g</a:t>
            </a:r>
            <a:r>
              <a:rPr dirty="0" spc="-175"/>
              <a:t> </a:t>
            </a:r>
            <a:r>
              <a:rPr dirty="0" spc="-40"/>
              <a:t>C</a:t>
            </a:r>
            <a:r>
              <a:rPr dirty="0" spc="-45"/>
              <a:t>o</a:t>
            </a:r>
            <a:r>
              <a:rPr dirty="0" spc="-95"/>
              <a:t>ll</a:t>
            </a:r>
            <a:r>
              <a:rPr dirty="0" spc="-85"/>
              <a:t>e</a:t>
            </a:r>
            <a:r>
              <a:rPr dirty="0" spc="40"/>
              <a:t>g</a:t>
            </a:r>
            <a:r>
              <a:rPr dirty="0" spc="-100"/>
              <a:t>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87680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023104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35"/>
              <a:t>D</a:t>
            </a:r>
            <a:r>
              <a:rPr dirty="0" spc="-85"/>
              <a:t>e</a:t>
            </a:r>
            <a:r>
              <a:rPr dirty="0" spc="-55"/>
              <a:t>p</a:t>
            </a:r>
            <a:r>
              <a:rPr dirty="0" spc="-70"/>
              <a:t>a</a:t>
            </a:r>
            <a:r>
              <a:rPr dirty="0" spc="-10"/>
              <a:t>r</a:t>
            </a:r>
            <a:r>
              <a:rPr dirty="0" spc="-40"/>
              <a:t>t</a:t>
            </a:r>
            <a:r>
              <a:rPr dirty="0" spc="-125"/>
              <a:t>m</a:t>
            </a:r>
            <a:r>
              <a:rPr dirty="0" spc="-85"/>
              <a:t>e</a:t>
            </a:r>
            <a:r>
              <a:rPr dirty="0" spc="-20"/>
              <a:t>n</a:t>
            </a:r>
            <a:r>
              <a:rPr dirty="0" spc="-55"/>
              <a:t>t</a:t>
            </a:r>
            <a:r>
              <a:rPr dirty="0" spc="-175"/>
              <a:t> </a:t>
            </a:r>
            <a:r>
              <a:rPr dirty="0" spc="-45"/>
              <a:t>o</a:t>
            </a:r>
            <a:r>
              <a:rPr dirty="0" spc="-75"/>
              <a:t>f</a:t>
            </a:r>
            <a:r>
              <a:rPr dirty="0" spc="-175"/>
              <a:t> </a:t>
            </a:r>
            <a:r>
              <a:rPr dirty="0" spc="-40"/>
              <a:t>C</a:t>
            </a:r>
            <a:r>
              <a:rPr dirty="0" spc="-45"/>
              <a:t>o</a:t>
            </a:r>
            <a:r>
              <a:rPr dirty="0" spc="-125"/>
              <a:t>m</a:t>
            </a:r>
            <a:r>
              <a:rPr dirty="0" spc="-55"/>
              <a:t>p</a:t>
            </a:r>
            <a:r>
              <a:rPr dirty="0" spc="-10"/>
              <a:t>u</a:t>
            </a:r>
            <a:r>
              <a:rPr dirty="0" spc="-40"/>
              <a:t>t</a:t>
            </a:r>
            <a:r>
              <a:rPr dirty="0" spc="-85"/>
              <a:t>e</a:t>
            </a:r>
            <a:r>
              <a:rPr dirty="0" spc="-25"/>
              <a:t>r</a:t>
            </a:r>
            <a:r>
              <a:rPr dirty="0" spc="-175"/>
              <a:t> </a:t>
            </a:r>
            <a:r>
              <a:rPr dirty="0" spc="110"/>
              <a:t>S</a:t>
            </a:r>
            <a:r>
              <a:rPr dirty="0" spc="-35"/>
              <a:t>c</a:t>
            </a:r>
            <a:r>
              <a:rPr dirty="0" spc="-80"/>
              <a:t>i</a:t>
            </a:r>
            <a:r>
              <a:rPr dirty="0" spc="-85"/>
              <a:t>e</a:t>
            </a:r>
            <a:r>
              <a:rPr dirty="0" spc="-20"/>
              <a:t>n</a:t>
            </a:r>
            <a:r>
              <a:rPr dirty="0" spc="-35"/>
              <a:t>c</a:t>
            </a:r>
            <a:r>
              <a:rPr dirty="0" spc="-100"/>
              <a:t>e</a:t>
            </a:r>
            <a:r>
              <a:rPr dirty="0" spc="-175"/>
              <a:t> </a:t>
            </a:r>
            <a:r>
              <a:rPr dirty="0" spc="-70"/>
              <a:t>a</a:t>
            </a:r>
            <a:r>
              <a:rPr dirty="0" spc="-20"/>
              <a:t>n</a:t>
            </a:r>
            <a:r>
              <a:rPr dirty="0" spc="-70"/>
              <a:t>d</a:t>
            </a:r>
            <a:r>
              <a:rPr dirty="0" spc="-175"/>
              <a:t> </a:t>
            </a:r>
            <a:r>
              <a:rPr dirty="0" spc="50"/>
              <a:t>E</a:t>
            </a:r>
            <a:r>
              <a:rPr dirty="0" spc="-20"/>
              <a:t>n</a:t>
            </a:r>
            <a:r>
              <a:rPr dirty="0" spc="40"/>
              <a:t>g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-85"/>
              <a:t>ee</a:t>
            </a:r>
            <a:r>
              <a:rPr dirty="0" spc="-10"/>
              <a:t>r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25"/>
              <a:t>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30"/>
              <a:t>R</a:t>
            </a:r>
            <a:r>
              <a:rPr dirty="0" spc="-70"/>
              <a:t>a</a:t>
            </a:r>
            <a:r>
              <a:rPr dirty="0" spc="-220"/>
              <a:t>j</a:t>
            </a:r>
            <a:r>
              <a:rPr dirty="0" spc="-70"/>
              <a:t>a</a:t>
            </a:r>
            <a:r>
              <a:rPr dirty="0" spc="-95"/>
              <a:t>l</a:t>
            </a:r>
            <a:r>
              <a:rPr dirty="0" spc="-70"/>
              <a:t>a</a:t>
            </a:r>
            <a:r>
              <a:rPr dirty="0" spc="-75"/>
              <a:t>k</a:t>
            </a:r>
            <a:r>
              <a:rPr dirty="0" spc="65"/>
              <a:t>s</a:t>
            </a:r>
            <a:r>
              <a:rPr dirty="0" spc="-20"/>
              <a:t>h</a:t>
            </a:r>
            <a:r>
              <a:rPr dirty="0" spc="-125"/>
              <a:t>m</a:t>
            </a:r>
            <a:r>
              <a:rPr dirty="0" spc="-95"/>
              <a:t>i</a:t>
            </a:r>
            <a:r>
              <a:rPr dirty="0" spc="-175"/>
              <a:t> </a:t>
            </a:r>
            <a:r>
              <a:rPr dirty="0" spc="50"/>
              <a:t>E</a:t>
            </a:r>
            <a:r>
              <a:rPr dirty="0" spc="-20"/>
              <a:t>n</a:t>
            </a:r>
            <a:r>
              <a:rPr dirty="0" spc="40"/>
              <a:t>g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-85"/>
              <a:t>ee</a:t>
            </a:r>
            <a:r>
              <a:rPr dirty="0" spc="-10"/>
              <a:t>r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25"/>
              <a:t>g</a:t>
            </a:r>
            <a:r>
              <a:rPr dirty="0" spc="-175"/>
              <a:t> </a:t>
            </a:r>
            <a:r>
              <a:rPr dirty="0" spc="-40"/>
              <a:t>C</a:t>
            </a:r>
            <a:r>
              <a:rPr dirty="0" spc="-45"/>
              <a:t>o</a:t>
            </a:r>
            <a:r>
              <a:rPr dirty="0" spc="-95"/>
              <a:t>ll</a:t>
            </a:r>
            <a:r>
              <a:rPr dirty="0" spc="-85"/>
              <a:t>e</a:t>
            </a:r>
            <a:r>
              <a:rPr dirty="0" spc="40"/>
              <a:t>g</a:t>
            </a:r>
            <a:r>
              <a:rPr dirty="0" spc="-100"/>
              <a:t>e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35"/>
              <a:t>D</a:t>
            </a:r>
            <a:r>
              <a:rPr dirty="0" spc="-85"/>
              <a:t>e</a:t>
            </a:r>
            <a:r>
              <a:rPr dirty="0" spc="-55"/>
              <a:t>p</a:t>
            </a:r>
            <a:r>
              <a:rPr dirty="0" spc="-70"/>
              <a:t>a</a:t>
            </a:r>
            <a:r>
              <a:rPr dirty="0" spc="-10"/>
              <a:t>r</a:t>
            </a:r>
            <a:r>
              <a:rPr dirty="0" spc="-40"/>
              <a:t>t</a:t>
            </a:r>
            <a:r>
              <a:rPr dirty="0" spc="-125"/>
              <a:t>m</a:t>
            </a:r>
            <a:r>
              <a:rPr dirty="0" spc="-85"/>
              <a:t>e</a:t>
            </a:r>
            <a:r>
              <a:rPr dirty="0" spc="-20"/>
              <a:t>n</a:t>
            </a:r>
            <a:r>
              <a:rPr dirty="0" spc="-55"/>
              <a:t>t</a:t>
            </a:r>
            <a:r>
              <a:rPr dirty="0" spc="-175"/>
              <a:t> </a:t>
            </a:r>
            <a:r>
              <a:rPr dirty="0" spc="-45"/>
              <a:t>o</a:t>
            </a:r>
            <a:r>
              <a:rPr dirty="0" spc="-75"/>
              <a:t>f</a:t>
            </a:r>
            <a:r>
              <a:rPr dirty="0" spc="-175"/>
              <a:t> </a:t>
            </a:r>
            <a:r>
              <a:rPr dirty="0" spc="-40"/>
              <a:t>C</a:t>
            </a:r>
            <a:r>
              <a:rPr dirty="0" spc="-45"/>
              <a:t>o</a:t>
            </a:r>
            <a:r>
              <a:rPr dirty="0" spc="-125"/>
              <a:t>m</a:t>
            </a:r>
            <a:r>
              <a:rPr dirty="0" spc="-55"/>
              <a:t>p</a:t>
            </a:r>
            <a:r>
              <a:rPr dirty="0" spc="-10"/>
              <a:t>u</a:t>
            </a:r>
            <a:r>
              <a:rPr dirty="0" spc="-40"/>
              <a:t>t</a:t>
            </a:r>
            <a:r>
              <a:rPr dirty="0" spc="-85"/>
              <a:t>e</a:t>
            </a:r>
            <a:r>
              <a:rPr dirty="0" spc="-25"/>
              <a:t>r</a:t>
            </a:r>
            <a:r>
              <a:rPr dirty="0" spc="-175"/>
              <a:t> </a:t>
            </a:r>
            <a:r>
              <a:rPr dirty="0" spc="110"/>
              <a:t>S</a:t>
            </a:r>
            <a:r>
              <a:rPr dirty="0" spc="-35"/>
              <a:t>c</a:t>
            </a:r>
            <a:r>
              <a:rPr dirty="0" spc="-80"/>
              <a:t>i</a:t>
            </a:r>
            <a:r>
              <a:rPr dirty="0" spc="-85"/>
              <a:t>e</a:t>
            </a:r>
            <a:r>
              <a:rPr dirty="0" spc="-20"/>
              <a:t>n</a:t>
            </a:r>
            <a:r>
              <a:rPr dirty="0" spc="-35"/>
              <a:t>c</a:t>
            </a:r>
            <a:r>
              <a:rPr dirty="0" spc="-100"/>
              <a:t>e</a:t>
            </a:r>
            <a:r>
              <a:rPr dirty="0" spc="-175"/>
              <a:t> </a:t>
            </a:r>
            <a:r>
              <a:rPr dirty="0" spc="-70"/>
              <a:t>a</a:t>
            </a:r>
            <a:r>
              <a:rPr dirty="0" spc="-20"/>
              <a:t>n</a:t>
            </a:r>
            <a:r>
              <a:rPr dirty="0" spc="-70"/>
              <a:t>d</a:t>
            </a:r>
            <a:r>
              <a:rPr dirty="0" spc="-175"/>
              <a:t> </a:t>
            </a:r>
            <a:r>
              <a:rPr dirty="0" spc="50"/>
              <a:t>E</a:t>
            </a:r>
            <a:r>
              <a:rPr dirty="0" spc="-20"/>
              <a:t>n</a:t>
            </a:r>
            <a:r>
              <a:rPr dirty="0" spc="40"/>
              <a:t>g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-85"/>
              <a:t>ee</a:t>
            </a:r>
            <a:r>
              <a:rPr dirty="0" spc="-10"/>
              <a:t>r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25"/>
              <a:t>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30"/>
              <a:t>R</a:t>
            </a:r>
            <a:r>
              <a:rPr dirty="0" spc="-70"/>
              <a:t>a</a:t>
            </a:r>
            <a:r>
              <a:rPr dirty="0" spc="-220"/>
              <a:t>j</a:t>
            </a:r>
            <a:r>
              <a:rPr dirty="0" spc="-70"/>
              <a:t>a</a:t>
            </a:r>
            <a:r>
              <a:rPr dirty="0" spc="-95"/>
              <a:t>l</a:t>
            </a:r>
            <a:r>
              <a:rPr dirty="0" spc="-70"/>
              <a:t>a</a:t>
            </a:r>
            <a:r>
              <a:rPr dirty="0" spc="-75"/>
              <a:t>k</a:t>
            </a:r>
            <a:r>
              <a:rPr dirty="0" spc="65"/>
              <a:t>s</a:t>
            </a:r>
            <a:r>
              <a:rPr dirty="0" spc="-20"/>
              <a:t>h</a:t>
            </a:r>
            <a:r>
              <a:rPr dirty="0" spc="-125"/>
              <a:t>m</a:t>
            </a:r>
            <a:r>
              <a:rPr dirty="0" spc="-95"/>
              <a:t>i</a:t>
            </a:r>
            <a:r>
              <a:rPr dirty="0" spc="-175"/>
              <a:t> </a:t>
            </a:r>
            <a:r>
              <a:rPr dirty="0" spc="50"/>
              <a:t>E</a:t>
            </a:r>
            <a:r>
              <a:rPr dirty="0" spc="-20"/>
              <a:t>n</a:t>
            </a:r>
            <a:r>
              <a:rPr dirty="0" spc="40"/>
              <a:t>g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-85"/>
              <a:t>ee</a:t>
            </a:r>
            <a:r>
              <a:rPr dirty="0" spc="-10"/>
              <a:t>r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25"/>
              <a:t>g</a:t>
            </a:r>
            <a:r>
              <a:rPr dirty="0" spc="-175"/>
              <a:t> </a:t>
            </a:r>
            <a:r>
              <a:rPr dirty="0" spc="-40"/>
              <a:t>C</a:t>
            </a:r>
            <a:r>
              <a:rPr dirty="0" spc="-45"/>
              <a:t>o</a:t>
            </a:r>
            <a:r>
              <a:rPr dirty="0" spc="-95"/>
              <a:t>ll</a:t>
            </a:r>
            <a:r>
              <a:rPr dirty="0" spc="-85"/>
              <a:t>e</a:t>
            </a:r>
            <a:r>
              <a:rPr dirty="0" spc="40"/>
              <a:t>g</a:t>
            </a:r>
            <a:r>
              <a:rPr dirty="0" spc="-100"/>
              <a:t>e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35"/>
              <a:t>D</a:t>
            </a:r>
            <a:r>
              <a:rPr dirty="0" spc="-85"/>
              <a:t>e</a:t>
            </a:r>
            <a:r>
              <a:rPr dirty="0" spc="-55"/>
              <a:t>p</a:t>
            </a:r>
            <a:r>
              <a:rPr dirty="0" spc="-70"/>
              <a:t>a</a:t>
            </a:r>
            <a:r>
              <a:rPr dirty="0" spc="-10"/>
              <a:t>r</a:t>
            </a:r>
            <a:r>
              <a:rPr dirty="0" spc="-40"/>
              <a:t>t</a:t>
            </a:r>
            <a:r>
              <a:rPr dirty="0" spc="-125"/>
              <a:t>m</a:t>
            </a:r>
            <a:r>
              <a:rPr dirty="0" spc="-85"/>
              <a:t>e</a:t>
            </a:r>
            <a:r>
              <a:rPr dirty="0" spc="-20"/>
              <a:t>n</a:t>
            </a:r>
            <a:r>
              <a:rPr dirty="0" spc="-55"/>
              <a:t>t</a:t>
            </a:r>
            <a:r>
              <a:rPr dirty="0" spc="-175"/>
              <a:t> </a:t>
            </a:r>
            <a:r>
              <a:rPr dirty="0" spc="-45"/>
              <a:t>o</a:t>
            </a:r>
            <a:r>
              <a:rPr dirty="0" spc="-75"/>
              <a:t>f</a:t>
            </a:r>
            <a:r>
              <a:rPr dirty="0" spc="-175"/>
              <a:t> </a:t>
            </a:r>
            <a:r>
              <a:rPr dirty="0" spc="-40"/>
              <a:t>C</a:t>
            </a:r>
            <a:r>
              <a:rPr dirty="0" spc="-45"/>
              <a:t>o</a:t>
            </a:r>
            <a:r>
              <a:rPr dirty="0" spc="-125"/>
              <a:t>m</a:t>
            </a:r>
            <a:r>
              <a:rPr dirty="0" spc="-55"/>
              <a:t>p</a:t>
            </a:r>
            <a:r>
              <a:rPr dirty="0" spc="-10"/>
              <a:t>u</a:t>
            </a:r>
            <a:r>
              <a:rPr dirty="0" spc="-40"/>
              <a:t>t</a:t>
            </a:r>
            <a:r>
              <a:rPr dirty="0" spc="-85"/>
              <a:t>e</a:t>
            </a:r>
            <a:r>
              <a:rPr dirty="0" spc="-25"/>
              <a:t>r</a:t>
            </a:r>
            <a:r>
              <a:rPr dirty="0" spc="-175"/>
              <a:t> </a:t>
            </a:r>
            <a:r>
              <a:rPr dirty="0" spc="110"/>
              <a:t>S</a:t>
            </a:r>
            <a:r>
              <a:rPr dirty="0" spc="-35"/>
              <a:t>c</a:t>
            </a:r>
            <a:r>
              <a:rPr dirty="0" spc="-80"/>
              <a:t>i</a:t>
            </a:r>
            <a:r>
              <a:rPr dirty="0" spc="-85"/>
              <a:t>e</a:t>
            </a:r>
            <a:r>
              <a:rPr dirty="0" spc="-20"/>
              <a:t>n</a:t>
            </a:r>
            <a:r>
              <a:rPr dirty="0" spc="-35"/>
              <a:t>c</a:t>
            </a:r>
            <a:r>
              <a:rPr dirty="0" spc="-100"/>
              <a:t>e</a:t>
            </a:r>
            <a:r>
              <a:rPr dirty="0" spc="-175"/>
              <a:t> </a:t>
            </a:r>
            <a:r>
              <a:rPr dirty="0" spc="-70"/>
              <a:t>a</a:t>
            </a:r>
            <a:r>
              <a:rPr dirty="0" spc="-20"/>
              <a:t>n</a:t>
            </a:r>
            <a:r>
              <a:rPr dirty="0" spc="-70"/>
              <a:t>d</a:t>
            </a:r>
            <a:r>
              <a:rPr dirty="0" spc="-175"/>
              <a:t> </a:t>
            </a:r>
            <a:r>
              <a:rPr dirty="0" spc="50"/>
              <a:t>E</a:t>
            </a:r>
            <a:r>
              <a:rPr dirty="0" spc="-20"/>
              <a:t>n</a:t>
            </a:r>
            <a:r>
              <a:rPr dirty="0" spc="40"/>
              <a:t>g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-85"/>
              <a:t>ee</a:t>
            </a:r>
            <a:r>
              <a:rPr dirty="0" spc="-10"/>
              <a:t>r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25"/>
              <a:t>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30"/>
              <a:t>R</a:t>
            </a:r>
            <a:r>
              <a:rPr dirty="0" spc="-70"/>
              <a:t>a</a:t>
            </a:r>
            <a:r>
              <a:rPr dirty="0" spc="-220"/>
              <a:t>j</a:t>
            </a:r>
            <a:r>
              <a:rPr dirty="0" spc="-70"/>
              <a:t>a</a:t>
            </a:r>
            <a:r>
              <a:rPr dirty="0" spc="-95"/>
              <a:t>l</a:t>
            </a:r>
            <a:r>
              <a:rPr dirty="0" spc="-70"/>
              <a:t>a</a:t>
            </a:r>
            <a:r>
              <a:rPr dirty="0" spc="-75"/>
              <a:t>k</a:t>
            </a:r>
            <a:r>
              <a:rPr dirty="0" spc="65"/>
              <a:t>s</a:t>
            </a:r>
            <a:r>
              <a:rPr dirty="0" spc="-20"/>
              <a:t>h</a:t>
            </a:r>
            <a:r>
              <a:rPr dirty="0" spc="-125"/>
              <a:t>m</a:t>
            </a:r>
            <a:r>
              <a:rPr dirty="0" spc="-95"/>
              <a:t>i</a:t>
            </a:r>
            <a:r>
              <a:rPr dirty="0" spc="-175"/>
              <a:t> </a:t>
            </a:r>
            <a:r>
              <a:rPr dirty="0" spc="50"/>
              <a:t>E</a:t>
            </a:r>
            <a:r>
              <a:rPr dirty="0" spc="-20"/>
              <a:t>n</a:t>
            </a:r>
            <a:r>
              <a:rPr dirty="0" spc="40"/>
              <a:t>g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-85"/>
              <a:t>ee</a:t>
            </a:r>
            <a:r>
              <a:rPr dirty="0" spc="-10"/>
              <a:t>r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25"/>
              <a:t>g</a:t>
            </a:r>
            <a:r>
              <a:rPr dirty="0" spc="-175"/>
              <a:t> </a:t>
            </a:r>
            <a:r>
              <a:rPr dirty="0" spc="-40"/>
              <a:t>C</a:t>
            </a:r>
            <a:r>
              <a:rPr dirty="0" spc="-45"/>
              <a:t>o</a:t>
            </a:r>
            <a:r>
              <a:rPr dirty="0" spc="-95"/>
              <a:t>ll</a:t>
            </a:r>
            <a:r>
              <a:rPr dirty="0" spc="-85"/>
              <a:t>e</a:t>
            </a:r>
            <a:r>
              <a:rPr dirty="0" spc="40"/>
              <a:t>g</a:t>
            </a:r>
            <a:r>
              <a:rPr dirty="0" spc="-100"/>
              <a:t>e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908812"/>
            <a:ext cx="9753600" cy="407034"/>
          </a:xfrm>
          <a:custGeom>
            <a:avLst/>
            <a:gdLst/>
            <a:ahLst/>
            <a:cxnLst/>
            <a:rect l="l" t="t" r="r" b="b"/>
            <a:pathLst>
              <a:path w="9753600" h="407034">
                <a:moveTo>
                  <a:pt x="4876787" y="0"/>
                </a:moveTo>
                <a:lnTo>
                  <a:pt x="0" y="0"/>
                </a:lnTo>
                <a:lnTo>
                  <a:pt x="0" y="406400"/>
                </a:lnTo>
                <a:lnTo>
                  <a:pt x="4876787" y="406400"/>
                </a:lnTo>
                <a:lnTo>
                  <a:pt x="4876787" y="0"/>
                </a:lnTo>
                <a:close/>
              </a:path>
              <a:path w="9753600" h="407034">
                <a:moveTo>
                  <a:pt x="9753587" y="520"/>
                </a:moveTo>
                <a:lnTo>
                  <a:pt x="4876800" y="520"/>
                </a:lnTo>
                <a:lnTo>
                  <a:pt x="4876800" y="406920"/>
                </a:lnTo>
                <a:lnTo>
                  <a:pt x="9753587" y="406920"/>
                </a:lnTo>
                <a:lnTo>
                  <a:pt x="9753587" y="520"/>
                </a:lnTo>
                <a:close/>
              </a:path>
            </a:pathLst>
          </a:custGeom>
          <a:solidFill>
            <a:srgbClr val="33495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90959" y="2427509"/>
            <a:ext cx="5571681" cy="1586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1147" y="3308803"/>
            <a:ext cx="8860790" cy="2216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65865" y="6966475"/>
            <a:ext cx="4545330" cy="28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35"/>
              <a:t>D</a:t>
            </a:r>
            <a:r>
              <a:rPr dirty="0" spc="-85"/>
              <a:t>e</a:t>
            </a:r>
            <a:r>
              <a:rPr dirty="0" spc="-55"/>
              <a:t>p</a:t>
            </a:r>
            <a:r>
              <a:rPr dirty="0" spc="-70"/>
              <a:t>a</a:t>
            </a:r>
            <a:r>
              <a:rPr dirty="0" spc="-10"/>
              <a:t>r</a:t>
            </a:r>
            <a:r>
              <a:rPr dirty="0" spc="-40"/>
              <a:t>t</a:t>
            </a:r>
            <a:r>
              <a:rPr dirty="0" spc="-125"/>
              <a:t>m</a:t>
            </a:r>
            <a:r>
              <a:rPr dirty="0" spc="-85"/>
              <a:t>e</a:t>
            </a:r>
            <a:r>
              <a:rPr dirty="0" spc="-20"/>
              <a:t>n</a:t>
            </a:r>
            <a:r>
              <a:rPr dirty="0" spc="-55"/>
              <a:t>t</a:t>
            </a:r>
            <a:r>
              <a:rPr dirty="0" spc="-175"/>
              <a:t> </a:t>
            </a:r>
            <a:r>
              <a:rPr dirty="0" spc="-45"/>
              <a:t>o</a:t>
            </a:r>
            <a:r>
              <a:rPr dirty="0" spc="-75"/>
              <a:t>f</a:t>
            </a:r>
            <a:r>
              <a:rPr dirty="0" spc="-175"/>
              <a:t> </a:t>
            </a:r>
            <a:r>
              <a:rPr dirty="0" spc="-40"/>
              <a:t>C</a:t>
            </a:r>
            <a:r>
              <a:rPr dirty="0" spc="-45"/>
              <a:t>o</a:t>
            </a:r>
            <a:r>
              <a:rPr dirty="0" spc="-125"/>
              <a:t>m</a:t>
            </a:r>
            <a:r>
              <a:rPr dirty="0" spc="-55"/>
              <a:t>p</a:t>
            </a:r>
            <a:r>
              <a:rPr dirty="0" spc="-10"/>
              <a:t>u</a:t>
            </a:r>
            <a:r>
              <a:rPr dirty="0" spc="-40"/>
              <a:t>t</a:t>
            </a:r>
            <a:r>
              <a:rPr dirty="0" spc="-85"/>
              <a:t>e</a:t>
            </a:r>
            <a:r>
              <a:rPr dirty="0" spc="-25"/>
              <a:t>r</a:t>
            </a:r>
            <a:r>
              <a:rPr dirty="0" spc="-175"/>
              <a:t> </a:t>
            </a:r>
            <a:r>
              <a:rPr dirty="0" spc="110"/>
              <a:t>S</a:t>
            </a:r>
            <a:r>
              <a:rPr dirty="0" spc="-35"/>
              <a:t>c</a:t>
            </a:r>
            <a:r>
              <a:rPr dirty="0" spc="-80"/>
              <a:t>i</a:t>
            </a:r>
            <a:r>
              <a:rPr dirty="0" spc="-85"/>
              <a:t>e</a:t>
            </a:r>
            <a:r>
              <a:rPr dirty="0" spc="-20"/>
              <a:t>n</a:t>
            </a:r>
            <a:r>
              <a:rPr dirty="0" spc="-35"/>
              <a:t>c</a:t>
            </a:r>
            <a:r>
              <a:rPr dirty="0" spc="-100"/>
              <a:t>e</a:t>
            </a:r>
            <a:r>
              <a:rPr dirty="0" spc="-175"/>
              <a:t> </a:t>
            </a:r>
            <a:r>
              <a:rPr dirty="0" spc="-70"/>
              <a:t>a</a:t>
            </a:r>
            <a:r>
              <a:rPr dirty="0" spc="-20"/>
              <a:t>n</a:t>
            </a:r>
            <a:r>
              <a:rPr dirty="0" spc="-70"/>
              <a:t>d</a:t>
            </a:r>
            <a:r>
              <a:rPr dirty="0" spc="-175"/>
              <a:t> </a:t>
            </a:r>
            <a:r>
              <a:rPr dirty="0" spc="50"/>
              <a:t>E</a:t>
            </a:r>
            <a:r>
              <a:rPr dirty="0" spc="-20"/>
              <a:t>n</a:t>
            </a:r>
            <a:r>
              <a:rPr dirty="0" spc="40"/>
              <a:t>g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-85"/>
              <a:t>ee</a:t>
            </a:r>
            <a:r>
              <a:rPr dirty="0" spc="-10"/>
              <a:t>r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25"/>
              <a:t>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522926" y="6966994"/>
            <a:ext cx="2945765" cy="28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30"/>
              <a:t>R</a:t>
            </a:r>
            <a:r>
              <a:rPr dirty="0" spc="-70"/>
              <a:t>a</a:t>
            </a:r>
            <a:r>
              <a:rPr dirty="0" spc="-220"/>
              <a:t>j</a:t>
            </a:r>
            <a:r>
              <a:rPr dirty="0" spc="-70"/>
              <a:t>a</a:t>
            </a:r>
            <a:r>
              <a:rPr dirty="0" spc="-95"/>
              <a:t>l</a:t>
            </a:r>
            <a:r>
              <a:rPr dirty="0" spc="-70"/>
              <a:t>a</a:t>
            </a:r>
            <a:r>
              <a:rPr dirty="0" spc="-75"/>
              <a:t>k</a:t>
            </a:r>
            <a:r>
              <a:rPr dirty="0" spc="65"/>
              <a:t>s</a:t>
            </a:r>
            <a:r>
              <a:rPr dirty="0" spc="-20"/>
              <a:t>h</a:t>
            </a:r>
            <a:r>
              <a:rPr dirty="0" spc="-125"/>
              <a:t>m</a:t>
            </a:r>
            <a:r>
              <a:rPr dirty="0" spc="-95"/>
              <a:t>i</a:t>
            </a:r>
            <a:r>
              <a:rPr dirty="0" spc="-175"/>
              <a:t> </a:t>
            </a:r>
            <a:r>
              <a:rPr dirty="0" spc="50"/>
              <a:t>E</a:t>
            </a:r>
            <a:r>
              <a:rPr dirty="0" spc="-20"/>
              <a:t>n</a:t>
            </a:r>
            <a:r>
              <a:rPr dirty="0" spc="40"/>
              <a:t>g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-85"/>
              <a:t>ee</a:t>
            </a:r>
            <a:r>
              <a:rPr dirty="0" spc="-10"/>
              <a:t>r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25"/>
              <a:t>g</a:t>
            </a:r>
            <a:r>
              <a:rPr dirty="0" spc="-175"/>
              <a:t> </a:t>
            </a:r>
            <a:r>
              <a:rPr dirty="0" spc="-40"/>
              <a:t>C</a:t>
            </a:r>
            <a:r>
              <a:rPr dirty="0" spc="-45"/>
              <a:t>o</a:t>
            </a:r>
            <a:r>
              <a:rPr dirty="0" spc="-95"/>
              <a:t>ll</a:t>
            </a:r>
            <a:r>
              <a:rPr dirty="0" spc="-85"/>
              <a:t>e</a:t>
            </a:r>
            <a:r>
              <a:rPr dirty="0" spc="40"/>
              <a:t>g</a:t>
            </a:r>
            <a:r>
              <a:rPr dirty="0" spc="-100"/>
              <a:t>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022592" y="6803136"/>
            <a:ext cx="22433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5" Type="http://schemas.openxmlformats.org/officeDocument/2006/relationships/image" Target="../media/image11.jpg"/><Relationship Id="rId6" Type="http://schemas.openxmlformats.org/officeDocument/2006/relationships/image" Target="../media/image4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s://docs.uipath.com/activities/other/latest/integration-service/uipath-uipath-airdk-about" TargetMode="External"/><Relationship Id="rId4" Type="http://schemas.openxmlformats.org/officeDocument/2006/relationships/hyperlink" Target="https://www.uipath.com/" TargetMode="Externa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753600" cy="4937125"/>
            <a:chOff x="0" y="0"/>
            <a:chExt cx="9753600" cy="49371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752990" cy="187986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36743" y="1878613"/>
              <a:ext cx="4415155" cy="2797810"/>
            </a:xfrm>
            <a:custGeom>
              <a:avLst/>
              <a:gdLst/>
              <a:ahLst/>
              <a:cxnLst/>
              <a:rect l="l" t="t" r="r" b="b"/>
              <a:pathLst>
                <a:path w="4415154" h="2797810">
                  <a:moveTo>
                    <a:pt x="4414749" y="2797276"/>
                  </a:moveTo>
                  <a:lnTo>
                    <a:pt x="16" y="2797276"/>
                  </a:lnTo>
                  <a:lnTo>
                    <a:pt x="1398665" y="1398657"/>
                  </a:lnTo>
                  <a:lnTo>
                    <a:pt x="0" y="0"/>
                  </a:lnTo>
                  <a:lnTo>
                    <a:pt x="4414749" y="0"/>
                  </a:lnTo>
                  <a:lnTo>
                    <a:pt x="4414749" y="2797276"/>
                  </a:lnTo>
                  <a:close/>
                </a:path>
              </a:pathLst>
            </a:custGeom>
            <a:solidFill>
              <a:srgbClr val="00AA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1617789"/>
              <a:ext cx="6139815" cy="3319145"/>
            </a:xfrm>
            <a:custGeom>
              <a:avLst/>
              <a:gdLst/>
              <a:ahLst/>
              <a:cxnLst/>
              <a:rect l="l" t="t" r="r" b="b"/>
              <a:pathLst>
                <a:path w="6139815" h="3319145">
                  <a:moveTo>
                    <a:pt x="6139319" y="1653082"/>
                  </a:moveTo>
                  <a:lnTo>
                    <a:pt x="6139027" y="1652384"/>
                  </a:lnTo>
                  <a:lnTo>
                    <a:pt x="6136437" y="1649831"/>
                  </a:lnTo>
                  <a:lnTo>
                    <a:pt x="4507471" y="27051"/>
                  </a:lnTo>
                  <a:lnTo>
                    <a:pt x="4493895" y="13525"/>
                  </a:lnTo>
                  <a:lnTo>
                    <a:pt x="4481766" y="1422"/>
                  </a:lnTo>
                  <a:lnTo>
                    <a:pt x="4478325" y="0"/>
                  </a:lnTo>
                  <a:lnTo>
                    <a:pt x="0" y="0"/>
                  </a:lnTo>
                  <a:lnTo>
                    <a:pt x="0" y="13525"/>
                  </a:lnTo>
                  <a:lnTo>
                    <a:pt x="0" y="3305378"/>
                  </a:lnTo>
                  <a:lnTo>
                    <a:pt x="0" y="3318878"/>
                  </a:lnTo>
                  <a:lnTo>
                    <a:pt x="4478325" y="3318878"/>
                  </a:lnTo>
                  <a:lnTo>
                    <a:pt x="4481766" y="3317570"/>
                  </a:lnTo>
                  <a:lnTo>
                    <a:pt x="4484332" y="3314979"/>
                  </a:lnTo>
                  <a:lnTo>
                    <a:pt x="4493971" y="3305378"/>
                  </a:lnTo>
                  <a:lnTo>
                    <a:pt x="4507560" y="3291840"/>
                  </a:lnTo>
                  <a:lnTo>
                    <a:pt x="6136437" y="1669059"/>
                  </a:lnTo>
                  <a:lnTo>
                    <a:pt x="6139027" y="1666494"/>
                  </a:lnTo>
                  <a:lnTo>
                    <a:pt x="6139319" y="1665795"/>
                  </a:lnTo>
                  <a:lnTo>
                    <a:pt x="6139319" y="1653082"/>
                  </a:lnTo>
                  <a:close/>
                </a:path>
              </a:pathLst>
            </a:custGeom>
            <a:solidFill>
              <a:srgbClr val="5858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052334"/>
              <a:ext cx="4265930" cy="1148080"/>
            </a:xfrm>
            <a:custGeom>
              <a:avLst/>
              <a:gdLst/>
              <a:ahLst/>
              <a:cxnLst/>
              <a:rect l="l" t="t" r="r" b="b"/>
              <a:pathLst>
                <a:path w="4265930" h="1148080">
                  <a:moveTo>
                    <a:pt x="3693109" y="1147571"/>
                  </a:moveTo>
                  <a:lnTo>
                    <a:pt x="0" y="1147571"/>
                  </a:lnTo>
                  <a:lnTo>
                    <a:pt x="0" y="0"/>
                  </a:lnTo>
                  <a:lnTo>
                    <a:pt x="3693109" y="0"/>
                  </a:lnTo>
                  <a:lnTo>
                    <a:pt x="4265561" y="572452"/>
                  </a:lnTo>
                  <a:lnTo>
                    <a:pt x="4265561" y="575119"/>
                  </a:lnTo>
                  <a:lnTo>
                    <a:pt x="3693109" y="1147571"/>
                  </a:lnTo>
                  <a:close/>
                </a:path>
              </a:pathLst>
            </a:custGeom>
            <a:solidFill>
              <a:srgbClr val="00AAA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94392" y="5088325"/>
            <a:ext cx="4328160" cy="193167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100" spc="-100" b="1">
                <a:latin typeface="Trebuchet MS"/>
                <a:cs typeface="Trebuchet MS"/>
              </a:rPr>
              <a:t>220701303</a:t>
            </a: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2100" spc="-204" b="1">
                <a:latin typeface="Trebuchet MS"/>
                <a:cs typeface="Trebuchet MS"/>
              </a:rPr>
              <a:t>T</a:t>
            </a:r>
            <a:r>
              <a:rPr dirty="0" sz="2100" spc="-100" b="1">
                <a:latin typeface="Trebuchet MS"/>
                <a:cs typeface="Trebuchet MS"/>
              </a:rPr>
              <a:t>h</a:t>
            </a:r>
            <a:r>
              <a:rPr dirty="0" sz="2100" spc="-60" b="1">
                <a:latin typeface="Trebuchet MS"/>
                <a:cs typeface="Trebuchet MS"/>
              </a:rPr>
              <a:t>a</a:t>
            </a:r>
            <a:r>
              <a:rPr dirty="0" sz="2100" spc="-75" b="1">
                <a:latin typeface="Trebuchet MS"/>
                <a:cs typeface="Trebuchet MS"/>
              </a:rPr>
              <a:t>r</a:t>
            </a:r>
            <a:r>
              <a:rPr dirty="0" sz="2100" spc="-100" b="1">
                <a:latin typeface="Trebuchet MS"/>
                <a:cs typeface="Trebuchet MS"/>
              </a:rPr>
              <a:t>u</a:t>
            </a:r>
            <a:r>
              <a:rPr dirty="0" sz="2100" spc="-105" b="1">
                <a:latin typeface="Trebuchet MS"/>
                <a:cs typeface="Trebuchet MS"/>
              </a:rPr>
              <a:t>n</a:t>
            </a:r>
            <a:r>
              <a:rPr dirty="0" sz="2100" spc="-75" b="1">
                <a:latin typeface="Trebuchet MS"/>
                <a:cs typeface="Trebuchet MS"/>
              </a:rPr>
              <a:t>a</a:t>
            </a:r>
            <a:r>
              <a:rPr dirty="0" sz="2100" spc="-170" b="1">
                <a:latin typeface="Trebuchet MS"/>
                <a:cs typeface="Trebuchet MS"/>
              </a:rPr>
              <a:t> </a:t>
            </a:r>
            <a:r>
              <a:rPr dirty="0" sz="2100" spc="80" b="1">
                <a:latin typeface="Trebuchet MS"/>
                <a:cs typeface="Trebuchet MS"/>
              </a:rPr>
              <a:t>S</a:t>
            </a:r>
            <a:r>
              <a:rPr dirty="0" sz="2100" spc="-75" b="1">
                <a:latin typeface="Trebuchet MS"/>
                <a:cs typeface="Trebuchet MS"/>
              </a:rPr>
              <a:t>r</a:t>
            </a:r>
            <a:r>
              <a:rPr dirty="0" sz="2100" spc="-80" b="1">
                <a:latin typeface="Trebuchet MS"/>
                <a:cs typeface="Trebuchet MS"/>
              </a:rPr>
              <a:t>i</a:t>
            </a:r>
            <a:r>
              <a:rPr dirty="0" sz="2100" spc="-325" b="1">
                <a:latin typeface="Trebuchet MS"/>
                <a:cs typeface="Trebuchet MS"/>
              </a:rPr>
              <a:t>.</a:t>
            </a:r>
            <a:endParaRPr sz="2100">
              <a:latin typeface="Trebuchet MS"/>
              <a:cs typeface="Trebuchet MS"/>
            </a:endParaRPr>
          </a:p>
          <a:p>
            <a:pPr marL="12700">
              <a:lnSpc>
                <a:spcPts val="2385"/>
              </a:lnSpc>
              <a:spcBef>
                <a:spcPts val="30"/>
              </a:spcBef>
            </a:pPr>
            <a:r>
              <a:rPr dirty="0" sz="2100" spc="135" b="1">
                <a:latin typeface="Trebuchet MS"/>
                <a:cs typeface="Trebuchet MS"/>
              </a:rPr>
              <a:t>M</a:t>
            </a:r>
            <a:r>
              <a:rPr dirty="0" sz="2100" spc="-75" b="1">
                <a:latin typeface="Trebuchet MS"/>
                <a:cs typeface="Trebuchet MS"/>
              </a:rPr>
              <a:t>r</a:t>
            </a:r>
            <a:r>
              <a:rPr dirty="0" sz="2100" spc="15" b="1">
                <a:latin typeface="Trebuchet MS"/>
                <a:cs typeface="Trebuchet MS"/>
              </a:rPr>
              <a:t>s</a:t>
            </a:r>
            <a:r>
              <a:rPr dirty="0" sz="2100" spc="-325" b="1">
                <a:latin typeface="Trebuchet MS"/>
                <a:cs typeface="Trebuchet MS"/>
              </a:rPr>
              <a:t>.</a:t>
            </a:r>
            <a:r>
              <a:rPr dirty="0" sz="2100" spc="-170" b="1">
                <a:latin typeface="Trebuchet MS"/>
                <a:cs typeface="Trebuchet MS"/>
              </a:rPr>
              <a:t> </a:t>
            </a:r>
            <a:r>
              <a:rPr dirty="0" sz="2100" spc="-65" b="1">
                <a:latin typeface="Trebuchet MS"/>
                <a:cs typeface="Trebuchet MS"/>
              </a:rPr>
              <a:t>U</a:t>
            </a:r>
            <a:r>
              <a:rPr dirty="0" sz="2100" spc="-310" b="1">
                <a:latin typeface="Trebuchet MS"/>
                <a:cs typeface="Trebuchet MS"/>
              </a:rPr>
              <a:t>.</a:t>
            </a:r>
            <a:r>
              <a:rPr dirty="0" sz="2100" spc="-70" b="1">
                <a:latin typeface="Trebuchet MS"/>
                <a:cs typeface="Trebuchet MS"/>
              </a:rPr>
              <a:t>F</a:t>
            </a:r>
            <a:r>
              <a:rPr dirty="0" sz="2100" spc="-60" b="1">
                <a:latin typeface="Trebuchet MS"/>
                <a:cs typeface="Trebuchet MS"/>
              </a:rPr>
              <a:t>a</a:t>
            </a:r>
            <a:r>
              <a:rPr dirty="0" sz="2100" spc="-75" b="1">
                <a:latin typeface="Trebuchet MS"/>
                <a:cs typeface="Trebuchet MS"/>
              </a:rPr>
              <a:t>r</a:t>
            </a:r>
            <a:r>
              <a:rPr dirty="0" sz="2100" spc="-215" b="1">
                <a:latin typeface="Trebuchet MS"/>
                <a:cs typeface="Trebuchet MS"/>
              </a:rPr>
              <a:t>j</a:t>
            </a:r>
            <a:r>
              <a:rPr dirty="0" sz="2100" spc="-60" b="1">
                <a:latin typeface="Trebuchet MS"/>
                <a:cs typeface="Trebuchet MS"/>
              </a:rPr>
              <a:t>a</a:t>
            </a:r>
            <a:r>
              <a:rPr dirty="0" sz="2100" spc="-105" b="1">
                <a:latin typeface="Trebuchet MS"/>
                <a:cs typeface="Trebuchet MS"/>
              </a:rPr>
              <a:t>n</a:t>
            </a:r>
            <a:r>
              <a:rPr dirty="0" sz="2100" spc="-60" b="1">
                <a:latin typeface="Trebuchet MS"/>
                <a:cs typeface="Trebuchet MS"/>
              </a:rPr>
              <a:t>a</a:t>
            </a:r>
            <a:r>
              <a:rPr dirty="0" sz="2100" spc="-325" b="1">
                <a:latin typeface="Trebuchet MS"/>
                <a:cs typeface="Trebuchet MS"/>
              </a:rPr>
              <a:t>,</a:t>
            </a:r>
            <a:r>
              <a:rPr dirty="0" sz="2100" spc="-170" b="1">
                <a:latin typeface="Trebuchet MS"/>
                <a:cs typeface="Trebuchet MS"/>
              </a:rPr>
              <a:t> </a:t>
            </a:r>
            <a:r>
              <a:rPr dirty="0" sz="2100" spc="135" b="1">
                <a:latin typeface="Trebuchet MS"/>
                <a:cs typeface="Trebuchet MS"/>
              </a:rPr>
              <a:t>M</a:t>
            </a:r>
            <a:r>
              <a:rPr dirty="0" sz="2100" spc="-310" b="1">
                <a:latin typeface="Trebuchet MS"/>
                <a:cs typeface="Trebuchet MS"/>
              </a:rPr>
              <a:t>.</a:t>
            </a:r>
            <a:r>
              <a:rPr dirty="0" sz="2100" spc="-204" b="1">
                <a:latin typeface="Trebuchet MS"/>
                <a:cs typeface="Trebuchet MS"/>
              </a:rPr>
              <a:t>T</a:t>
            </a:r>
            <a:r>
              <a:rPr dirty="0" sz="2100" spc="-180" b="1">
                <a:latin typeface="Trebuchet MS"/>
                <a:cs typeface="Trebuchet MS"/>
              </a:rPr>
              <a:t>e</a:t>
            </a:r>
            <a:r>
              <a:rPr dirty="0" sz="2100" spc="-100" b="1">
                <a:latin typeface="Trebuchet MS"/>
                <a:cs typeface="Trebuchet MS"/>
              </a:rPr>
              <a:t>c</a:t>
            </a:r>
            <a:r>
              <a:rPr dirty="0" sz="2100" spc="-100" b="1">
                <a:latin typeface="Trebuchet MS"/>
                <a:cs typeface="Trebuchet MS"/>
              </a:rPr>
              <a:t>h</a:t>
            </a:r>
            <a:r>
              <a:rPr dirty="0" sz="2100" spc="-310" b="1">
                <a:latin typeface="Trebuchet MS"/>
                <a:cs typeface="Trebuchet MS"/>
              </a:rPr>
              <a:t>.</a:t>
            </a:r>
            <a:r>
              <a:rPr dirty="0" sz="2100" spc="-325" b="1">
                <a:latin typeface="Trebuchet MS"/>
                <a:cs typeface="Trebuchet MS"/>
              </a:rPr>
              <a:t>,</a:t>
            </a:r>
            <a:endParaRPr sz="2100">
              <a:latin typeface="Trebuchet MS"/>
              <a:cs typeface="Trebuchet MS"/>
            </a:endParaRPr>
          </a:p>
          <a:p>
            <a:pPr marL="12700">
              <a:lnSpc>
                <a:spcPts val="2385"/>
              </a:lnSpc>
            </a:pPr>
            <a:r>
              <a:rPr dirty="0" sz="2100" spc="-30" b="1">
                <a:latin typeface="Times New Roman"/>
                <a:cs typeface="Times New Roman"/>
              </a:rPr>
              <a:t>Supervisor</a:t>
            </a:r>
            <a:endParaRPr sz="2100">
              <a:latin typeface="Times New Roman"/>
              <a:cs typeface="Times New Roman"/>
            </a:endParaRPr>
          </a:p>
          <a:p>
            <a:pPr marL="12700" marR="5080">
              <a:lnSpc>
                <a:spcPct val="101200"/>
              </a:lnSpc>
            </a:pPr>
            <a:r>
              <a:rPr dirty="0" sz="2100" spc="-15" b="1">
                <a:latin typeface="Times New Roman"/>
                <a:cs typeface="Times New Roman"/>
              </a:rPr>
              <a:t>Department</a:t>
            </a:r>
            <a:r>
              <a:rPr dirty="0" sz="2100" spc="35" b="1">
                <a:latin typeface="Times New Roman"/>
                <a:cs typeface="Times New Roman"/>
              </a:rPr>
              <a:t> </a:t>
            </a:r>
            <a:r>
              <a:rPr dirty="0" sz="2100" spc="20" b="1">
                <a:latin typeface="Times New Roman"/>
                <a:cs typeface="Times New Roman"/>
              </a:rPr>
              <a:t>of</a:t>
            </a:r>
            <a:r>
              <a:rPr dirty="0" sz="2100" spc="40" b="1">
                <a:latin typeface="Times New Roman"/>
                <a:cs typeface="Times New Roman"/>
              </a:rPr>
              <a:t> </a:t>
            </a:r>
            <a:r>
              <a:rPr dirty="0" sz="2100" spc="-35" b="1">
                <a:latin typeface="Times New Roman"/>
                <a:cs typeface="Times New Roman"/>
              </a:rPr>
              <a:t>Computer</a:t>
            </a:r>
            <a:r>
              <a:rPr dirty="0" sz="2100" spc="35" b="1">
                <a:latin typeface="Times New Roman"/>
                <a:cs typeface="Times New Roman"/>
              </a:rPr>
              <a:t> </a:t>
            </a:r>
            <a:r>
              <a:rPr dirty="0" sz="2100" spc="15" b="1">
                <a:latin typeface="Times New Roman"/>
                <a:cs typeface="Times New Roman"/>
              </a:rPr>
              <a:t>Science</a:t>
            </a:r>
            <a:r>
              <a:rPr dirty="0" sz="2100" spc="40" b="1">
                <a:latin typeface="Times New Roman"/>
                <a:cs typeface="Times New Roman"/>
              </a:rPr>
              <a:t> </a:t>
            </a:r>
            <a:r>
              <a:rPr dirty="0" sz="2100" spc="-55" b="1">
                <a:latin typeface="Times New Roman"/>
                <a:cs typeface="Times New Roman"/>
              </a:rPr>
              <a:t>and </a:t>
            </a:r>
            <a:r>
              <a:rPr dirty="0" sz="2100" spc="-509" b="1">
                <a:latin typeface="Times New Roman"/>
                <a:cs typeface="Times New Roman"/>
              </a:rPr>
              <a:t> </a:t>
            </a:r>
            <a:r>
              <a:rPr dirty="0" sz="2100" spc="-15" b="1">
                <a:latin typeface="Times New Roman"/>
                <a:cs typeface="Times New Roman"/>
              </a:rPr>
              <a:t>Engineering.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44422" y="1109613"/>
            <a:ext cx="1847850" cy="99821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57150">
              <a:lnSpc>
                <a:spcPct val="101200"/>
              </a:lnSpc>
              <a:spcBef>
                <a:spcPts val="100"/>
              </a:spcBef>
            </a:pPr>
            <a:r>
              <a:rPr dirty="0" sz="2100" spc="45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100" spc="-105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100" spc="-2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100" spc="-75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100" spc="-130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100" spc="-95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2100" spc="-100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100" spc="-100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100" spc="-2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100" spc="-8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100" spc="-130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100" spc="-120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100" spc="-1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100" spc="-2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100" spc="-100" b="1">
                <a:solidFill>
                  <a:srgbClr val="FFFFFF"/>
                </a:solidFill>
                <a:latin typeface="Trebuchet MS"/>
                <a:cs typeface="Trebuchet MS"/>
              </a:rPr>
              <a:t>o  </a:t>
            </a:r>
            <a:r>
              <a:rPr dirty="0" sz="2100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100" spc="-130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100" spc="-100" b="1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2100" spc="-130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100" spc="-2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100" spc="-8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100" spc="-114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100" spc="-1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100" spc="15" b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100" spc="-75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100" spc="-130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100" spc="-100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100" spc="-18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100" spc="15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100" b="1">
                <a:solidFill>
                  <a:srgbClr val="FFFFFF"/>
                </a:solidFill>
                <a:latin typeface="Trebuchet MS"/>
                <a:cs typeface="Trebuchet MS"/>
              </a:rPr>
              <a:t>s  </a:t>
            </a:r>
            <a:r>
              <a:rPr dirty="0" sz="2100" spc="-90" b="1">
                <a:solidFill>
                  <a:srgbClr val="FFFFFF"/>
                </a:solidFill>
                <a:latin typeface="Trebuchet MS"/>
                <a:cs typeface="Trebuchet MS"/>
              </a:rPr>
              <a:t>Automation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4392" y="2509842"/>
            <a:ext cx="3784600" cy="17799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dirty="0" sz="5750" spc="-135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5750" spc="-220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5750" spc="-52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5750" spc="-19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750" spc="-535" b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5750" spc="-4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750" spc="-385" b="1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5750" spc="-229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5750" spc="-220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5750" spc="-150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5750" spc="-855" b="1">
                <a:solidFill>
                  <a:srgbClr val="FFFFFF"/>
                </a:solidFill>
                <a:latin typeface="Trebuchet MS"/>
                <a:cs typeface="Trebuchet MS"/>
              </a:rPr>
              <a:t>’</a:t>
            </a:r>
            <a:r>
              <a:rPr dirty="0" sz="5750" spc="-25" b="1">
                <a:solidFill>
                  <a:srgbClr val="FFFFFF"/>
                </a:solidFill>
                <a:latin typeface="Trebuchet MS"/>
                <a:cs typeface="Trebuchet MS"/>
              </a:rPr>
              <a:t>s  </a:t>
            </a:r>
            <a:r>
              <a:rPr dirty="0" sz="5750" spc="80" b="1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5750" spc="-52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5750" spc="-19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750" spc="-295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5750" spc="-7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5750" spc="-535" b="1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5750" spc="-4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750" spc="80" b="1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5750" spc="-385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5750" spc="-12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575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962387" y="1631328"/>
            <a:ext cx="4538345" cy="4650105"/>
            <a:chOff x="4962387" y="1631328"/>
            <a:chExt cx="4538345" cy="4650105"/>
          </a:xfrm>
        </p:grpSpPr>
        <p:sp>
          <p:nvSpPr>
            <p:cNvPr id="11" name="object 11"/>
            <p:cNvSpPr/>
            <p:nvPr/>
          </p:nvSpPr>
          <p:spPr>
            <a:xfrm>
              <a:off x="4962387" y="1631328"/>
              <a:ext cx="1784350" cy="3289300"/>
            </a:xfrm>
            <a:custGeom>
              <a:avLst/>
              <a:gdLst/>
              <a:ahLst/>
              <a:cxnLst/>
              <a:rect l="l" t="t" r="r" b="b"/>
              <a:pathLst>
                <a:path w="1784350" h="3289300">
                  <a:moveTo>
                    <a:pt x="140769" y="3288983"/>
                  </a:moveTo>
                  <a:lnTo>
                    <a:pt x="2847" y="3288983"/>
                  </a:lnTo>
                  <a:lnTo>
                    <a:pt x="1645919" y="1645910"/>
                  </a:lnTo>
                  <a:lnTo>
                    <a:pt x="0" y="0"/>
                  </a:lnTo>
                  <a:lnTo>
                    <a:pt x="137922" y="0"/>
                  </a:lnTo>
                  <a:lnTo>
                    <a:pt x="1783841" y="1645910"/>
                  </a:lnTo>
                  <a:lnTo>
                    <a:pt x="140769" y="3288983"/>
                  </a:lnTo>
                  <a:close/>
                </a:path>
              </a:pathLst>
            </a:custGeom>
            <a:solidFill>
              <a:srgbClr val="A1A6A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03510" y="4737567"/>
              <a:ext cx="1896674" cy="154353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67" y="1689120"/>
            <a:ext cx="9544049" cy="33940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1940" y="112469"/>
            <a:ext cx="4638675" cy="7410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4700" spc="280"/>
              <a:t>S</a:t>
            </a:r>
            <a:r>
              <a:rPr dirty="0" sz="4700" spc="-260"/>
              <a:t>e</a:t>
            </a:r>
            <a:r>
              <a:rPr dirty="0" sz="4700" spc="-220"/>
              <a:t>q</a:t>
            </a:r>
            <a:r>
              <a:rPr dirty="0" sz="4700" spc="-55"/>
              <a:t>u</a:t>
            </a:r>
            <a:r>
              <a:rPr dirty="0" sz="4700" spc="-260"/>
              <a:t>e</a:t>
            </a:r>
            <a:r>
              <a:rPr dirty="0" sz="4700" spc="-75"/>
              <a:t>n</a:t>
            </a:r>
            <a:r>
              <a:rPr dirty="0" sz="4700" spc="-114"/>
              <a:t>c</a:t>
            </a:r>
            <a:r>
              <a:rPr dirty="0" sz="4700" spc="-290"/>
              <a:t>e</a:t>
            </a:r>
            <a:r>
              <a:rPr dirty="0" sz="4700" spc="-509"/>
              <a:t> </a:t>
            </a:r>
            <a:r>
              <a:rPr dirty="0" sz="4700" spc="80"/>
              <a:t>D</a:t>
            </a:r>
            <a:r>
              <a:rPr dirty="0" sz="4700" spc="-235"/>
              <a:t>i</a:t>
            </a:r>
            <a:r>
              <a:rPr dirty="0" sz="4700" spc="-215"/>
              <a:t>a</a:t>
            </a:r>
            <a:r>
              <a:rPr dirty="0" sz="4700" spc="85"/>
              <a:t>g</a:t>
            </a:r>
            <a:r>
              <a:rPr dirty="0" sz="4700" spc="-40"/>
              <a:t>r</a:t>
            </a:r>
            <a:r>
              <a:rPr dirty="0" sz="4700" spc="-215"/>
              <a:t>a</a:t>
            </a:r>
            <a:r>
              <a:rPr dirty="0" sz="4700" spc="-409"/>
              <a:t>m</a:t>
            </a:r>
            <a:endParaRPr sz="47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35"/>
              <a:t>D</a:t>
            </a:r>
            <a:r>
              <a:rPr dirty="0" spc="-85"/>
              <a:t>e</a:t>
            </a:r>
            <a:r>
              <a:rPr dirty="0" spc="-55"/>
              <a:t>p</a:t>
            </a:r>
            <a:r>
              <a:rPr dirty="0" spc="-70"/>
              <a:t>a</a:t>
            </a:r>
            <a:r>
              <a:rPr dirty="0" spc="-10"/>
              <a:t>r</a:t>
            </a:r>
            <a:r>
              <a:rPr dirty="0" spc="-40"/>
              <a:t>t</a:t>
            </a:r>
            <a:r>
              <a:rPr dirty="0" spc="-125"/>
              <a:t>m</a:t>
            </a:r>
            <a:r>
              <a:rPr dirty="0" spc="-85"/>
              <a:t>e</a:t>
            </a:r>
            <a:r>
              <a:rPr dirty="0" spc="-20"/>
              <a:t>n</a:t>
            </a:r>
            <a:r>
              <a:rPr dirty="0" spc="-55"/>
              <a:t>t</a:t>
            </a:r>
            <a:r>
              <a:rPr dirty="0" spc="-175"/>
              <a:t> </a:t>
            </a:r>
            <a:r>
              <a:rPr dirty="0" spc="-45"/>
              <a:t>o</a:t>
            </a:r>
            <a:r>
              <a:rPr dirty="0" spc="-75"/>
              <a:t>f</a:t>
            </a:r>
            <a:r>
              <a:rPr dirty="0" spc="-175"/>
              <a:t> </a:t>
            </a:r>
            <a:r>
              <a:rPr dirty="0" spc="-40"/>
              <a:t>C</a:t>
            </a:r>
            <a:r>
              <a:rPr dirty="0" spc="-45"/>
              <a:t>o</a:t>
            </a:r>
            <a:r>
              <a:rPr dirty="0" spc="-125"/>
              <a:t>m</a:t>
            </a:r>
            <a:r>
              <a:rPr dirty="0" spc="-55"/>
              <a:t>p</a:t>
            </a:r>
            <a:r>
              <a:rPr dirty="0" spc="-10"/>
              <a:t>u</a:t>
            </a:r>
            <a:r>
              <a:rPr dirty="0" spc="-40"/>
              <a:t>t</a:t>
            </a:r>
            <a:r>
              <a:rPr dirty="0" spc="-85"/>
              <a:t>e</a:t>
            </a:r>
            <a:r>
              <a:rPr dirty="0" spc="-25"/>
              <a:t>r</a:t>
            </a:r>
            <a:r>
              <a:rPr dirty="0" spc="-175"/>
              <a:t> </a:t>
            </a:r>
            <a:r>
              <a:rPr dirty="0" spc="110"/>
              <a:t>S</a:t>
            </a:r>
            <a:r>
              <a:rPr dirty="0" spc="-35"/>
              <a:t>c</a:t>
            </a:r>
            <a:r>
              <a:rPr dirty="0" spc="-80"/>
              <a:t>i</a:t>
            </a:r>
            <a:r>
              <a:rPr dirty="0" spc="-85"/>
              <a:t>e</a:t>
            </a:r>
            <a:r>
              <a:rPr dirty="0" spc="-20"/>
              <a:t>n</a:t>
            </a:r>
            <a:r>
              <a:rPr dirty="0" spc="-35"/>
              <a:t>c</a:t>
            </a:r>
            <a:r>
              <a:rPr dirty="0" spc="-100"/>
              <a:t>e</a:t>
            </a:r>
            <a:r>
              <a:rPr dirty="0" spc="-175"/>
              <a:t> </a:t>
            </a:r>
            <a:r>
              <a:rPr dirty="0" spc="-70"/>
              <a:t>a</a:t>
            </a:r>
            <a:r>
              <a:rPr dirty="0" spc="-20"/>
              <a:t>n</a:t>
            </a:r>
            <a:r>
              <a:rPr dirty="0" spc="-70"/>
              <a:t>d</a:t>
            </a:r>
            <a:r>
              <a:rPr dirty="0" spc="-175"/>
              <a:t> </a:t>
            </a:r>
            <a:r>
              <a:rPr dirty="0" spc="50"/>
              <a:t>E</a:t>
            </a:r>
            <a:r>
              <a:rPr dirty="0" spc="-20"/>
              <a:t>n</a:t>
            </a:r>
            <a:r>
              <a:rPr dirty="0" spc="40"/>
              <a:t>g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-85"/>
              <a:t>ee</a:t>
            </a:r>
            <a:r>
              <a:rPr dirty="0" spc="-10"/>
              <a:t>r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25"/>
              <a:t>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30"/>
              <a:t>R</a:t>
            </a:r>
            <a:r>
              <a:rPr dirty="0" spc="-70"/>
              <a:t>a</a:t>
            </a:r>
            <a:r>
              <a:rPr dirty="0" spc="-220"/>
              <a:t>j</a:t>
            </a:r>
            <a:r>
              <a:rPr dirty="0" spc="-70"/>
              <a:t>a</a:t>
            </a:r>
            <a:r>
              <a:rPr dirty="0" spc="-95"/>
              <a:t>l</a:t>
            </a:r>
            <a:r>
              <a:rPr dirty="0" spc="-70"/>
              <a:t>a</a:t>
            </a:r>
            <a:r>
              <a:rPr dirty="0" spc="-75"/>
              <a:t>k</a:t>
            </a:r>
            <a:r>
              <a:rPr dirty="0" spc="65"/>
              <a:t>s</a:t>
            </a:r>
            <a:r>
              <a:rPr dirty="0" spc="-20"/>
              <a:t>h</a:t>
            </a:r>
            <a:r>
              <a:rPr dirty="0" spc="-125"/>
              <a:t>m</a:t>
            </a:r>
            <a:r>
              <a:rPr dirty="0" spc="-95"/>
              <a:t>i</a:t>
            </a:r>
            <a:r>
              <a:rPr dirty="0" spc="-175"/>
              <a:t> </a:t>
            </a:r>
            <a:r>
              <a:rPr dirty="0" spc="50"/>
              <a:t>E</a:t>
            </a:r>
            <a:r>
              <a:rPr dirty="0" spc="-20"/>
              <a:t>n</a:t>
            </a:r>
            <a:r>
              <a:rPr dirty="0" spc="40"/>
              <a:t>g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-85"/>
              <a:t>ee</a:t>
            </a:r>
            <a:r>
              <a:rPr dirty="0" spc="-10"/>
              <a:t>r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25"/>
              <a:t>g</a:t>
            </a:r>
            <a:r>
              <a:rPr dirty="0" spc="-175"/>
              <a:t> </a:t>
            </a:r>
            <a:r>
              <a:rPr dirty="0" spc="-40"/>
              <a:t>C</a:t>
            </a:r>
            <a:r>
              <a:rPr dirty="0" spc="-45"/>
              <a:t>o</a:t>
            </a:r>
            <a:r>
              <a:rPr dirty="0" spc="-95"/>
              <a:t>ll</a:t>
            </a:r>
            <a:r>
              <a:rPr dirty="0" spc="-85"/>
              <a:t>e</a:t>
            </a:r>
            <a:r>
              <a:rPr dirty="0" spc="40"/>
              <a:t>g</a:t>
            </a:r>
            <a:r>
              <a:rPr dirty="0" spc="-100"/>
              <a:t>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799378" y="6966994"/>
            <a:ext cx="307975" cy="28575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700" spc="-50">
                <a:solidFill>
                  <a:srgbClr val="FFFFFF"/>
                </a:solidFill>
                <a:latin typeface="Trebuchet MS"/>
                <a:cs typeface="Trebuchet MS"/>
              </a:rPr>
              <a:t>‹</a:t>
            </a:r>
            <a:r>
              <a:rPr dirty="0" sz="1700" spc="185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dirty="0" sz="1700" spc="-65">
                <a:solidFill>
                  <a:srgbClr val="FFFFFF"/>
                </a:solidFill>
                <a:latin typeface="Trebuchet MS"/>
                <a:cs typeface="Trebuchet MS"/>
              </a:rPr>
              <a:t>›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31932" y="4967264"/>
            <a:ext cx="3171809" cy="19716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4451" y="3029031"/>
            <a:ext cx="3181349" cy="183831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30951" y="3102955"/>
            <a:ext cx="3371849" cy="169288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8371" y="4993568"/>
            <a:ext cx="3162299" cy="184784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1940" y="112469"/>
            <a:ext cx="1879600" cy="7410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4700" spc="-110"/>
              <a:t>Testing</a:t>
            </a:r>
            <a:endParaRPr sz="4700"/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9890" y="1240541"/>
            <a:ext cx="76199" cy="762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86441" y="1031912"/>
            <a:ext cx="8882380" cy="1834514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85"/>
              </a:spcBef>
            </a:pPr>
            <a:r>
              <a:rPr dirty="0" sz="2350" spc="50">
                <a:latin typeface="Times New Roman"/>
                <a:cs typeface="Times New Roman"/>
              </a:rPr>
              <a:t>Testing </a:t>
            </a:r>
            <a:r>
              <a:rPr dirty="0" sz="2350" spc="45">
                <a:latin typeface="Times New Roman"/>
                <a:cs typeface="Times New Roman"/>
              </a:rPr>
              <a:t>ensures </a:t>
            </a:r>
            <a:r>
              <a:rPr dirty="0" sz="2350" spc="80">
                <a:latin typeface="Times New Roman"/>
                <a:cs typeface="Times New Roman"/>
              </a:rPr>
              <a:t>the </a:t>
            </a:r>
            <a:r>
              <a:rPr dirty="0" sz="2350" spc="120">
                <a:latin typeface="Times New Roman"/>
                <a:cs typeface="Times New Roman"/>
              </a:rPr>
              <a:t>Dream </a:t>
            </a:r>
            <a:r>
              <a:rPr dirty="0" sz="2350" spc="65">
                <a:latin typeface="Times New Roman"/>
                <a:cs typeface="Times New Roman"/>
              </a:rPr>
              <a:t>Girls Beauty </a:t>
            </a:r>
            <a:r>
              <a:rPr dirty="0" sz="2350" spc="85">
                <a:latin typeface="Times New Roman"/>
                <a:cs typeface="Times New Roman"/>
              </a:rPr>
              <a:t>Bot </a:t>
            </a:r>
            <a:r>
              <a:rPr dirty="0" sz="2350" spc="65">
                <a:latin typeface="Times New Roman"/>
                <a:cs typeface="Times New Roman"/>
              </a:rPr>
              <a:t>functions </a:t>
            </a:r>
            <a:r>
              <a:rPr dirty="0" sz="2350" spc="50">
                <a:latin typeface="Times New Roman"/>
                <a:cs typeface="Times New Roman"/>
              </a:rPr>
              <a:t>correctly </a:t>
            </a:r>
            <a:r>
              <a:rPr dirty="0" sz="2350" spc="65">
                <a:latin typeface="Times New Roman"/>
                <a:cs typeface="Times New Roman"/>
              </a:rPr>
              <a:t>by </a:t>
            </a:r>
            <a:r>
              <a:rPr dirty="0" sz="2350" spc="70">
                <a:latin typeface="Times New Roman"/>
                <a:cs typeface="Times New Roman"/>
              </a:rPr>
              <a:t> </a:t>
            </a:r>
            <a:r>
              <a:rPr dirty="0" sz="2350" spc="60">
                <a:latin typeface="Times New Roman"/>
                <a:cs typeface="Times New Roman"/>
              </a:rPr>
              <a:t>validating </a:t>
            </a:r>
            <a:r>
              <a:rPr dirty="0" sz="2350" spc="35">
                <a:latin typeface="Times New Roman"/>
                <a:cs typeface="Times New Roman"/>
              </a:rPr>
              <a:t>its </a:t>
            </a:r>
            <a:r>
              <a:rPr dirty="0" sz="2350" spc="-30" b="1">
                <a:latin typeface="Times New Roman"/>
                <a:cs typeface="Times New Roman"/>
              </a:rPr>
              <a:t>features, accuracy</a:t>
            </a:r>
            <a:r>
              <a:rPr dirty="0" sz="2350" spc="-30">
                <a:latin typeface="Times New Roman"/>
                <a:cs typeface="Times New Roman"/>
              </a:rPr>
              <a:t>, </a:t>
            </a:r>
            <a:r>
              <a:rPr dirty="0" sz="2350" spc="130">
                <a:latin typeface="Times New Roman"/>
                <a:cs typeface="Times New Roman"/>
              </a:rPr>
              <a:t>and </a:t>
            </a:r>
            <a:r>
              <a:rPr dirty="0" sz="2350" spc="-55" b="1">
                <a:latin typeface="Times New Roman"/>
                <a:cs typeface="Times New Roman"/>
              </a:rPr>
              <a:t>performance</a:t>
            </a:r>
            <a:r>
              <a:rPr dirty="0" sz="2350" spc="-55">
                <a:latin typeface="Times New Roman"/>
                <a:cs typeface="Times New Roman"/>
              </a:rPr>
              <a:t>. </a:t>
            </a:r>
            <a:r>
              <a:rPr dirty="0" sz="2350" spc="85">
                <a:latin typeface="Times New Roman"/>
                <a:cs typeface="Times New Roman"/>
              </a:rPr>
              <a:t>The </a:t>
            </a:r>
            <a:r>
              <a:rPr dirty="0" sz="2350" spc="50">
                <a:latin typeface="Times New Roman"/>
                <a:cs typeface="Times New Roman"/>
              </a:rPr>
              <a:t>testing </a:t>
            </a:r>
            <a:r>
              <a:rPr dirty="0" sz="2350" spc="45">
                <a:latin typeface="Times New Roman"/>
                <a:cs typeface="Times New Roman"/>
              </a:rPr>
              <a:t>process </a:t>
            </a:r>
            <a:r>
              <a:rPr dirty="0" sz="2350" spc="-575">
                <a:latin typeface="Times New Roman"/>
                <a:cs typeface="Times New Roman"/>
              </a:rPr>
              <a:t> </a:t>
            </a:r>
            <a:r>
              <a:rPr dirty="0" sz="2350" spc="40">
                <a:latin typeface="Times New Roman"/>
                <a:cs typeface="Times New Roman"/>
              </a:rPr>
              <a:t>includes </a:t>
            </a:r>
            <a:r>
              <a:rPr dirty="0" sz="2350" spc="-45" b="1">
                <a:latin typeface="Times New Roman"/>
                <a:cs typeface="Times New Roman"/>
              </a:rPr>
              <a:t>unit</a:t>
            </a:r>
            <a:r>
              <a:rPr dirty="0" sz="2350" spc="-45">
                <a:latin typeface="Times New Roman"/>
                <a:cs typeface="Times New Roman"/>
              </a:rPr>
              <a:t>, </a:t>
            </a:r>
            <a:r>
              <a:rPr dirty="0" sz="2350" spc="-35" b="1">
                <a:latin typeface="Times New Roman"/>
                <a:cs typeface="Times New Roman"/>
              </a:rPr>
              <a:t>integration</a:t>
            </a:r>
            <a:r>
              <a:rPr dirty="0" sz="2350" spc="-35">
                <a:latin typeface="Times New Roman"/>
                <a:cs typeface="Times New Roman"/>
              </a:rPr>
              <a:t>, </a:t>
            </a:r>
            <a:r>
              <a:rPr dirty="0" sz="2350" spc="130">
                <a:latin typeface="Times New Roman"/>
                <a:cs typeface="Times New Roman"/>
              </a:rPr>
              <a:t>and </a:t>
            </a:r>
            <a:r>
              <a:rPr dirty="0" sz="2350" spc="-70" b="1">
                <a:latin typeface="Times New Roman"/>
                <a:cs typeface="Times New Roman"/>
              </a:rPr>
              <a:t>user </a:t>
            </a:r>
            <a:r>
              <a:rPr dirty="0" sz="2350" spc="-30" b="1">
                <a:latin typeface="Times New Roman"/>
                <a:cs typeface="Times New Roman"/>
              </a:rPr>
              <a:t>acceptance </a:t>
            </a:r>
            <a:r>
              <a:rPr dirty="0" sz="2350" spc="50">
                <a:latin typeface="Times New Roman"/>
                <a:cs typeface="Times New Roman"/>
              </a:rPr>
              <a:t>testing </a:t>
            </a:r>
            <a:r>
              <a:rPr dirty="0" sz="2350" spc="130">
                <a:latin typeface="Times New Roman"/>
                <a:cs typeface="Times New Roman"/>
              </a:rPr>
              <a:t>to </a:t>
            </a:r>
            <a:r>
              <a:rPr dirty="0" sz="2350" spc="85">
                <a:latin typeface="Times New Roman"/>
                <a:cs typeface="Times New Roman"/>
              </a:rPr>
              <a:t>guarantee </a:t>
            </a:r>
            <a:r>
              <a:rPr dirty="0" sz="2350" spc="90">
                <a:latin typeface="Times New Roman"/>
                <a:cs typeface="Times New Roman"/>
              </a:rPr>
              <a:t> </a:t>
            </a:r>
            <a:r>
              <a:rPr dirty="0" sz="2350" spc="40">
                <a:latin typeface="Times New Roman"/>
                <a:cs typeface="Times New Roman"/>
              </a:rPr>
              <a:t>reliable</a:t>
            </a:r>
            <a:r>
              <a:rPr dirty="0" sz="2350" spc="-5">
                <a:latin typeface="Times New Roman"/>
                <a:cs typeface="Times New Roman"/>
              </a:rPr>
              <a:t> </a:t>
            </a:r>
            <a:r>
              <a:rPr dirty="0" sz="2350" spc="80">
                <a:latin typeface="Times New Roman"/>
                <a:cs typeface="Times New Roman"/>
              </a:rPr>
              <a:t>recommendations</a:t>
            </a:r>
            <a:r>
              <a:rPr dirty="0" sz="2350">
                <a:latin typeface="Times New Roman"/>
                <a:cs typeface="Times New Roman"/>
              </a:rPr>
              <a:t> </a:t>
            </a:r>
            <a:r>
              <a:rPr dirty="0" sz="2350" spc="130">
                <a:latin typeface="Times New Roman"/>
                <a:cs typeface="Times New Roman"/>
              </a:rPr>
              <a:t>and</a:t>
            </a:r>
            <a:r>
              <a:rPr dirty="0" sz="2350">
                <a:latin typeface="Times New Roman"/>
                <a:cs typeface="Times New Roman"/>
              </a:rPr>
              <a:t> </a:t>
            </a:r>
            <a:r>
              <a:rPr dirty="0" sz="2350" spc="140">
                <a:latin typeface="Times New Roman"/>
                <a:cs typeface="Times New Roman"/>
              </a:rPr>
              <a:t>a</a:t>
            </a:r>
            <a:r>
              <a:rPr dirty="0" sz="2350">
                <a:latin typeface="Times New Roman"/>
                <a:cs typeface="Times New Roman"/>
              </a:rPr>
              <a:t> </a:t>
            </a:r>
            <a:r>
              <a:rPr dirty="0" sz="2350" spc="20">
                <a:latin typeface="Times New Roman"/>
                <a:cs typeface="Times New Roman"/>
              </a:rPr>
              <a:t>seamless</a:t>
            </a:r>
            <a:r>
              <a:rPr dirty="0" sz="2350">
                <a:latin typeface="Times New Roman"/>
                <a:cs typeface="Times New Roman"/>
              </a:rPr>
              <a:t> </a:t>
            </a:r>
            <a:r>
              <a:rPr dirty="0" sz="2350" spc="55">
                <a:latin typeface="Times New Roman"/>
                <a:cs typeface="Times New Roman"/>
              </a:rPr>
              <a:t>user</a:t>
            </a:r>
            <a:r>
              <a:rPr dirty="0" sz="2350">
                <a:latin typeface="Times New Roman"/>
                <a:cs typeface="Times New Roman"/>
              </a:rPr>
              <a:t> </a:t>
            </a:r>
            <a:r>
              <a:rPr dirty="0" sz="2350" spc="30">
                <a:latin typeface="Times New Roman"/>
                <a:cs typeface="Times New Roman"/>
              </a:rPr>
              <a:t>experience.</a:t>
            </a: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2350" spc="-30" b="1">
                <a:latin typeface="Times New Roman"/>
                <a:cs typeface="Times New Roman"/>
              </a:rPr>
              <a:t>Sample</a:t>
            </a:r>
            <a:r>
              <a:rPr dirty="0" sz="2350" spc="-35" b="1">
                <a:latin typeface="Times New Roman"/>
                <a:cs typeface="Times New Roman"/>
              </a:rPr>
              <a:t> </a:t>
            </a:r>
            <a:r>
              <a:rPr dirty="0" sz="2350" spc="-80" b="1">
                <a:latin typeface="Times New Roman"/>
                <a:cs typeface="Times New Roman"/>
              </a:rPr>
              <a:t>Input</a:t>
            </a:r>
            <a:endParaRPr sz="235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9890" y="2688341"/>
            <a:ext cx="76199" cy="7620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35"/>
              <a:t>D</a:t>
            </a:r>
            <a:r>
              <a:rPr dirty="0" spc="-85"/>
              <a:t>e</a:t>
            </a:r>
            <a:r>
              <a:rPr dirty="0" spc="-55"/>
              <a:t>p</a:t>
            </a:r>
            <a:r>
              <a:rPr dirty="0" spc="-70"/>
              <a:t>a</a:t>
            </a:r>
            <a:r>
              <a:rPr dirty="0" spc="-10"/>
              <a:t>r</a:t>
            </a:r>
            <a:r>
              <a:rPr dirty="0" spc="-40"/>
              <a:t>t</a:t>
            </a:r>
            <a:r>
              <a:rPr dirty="0" spc="-125"/>
              <a:t>m</a:t>
            </a:r>
            <a:r>
              <a:rPr dirty="0" spc="-85"/>
              <a:t>e</a:t>
            </a:r>
            <a:r>
              <a:rPr dirty="0" spc="-20"/>
              <a:t>n</a:t>
            </a:r>
            <a:r>
              <a:rPr dirty="0" spc="-55"/>
              <a:t>t</a:t>
            </a:r>
            <a:r>
              <a:rPr dirty="0" spc="-175"/>
              <a:t> </a:t>
            </a:r>
            <a:r>
              <a:rPr dirty="0" spc="-45"/>
              <a:t>o</a:t>
            </a:r>
            <a:r>
              <a:rPr dirty="0" spc="-75"/>
              <a:t>f</a:t>
            </a:r>
            <a:r>
              <a:rPr dirty="0" spc="-175"/>
              <a:t> </a:t>
            </a:r>
            <a:r>
              <a:rPr dirty="0" spc="-40"/>
              <a:t>C</a:t>
            </a:r>
            <a:r>
              <a:rPr dirty="0" spc="-45"/>
              <a:t>o</a:t>
            </a:r>
            <a:r>
              <a:rPr dirty="0" spc="-125"/>
              <a:t>m</a:t>
            </a:r>
            <a:r>
              <a:rPr dirty="0" spc="-55"/>
              <a:t>p</a:t>
            </a:r>
            <a:r>
              <a:rPr dirty="0" spc="-10"/>
              <a:t>u</a:t>
            </a:r>
            <a:r>
              <a:rPr dirty="0" spc="-40"/>
              <a:t>t</a:t>
            </a:r>
            <a:r>
              <a:rPr dirty="0" spc="-85"/>
              <a:t>e</a:t>
            </a:r>
            <a:r>
              <a:rPr dirty="0" spc="-25"/>
              <a:t>r</a:t>
            </a:r>
            <a:r>
              <a:rPr dirty="0" spc="-175"/>
              <a:t> </a:t>
            </a:r>
            <a:r>
              <a:rPr dirty="0" spc="110"/>
              <a:t>S</a:t>
            </a:r>
            <a:r>
              <a:rPr dirty="0" spc="-35"/>
              <a:t>c</a:t>
            </a:r>
            <a:r>
              <a:rPr dirty="0" spc="-80"/>
              <a:t>i</a:t>
            </a:r>
            <a:r>
              <a:rPr dirty="0" spc="-85"/>
              <a:t>e</a:t>
            </a:r>
            <a:r>
              <a:rPr dirty="0" spc="-20"/>
              <a:t>n</a:t>
            </a:r>
            <a:r>
              <a:rPr dirty="0" spc="-35"/>
              <a:t>c</a:t>
            </a:r>
            <a:r>
              <a:rPr dirty="0" spc="-100"/>
              <a:t>e</a:t>
            </a:r>
            <a:r>
              <a:rPr dirty="0" spc="-175"/>
              <a:t> </a:t>
            </a:r>
            <a:r>
              <a:rPr dirty="0" spc="-70"/>
              <a:t>a</a:t>
            </a:r>
            <a:r>
              <a:rPr dirty="0" spc="-20"/>
              <a:t>n</a:t>
            </a:r>
            <a:r>
              <a:rPr dirty="0" spc="-70"/>
              <a:t>d</a:t>
            </a:r>
            <a:r>
              <a:rPr dirty="0" spc="-175"/>
              <a:t> </a:t>
            </a:r>
            <a:r>
              <a:rPr dirty="0" spc="50"/>
              <a:t>E</a:t>
            </a:r>
            <a:r>
              <a:rPr dirty="0" spc="-20"/>
              <a:t>n</a:t>
            </a:r>
            <a:r>
              <a:rPr dirty="0" spc="40"/>
              <a:t>g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-85"/>
              <a:t>ee</a:t>
            </a:r>
            <a:r>
              <a:rPr dirty="0" spc="-10"/>
              <a:t>r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25"/>
              <a:t>g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30"/>
              <a:t>R</a:t>
            </a:r>
            <a:r>
              <a:rPr dirty="0" spc="-70"/>
              <a:t>a</a:t>
            </a:r>
            <a:r>
              <a:rPr dirty="0" spc="-220"/>
              <a:t>j</a:t>
            </a:r>
            <a:r>
              <a:rPr dirty="0" spc="-70"/>
              <a:t>a</a:t>
            </a:r>
            <a:r>
              <a:rPr dirty="0" spc="-95"/>
              <a:t>l</a:t>
            </a:r>
            <a:r>
              <a:rPr dirty="0" spc="-70"/>
              <a:t>a</a:t>
            </a:r>
            <a:r>
              <a:rPr dirty="0" spc="-75"/>
              <a:t>k</a:t>
            </a:r>
            <a:r>
              <a:rPr dirty="0" spc="65"/>
              <a:t>s</a:t>
            </a:r>
            <a:r>
              <a:rPr dirty="0" spc="-20"/>
              <a:t>h</a:t>
            </a:r>
            <a:r>
              <a:rPr dirty="0" spc="-125"/>
              <a:t>m</a:t>
            </a:r>
            <a:r>
              <a:rPr dirty="0" spc="-95"/>
              <a:t>i</a:t>
            </a:r>
            <a:r>
              <a:rPr dirty="0" spc="-175"/>
              <a:t> </a:t>
            </a:r>
            <a:r>
              <a:rPr dirty="0" spc="50"/>
              <a:t>E</a:t>
            </a:r>
            <a:r>
              <a:rPr dirty="0" spc="-20"/>
              <a:t>n</a:t>
            </a:r>
            <a:r>
              <a:rPr dirty="0" spc="40"/>
              <a:t>g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-85"/>
              <a:t>ee</a:t>
            </a:r>
            <a:r>
              <a:rPr dirty="0" spc="-10"/>
              <a:t>r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25"/>
              <a:t>g</a:t>
            </a:r>
            <a:r>
              <a:rPr dirty="0" spc="-175"/>
              <a:t> </a:t>
            </a:r>
            <a:r>
              <a:rPr dirty="0" spc="-40"/>
              <a:t>C</a:t>
            </a:r>
            <a:r>
              <a:rPr dirty="0" spc="-45"/>
              <a:t>o</a:t>
            </a:r>
            <a:r>
              <a:rPr dirty="0" spc="-95"/>
              <a:t>ll</a:t>
            </a:r>
            <a:r>
              <a:rPr dirty="0" spc="-85"/>
              <a:t>e</a:t>
            </a:r>
            <a:r>
              <a:rPr dirty="0" spc="40"/>
              <a:t>g</a:t>
            </a:r>
            <a:r>
              <a:rPr dirty="0" spc="-100"/>
              <a:t>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799378" y="6966994"/>
            <a:ext cx="307975" cy="28575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700" spc="-50">
                <a:solidFill>
                  <a:srgbClr val="FFFFFF"/>
                </a:solidFill>
                <a:latin typeface="Trebuchet MS"/>
                <a:cs typeface="Trebuchet MS"/>
              </a:rPr>
              <a:t>‹</a:t>
            </a:r>
            <a:r>
              <a:rPr dirty="0" sz="1700" spc="185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dirty="0" sz="1700" spc="-65">
                <a:solidFill>
                  <a:srgbClr val="FFFFFF"/>
                </a:solidFill>
                <a:latin typeface="Trebuchet MS"/>
                <a:cs typeface="Trebuchet MS"/>
              </a:rPr>
              <a:t>›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1940" y="112469"/>
            <a:ext cx="1879600" cy="7410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4700" spc="-110">
                <a:latin typeface="Trebuchet MS"/>
                <a:cs typeface="Trebuchet MS"/>
              </a:rPr>
              <a:t>Testing</a:t>
            </a:r>
            <a:endParaRPr sz="47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8940" y="1246500"/>
            <a:ext cx="76200" cy="762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11296" y="1023012"/>
            <a:ext cx="2131695" cy="4159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550" spc="55">
                <a:latin typeface="Times New Roman"/>
                <a:cs typeface="Times New Roman"/>
              </a:rPr>
              <a:t>Sample</a:t>
            </a:r>
            <a:r>
              <a:rPr dirty="0" sz="2550" spc="-40">
                <a:latin typeface="Times New Roman"/>
                <a:cs typeface="Times New Roman"/>
              </a:rPr>
              <a:t> </a:t>
            </a:r>
            <a:r>
              <a:rPr dirty="0" sz="2550" spc="130">
                <a:latin typeface="Times New Roman"/>
                <a:cs typeface="Times New Roman"/>
              </a:rPr>
              <a:t>Output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35"/>
              <a:t>D</a:t>
            </a:r>
            <a:r>
              <a:rPr dirty="0" spc="-85"/>
              <a:t>e</a:t>
            </a:r>
            <a:r>
              <a:rPr dirty="0" spc="-55"/>
              <a:t>p</a:t>
            </a:r>
            <a:r>
              <a:rPr dirty="0" spc="-70"/>
              <a:t>a</a:t>
            </a:r>
            <a:r>
              <a:rPr dirty="0" spc="-10"/>
              <a:t>r</a:t>
            </a:r>
            <a:r>
              <a:rPr dirty="0" spc="-40"/>
              <a:t>t</a:t>
            </a:r>
            <a:r>
              <a:rPr dirty="0" spc="-125"/>
              <a:t>m</a:t>
            </a:r>
            <a:r>
              <a:rPr dirty="0" spc="-85"/>
              <a:t>e</a:t>
            </a:r>
            <a:r>
              <a:rPr dirty="0" spc="-20"/>
              <a:t>n</a:t>
            </a:r>
            <a:r>
              <a:rPr dirty="0" spc="-55"/>
              <a:t>t</a:t>
            </a:r>
            <a:r>
              <a:rPr dirty="0" spc="-175"/>
              <a:t> </a:t>
            </a:r>
            <a:r>
              <a:rPr dirty="0" spc="-45"/>
              <a:t>o</a:t>
            </a:r>
            <a:r>
              <a:rPr dirty="0" spc="-75"/>
              <a:t>f</a:t>
            </a:r>
            <a:r>
              <a:rPr dirty="0" spc="-175"/>
              <a:t> </a:t>
            </a:r>
            <a:r>
              <a:rPr dirty="0" spc="-40"/>
              <a:t>C</a:t>
            </a:r>
            <a:r>
              <a:rPr dirty="0" spc="-45"/>
              <a:t>o</a:t>
            </a:r>
            <a:r>
              <a:rPr dirty="0" spc="-125"/>
              <a:t>m</a:t>
            </a:r>
            <a:r>
              <a:rPr dirty="0" spc="-55"/>
              <a:t>p</a:t>
            </a:r>
            <a:r>
              <a:rPr dirty="0" spc="-10"/>
              <a:t>u</a:t>
            </a:r>
            <a:r>
              <a:rPr dirty="0" spc="-40"/>
              <a:t>t</a:t>
            </a:r>
            <a:r>
              <a:rPr dirty="0" spc="-85"/>
              <a:t>e</a:t>
            </a:r>
            <a:r>
              <a:rPr dirty="0" spc="-25"/>
              <a:t>r</a:t>
            </a:r>
            <a:r>
              <a:rPr dirty="0" spc="-175"/>
              <a:t> </a:t>
            </a:r>
            <a:r>
              <a:rPr dirty="0" spc="110"/>
              <a:t>S</a:t>
            </a:r>
            <a:r>
              <a:rPr dirty="0" spc="-35"/>
              <a:t>c</a:t>
            </a:r>
            <a:r>
              <a:rPr dirty="0" spc="-80"/>
              <a:t>i</a:t>
            </a:r>
            <a:r>
              <a:rPr dirty="0" spc="-85"/>
              <a:t>e</a:t>
            </a:r>
            <a:r>
              <a:rPr dirty="0" spc="-20"/>
              <a:t>n</a:t>
            </a:r>
            <a:r>
              <a:rPr dirty="0" spc="-35"/>
              <a:t>c</a:t>
            </a:r>
            <a:r>
              <a:rPr dirty="0" spc="-100"/>
              <a:t>e</a:t>
            </a:r>
            <a:r>
              <a:rPr dirty="0" spc="-175"/>
              <a:t> </a:t>
            </a:r>
            <a:r>
              <a:rPr dirty="0" spc="-70"/>
              <a:t>a</a:t>
            </a:r>
            <a:r>
              <a:rPr dirty="0" spc="-20"/>
              <a:t>n</a:t>
            </a:r>
            <a:r>
              <a:rPr dirty="0" spc="-70"/>
              <a:t>d</a:t>
            </a:r>
            <a:r>
              <a:rPr dirty="0" spc="-175"/>
              <a:t> </a:t>
            </a:r>
            <a:r>
              <a:rPr dirty="0" spc="50"/>
              <a:t>E</a:t>
            </a:r>
            <a:r>
              <a:rPr dirty="0" spc="-20"/>
              <a:t>n</a:t>
            </a:r>
            <a:r>
              <a:rPr dirty="0" spc="40"/>
              <a:t>g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-85"/>
              <a:t>ee</a:t>
            </a:r>
            <a:r>
              <a:rPr dirty="0" spc="-10"/>
              <a:t>r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25"/>
              <a:t>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30"/>
              <a:t>R</a:t>
            </a:r>
            <a:r>
              <a:rPr dirty="0" spc="-70"/>
              <a:t>a</a:t>
            </a:r>
            <a:r>
              <a:rPr dirty="0" spc="-220"/>
              <a:t>j</a:t>
            </a:r>
            <a:r>
              <a:rPr dirty="0" spc="-70"/>
              <a:t>a</a:t>
            </a:r>
            <a:r>
              <a:rPr dirty="0" spc="-95"/>
              <a:t>l</a:t>
            </a:r>
            <a:r>
              <a:rPr dirty="0" spc="-70"/>
              <a:t>a</a:t>
            </a:r>
            <a:r>
              <a:rPr dirty="0" spc="-75"/>
              <a:t>k</a:t>
            </a:r>
            <a:r>
              <a:rPr dirty="0" spc="65"/>
              <a:t>s</a:t>
            </a:r>
            <a:r>
              <a:rPr dirty="0" spc="-20"/>
              <a:t>h</a:t>
            </a:r>
            <a:r>
              <a:rPr dirty="0" spc="-125"/>
              <a:t>m</a:t>
            </a:r>
            <a:r>
              <a:rPr dirty="0" spc="-95"/>
              <a:t>i</a:t>
            </a:r>
            <a:r>
              <a:rPr dirty="0" spc="-175"/>
              <a:t> </a:t>
            </a:r>
            <a:r>
              <a:rPr dirty="0" spc="50"/>
              <a:t>E</a:t>
            </a:r>
            <a:r>
              <a:rPr dirty="0" spc="-20"/>
              <a:t>n</a:t>
            </a:r>
            <a:r>
              <a:rPr dirty="0" spc="40"/>
              <a:t>g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-85"/>
              <a:t>ee</a:t>
            </a:r>
            <a:r>
              <a:rPr dirty="0" spc="-10"/>
              <a:t>r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25"/>
              <a:t>g</a:t>
            </a:r>
            <a:r>
              <a:rPr dirty="0" spc="-175"/>
              <a:t> </a:t>
            </a:r>
            <a:r>
              <a:rPr dirty="0" spc="-40"/>
              <a:t>C</a:t>
            </a:r>
            <a:r>
              <a:rPr dirty="0" spc="-45"/>
              <a:t>o</a:t>
            </a:r>
            <a:r>
              <a:rPr dirty="0" spc="-95"/>
              <a:t>ll</a:t>
            </a:r>
            <a:r>
              <a:rPr dirty="0" spc="-85"/>
              <a:t>e</a:t>
            </a:r>
            <a:r>
              <a:rPr dirty="0" spc="40"/>
              <a:t>g</a:t>
            </a:r>
            <a:r>
              <a:rPr dirty="0" spc="-100"/>
              <a:t>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799378" y="6966994"/>
            <a:ext cx="307975" cy="28575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700" spc="-50">
                <a:solidFill>
                  <a:srgbClr val="FFFFFF"/>
                </a:solidFill>
                <a:latin typeface="Trebuchet MS"/>
                <a:cs typeface="Trebuchet MS"/>
              </a:rPr>
              <a:t>‹</a:t>
            </a:r>
            <a:r>
              <a:rPr dirty="0" sz="1700" spc="185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dirty="0" sz="1700" spc="-65">
                <a:solidFill>
                  <a:srgbClr val="FFFFFF"/>
                </a:solidFill>
                <a:latin typeface="Trebuchet MS"/>
                <a:cs typeface="Trebuchet MS"/>
              </a:rPr>
              <a:t>›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" y="112469"/>
            <a:ext cx="3025140" cy="7410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4700" spc="-80"/>
              <a:t>Conclusions</a:t>
            </a:r>
            <a:endParaRPr sz="47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8940" y="1389586"/>
            <a:ext cx="76200" cy="762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11147" y="1118053"/>
            <a:ext cx="1862455" cy="90170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  <a:tabLst>
                <a:tab pos="918210" algn="l"/>
              </a:tabLst>
            </a:pPr>
            <a:r>
              <a:rPr dirty="0" sz="2550" spc="140">
                <a:latin typeface="Times New Roman"/>
                <a:cs typeface="Times New Roman"/>
              </a:rPr>
              <a:t>T</a:t>
            </a:r>
            <a:r>
              <a:rPr dirty="0" sz="2550" spc="130">
                <a:latin typeface="Times New Roman"/>
                <a:cs typeface="Times New Roman"/>
              </a:rPr>
              <a:t>h</a:t>
            </a:r>
            <a:r>
              <a:rPr dirty="0" sz="2550" spc="-15">
                <a:latin typeface="Times New Roman"/>
                <a:cs typeface="Times New Roman"/>
              </a:rPr>
              <a:t>e</a:t>
            </a:r>
            <a:r>
              <a:rPr dirty="0" sz="2550">
                <a:latin typeface="Times New Roman"/>
                <a:cs typeface="Times New Roman"/>
              </a:rPr>
              <a:t>	</a:t>
            </a:r>
            <a:r>
              <a:rPr dirty="0" sz="2550" spc="125" b="1">
                <a:latin typeface="Times New Roman"/>
                <a:cs typeface="Times New Roman"/>
              </a:rPr>
              <a:t>D</a:t>
            </a:r>
            <a:r>
              <a:rPr dirty="0" sz="2550" spc="-155" b="1">
                <a:latin typeface="Times New Roman"/>
                <a:cs typeface="Times New Roman"/>
              </a:rPr>
              <a:t>r</a:t>
            </a:r>
            <a:r>
              <a:rPr dirty="0" sz="2550" spc="-20" b="1">
                <a:latin typeface="Times New Roman"/>
                <a:cs typeface="Times New Roman"/>
              </a:rPr>
              <a:t>e</a:t>
            </a:r>
            <a:r>
              <a:rPr dirty="0" sz="2550" spc="-5" b="1">
                <a:latin typeface="Times New Roman"/>
                <a:cs typeface="Times New Roman"/>
              </a:rPr>
              <a:t>a</a:t>
            </a:r>
            <a:r>
              <a:rPr dirty="0" sz="2550" spc="-155" b="1">
                <a:latin typeface="Times New Roman"/>
                <a:cs typeface="Times New Roman"/>
              </a:rPr>
              <a:t>m</a:t>
            </a: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2550" spc="55">
                <a:latin typeface="Times New Roman"/>
                <a:cs typeface="Times New Roman"/>
              </a:rPr>
              <a:t>personalized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35"/>
              <a:t>D</a:t>
            </a:r>
            <a:r>
              <a:rPr dirty="0" spc="-85"/>
              <a:t>e</a:t>
            </a:r>
            <a:r>
              <a:rPr dirty="0" spc="-55"/>
              <a:t>p</a:t>
            </a:r>
            <a:r>
              <a:rPr dirty="0" spc="-70"/>
              <a:t>a</a:t>
            </a:r>
            <a:r>
              <a:rPr dirty="0" spc="-10"/>
              <a:t>r</a:t>
            </a:r>
            <a:r>
              <a:rPr dirty="0" spc="-40"/>
              <a:t>t</a:t>
            </a:r>
            <a:r>
              <a:rPr dirty="0" spc="-125"/>
              <a:t>m</a:t>
            </a:r>
            <a:r>
              <a:rPr dirty="0" spc="-85"/>
              <a:t>e</a:t>
            </a:r>
            <a:r>
              <a:rPr dirty="0" spc="-20"/>
              <a:t>n</a:t>
            </a:r>
            <a:r>
              <a:rPr dirty="0" spc="-55"/>
              <a:t>t</a:t>
            </a:r>
            <a:r>
              <a:rPr dirty="0" spc="-175"/>
              <a:t> </a:t>
            </a:r>
            <a:r>
              <a:rPr dirty="0" spc="-45"/>
              <a:t>o</a:t>
            </a:r>
            <a:r>
              <a:rPr dirty="0" spc="-75"/>
              <a:t>f</a:t>
            </a:r>
            <a:r>
              <a:rPr dirty="0" spc="-175"/>
              <a:t> </a:t>
            </a:r>
            <a:r>
              <a:rPr dirty="0" spc="-40"/>
              <a:t>C</a:t>
            </a:r>
            <a:r>
              <a:rPr dirty="0" spc="-45"/>
              <a:t>o</a:t>
            </a:r>
            <a:r>
              <a:rPr dirty="0" spc="-125"/>
              <a:t>m</a:t>
            </a:r>
            <a:r>
              <a:rPr dirty="0" spc="-55"/>
              <a:t>p</a:t>
            </a:r>
            <a:r>
              <a:rPr dirty="0" spc="-10"/>
              <a:t>u</a:t>
            </a:r>
            <a:r>
              <a:rPr dirty="0" spc="-40"/>
              <a:t>t</a:t>
            </a:r>
            <a:r>
              <a:rPr dirty="0" spc="-85"/>
              <a:t>e</a:t>
            </a:r>
            <a:r>
              <a:rPr dirty="0" spc="-25"/>
              <a:t>r</a:t>
            </a:r>
            <a:r>
              <a:rPr dirty="0" spc="-175"/>
              <a:t> </a:t>
            </a:r>
            <a:r>
              <a:rPr dirty="0" spc="110"/>
              <a:t>S</a:t>
            </a:r>
            <a:r>
              <a:rPr dirty="0" spc="-35"/>
              <a:t>c</a:t>
            </a:r>
            <a:r>
              <a:rPr dirty="0" spc="-80"/>
              <a:t>i</a:t>
            </a:r>
            <a:r>
              <a:rPr dirty="0" spc="-85"/>
              <a:t>e</a:t>
            </a:r>
            <a:r>
              <a:rPr dirty="0" spc="-20"/>
              <a:t>n</a:t>
            </a:r>
            <a:r>
              <a:rPr dirty="0" spc="-35"/>
              <a:t>c</a:t>
            </a:r>
            <a:r>
              <a:rPr dirty="0" spc="-100"/>
              <a:t>e</a:t>
            </a:r>
            <a:r>
              <a:rPr dirty="0" spc="-175"/>
              <a:t> </a:t>
            </a:r>
            <a:r>
              <a:rPr dirty="0" spc="-70"/>
              <a:t>a</a:t>
            </a:r>
            <a:r>
              <a:rPr dirty="0" spc="-20"/>
              <a:t>n</a:t>
            </a:r>
            <a:r>
              <a:rPr dirty="0" spc="-70"/>
              <a:t>d</a:t>
            </a:r>
            <a:r>
              <a:rPr dirty="0" spc="-175"/>
              <a:t> </a:t>
            </a:r>
            <a:r>
              <a:rPr dirty="0" spc="50"/>
              <a:t>E</a:t>
            </a:r>
            <a:r>
              <a:rPr dirty="0" spc="-20"/>
              <a:t>n</a:t>
            </a:r>
            <a:r>
              <a:rPr dirty="0" spc="40"/>
              <a:t>g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-85"/>
              <a:t>ee</a:t>
            </a:r>
            <a:r>
              <a:rPr dirty="0" spc="-10"/>
              <a:t>r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25"/>
              <a:t>g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30"/>
              <a:t>R</a:t>
            </a:r>
            <a:r>
              <a:rPr dirty="0" spc="-70"/>
              <a:t>a</a:t>
            </a:r>
            <a:r>
              <a:rPr dirty="0" spc="-220"/>
              <a:t>j</a:t>
            </a:r>
            <a:r>
              <a:rPr dirty="0" spc="-70"/>
              <a:t>a</a:t>
            </a:r>
            <a:r>
              <a:rPr dirty="0" spc="-95"/>
              <a:t>l</a:t>
            </a:r>
            <a:r>
              <a:rPr dirty="0" spc="-70"/>
              <a:t>a</a:t>
            </a:r>
            <a:r>
              <a:rPr dirty="0" spc="-75"/>
              <a:t>k</a:t>
            </a:r>
            <a:r>
              <a:rPr dirty="0" spc="65"/>
              <a:t>s</a:t>
            </a:r>
            <a:r>
              <a:rPr dirty="0" spc="-20"/>
              <a:t>h</a:t>
            </a:r>
            <a:r>
              <a:rPr dirty="0" spc="-125"/>
              <a:t>m</a:t>
            </a:r>
            <a:r>
              <a:rPr dirty="0" spc="-95"/>
              <a:t>i</a:t>
            </a:r>
            <a:r>
              <a:rPr dirty="0" spc="-175"/>
              <a:t> </a:t>
            </a:r>
            <a:r>
              <a:rPr dirty="0" spc="50"/>
              <a:t>E</a:t>
            </a:r>
            <a:r>
              <a:rPr dirty="0" spc="-20"/>
              <a:t>n</a:t>
            </a:r>
            <a:r>
              <a:rPr dirty="0" spc="40"/>
              <a:t>g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-85"/>
              <a:t>ee</a:t>
            </a:r>
            <a:r>
              <a:rPr dirty="0" spc="-10"/>
              <a:t>r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25"/>
              <a:t>g</a:t>
            </a:r>
            <a:r>
              <a:rPr dirty="0" spc="-175"/>
              <a:t> </a:t>
            </a:r>
            <a:r>
              <a:rPr dirty="0" spc="-40"/>
              <a:t>C</a:t>
            </a:r>
            <a:r>
              <a:rPr dirty="0" spc="-45"/>
              <a:t>o</a:t>
            </a:r>
            <a:r>
              <a:rPr dirty="0" spc="-95"/>
              <a:t>ll</a:t>
            </a:r>
            <a:r>
              <a:rPr dirty="0" spc="-85"/>
              <a:t>e</a:t>
            </a:r>
            <a:r>
              <a:rPr dirty="0" spc="40"/>
              <a:t>g</a:t>
            </a:r>
            <a:r>
              <a:rPr dirty="0" spc="-100"/>
              <a:t>e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799378" y="6966994"/>
            <a:ext cx="307975" cy="28575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700" spc="-50">
                <a:solidFill>
                  <a:srgbClr val="FFFFFF"/>
                </a:solidFill>
                <a:latin typeface="Trebuchet MS"/>
                <a:cs typeface="Trebuchet MS"/>
              </a:rPr>
              <a:t>‹</a:t>
            </a:r>
            <a:r>
              <a:rPr dirty="0" sz="1700" spc="185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dirty="0" sz="1700" spc="-65">
                <a:solidFill>
                  <a:srgbClr val="FFFFFF"/>
                </a:solidFill>
                <a:latin typeface="Trebuchet MS"/>
                <a:cs typeface="Trebuchet MS"/>
              </a:rPr>
              <a:t>›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22694" y="1118053"/>
            <a:ext cx="1170305" cy="90170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204470">
              <a:lnSpc>
                <a:spcPct val="100000"/>
              </a:lnSpc>
              <a:spcBef>
                <a:spcPts val="484"/>
              </a:spcBef>
            </a:pPr>
            <a:r>
              <a:rPr dirty="0" sz="2550" spc="-45" b="1">
                <a:latin typeface="Times New Roman"/>
                <a:cs typeface="Times New Roman"/>
              </a:rPr>
              <a:t>Girls</a:t>
            </a: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2550" spc="-15">
                <a:latin typeface="Times New Roman"/>
                <a:cs typeface="Times New Roman"/>
              </a:rPr>
              <a:t>s</a:t>
            </a:r>
            <a:r>
              <a:rPr dirty="0" sz="2550" spc="130">
                <a:latin typeface="Times New Roman"/>
                <a:cs typeface="Times New Roman"/>
              </a:rPr>
              <a:t>k</a:t>
            </a:r>
            <a:r>
              <a:rPr dirty="0" sz="2550" spc="-20">
                <a:latin typeface="Times New Roman"/>
                <a:cs typeface="Times New Roman"/>
              </a:rPr>
              <a:t>i</a:t>
            </a:r>
            <a:r>
              <a:rPr dirty="0" sz="2550" spc="130">
                <a:latin typeface="Times New Roman"/>
                <a:cs typeface="Times New Roman"/>
              </a:rPr>
              <a:t>n</a:t>
            </a:r>
            <a:r>
              <a:rPr dirty="0" sz="2550" spc="-20">
                <a:latin typeface="Times New Roman"/>
                <a:cs typeface="Times New Roman"/>
              </a:rPr>
              <a:t>c</a:t>
            </a:r>
            <a:r>
              <a:rPr dirty="0" sz="2550" spc="140">
                <a:latin typeface="Times New Roman"/>
                <a:cs typeface="Times New Roman"/>
              </a:rPr>
              <a:t>a</a:t>
            </a:r>
            <a:r>
              <a:rPr dirty="0" sz="2550" spc="130">
                <a:latin typeface="Times New Roman"/>
                <a:cs typeface="Times New Roman"/>
              </a:rPr>
              <a:t>r</a:t>
            </a:r>
            <a:r>
              <a:rPr dirty="0" sz="2550" spc="-15">
                <a:latin typeface="Times New Roman"/>
                <a:cs typeface="Times New Roman"/>
              </a:rPr>
              <a:t>e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58947" y="1118053"/>
            <a:ext cx="980440" cy="90170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84"/>
              </a:spcBef>
            </a:pPr>
            <a:r>
              <a:rPr dirty="0" sz="2550" spc="-30" b="1">
                <a:latin typeface="Times New Roman"/>
                <a:cs typeface="Times New Roman"/>
              </a:rPr>
              <a:t>Beauty</a:t>
            </a:r>
            <a:endParaRPr sz="2550">
              <a:latin typeface="Times New Roman"/>
              <a:cs typeface="Times New Roman"/>
            </a:endParaRPr>
          </a:p>
          <a:p>
            <a:pPr algn="ctr" marR="53975">
              <a:lnSpc>
                <a:spcPct val="100000"/>
              </a:lnSpc>
              <a:spcBef>
                <a:spcPts val="390"/>
              </a:spcBef>
            </a:pPr>
            <a:r>
              <a:rPr dirty="0" sz="2550" spc="135">
                <a:latin typeface="Times New Roman"/>
                <a:cs typeface="Times New Roman"/>
              </a:rPr>
              <a:t>and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487" y="1166097"/>
            <a:ext cx="1633855" cy="4159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550" spc="10">
                <a:latin typeface="Times New Roman"/>
                <a:cs typeface="Times New Roman"/>
              </a:rPr>
              <a:t>successfully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10730" y="1166097"/>
            <a:ext cx="1461135" cy="4159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550" spc="100">
                <a:latin typeface="Times New Roman"/>
                <a:cs typeface="Times New Roman"/>
              </a:rPr>
              <a:t>automates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44078" y="1118053"/>
            <a:ext cx="4627880" cy="90170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349250">
              <a:lnSpc>
                <a:spcPct val="100000"/>
              </a:lnSpc>
              <a:spcBef>
                <a:spcPts val="484"/>
              </a:spcBef>
            </a:pPr>
            <a:r>
              <a:rPr dirty="0" sz="2550" b="1">
                <a:latin typeface="Times New Roman"/>
                <a:cs typeface="Times New Roman"/>
              </a:rPr>
              <a:t>Bot</a:t>
            </a: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  <a:tabLst>
                <a:tab pos="1400810" algn="l"/>
                <a:tab pos="4234815" algn="l"/>
              </a:tabLst>
            </a:pPr>
            <a:r>
              <a:rPr dirty="0" sz="2550" spc="114">
                <a:latin typeface="Times New Roman"/>
                <a:cs typeface="Times New Roman"/>
              </a:rPr>
              <a:t>m</a:t>
            </a:r>
            <a:r>
              <a:rPr dirty="0" sz="2550" spc="140">
                <a:latin typeface="Times New Roman"/>
                <a:cs typeface="Times New Roman"/>
              </a:rPr>
              <a:t>a</a:t>
            </a:r>
            <a:r>
              <a:rPr dirty="0" sz="2550" spc="130">
                <a:latin typeface="Times New Roman"/>
                <a:cs typeface="Times New Roman"/>
              </a:rPr>
              <a:t>k</a:t>
            </a:r>
            <a:r>
              <a:rPr dirty="0" sz="2550" spc="-20">
                <a:latin typeface="Times New Roman"/>
                <a:cs typeface="Times New Roman"/>
              </a:rPr>
              <a:t>e</a:t>
            </a:r>
            <a:r>
              <a:rPr dirty="0" sz="2550" spc="130">
                <a:latin typeface="Times New Roman"/>
                <a:cs typeface="Times New Roman"/>
              </a:rPr>
              <a:t>u</a:t>
            </a:r>
            <a:r>
              <a:rPr dirty="0" sz="2550" spc="135">
                <a:latin typeface="Times New Roman"/>
                <a:cs typeface="Times New Roman"/>
              </a:rPr>
              <a:t>p</a:t>
            </a:r>
            <a:r>
              <a:rPr dirty="0" sz="2550">
                <a:latin typeface="Times New Roman"/>
                <a:cs typeface="Times New Roman"/>
              </a:rPr>
              <a:t>	</a:t>
            </a:r>
            <a:r>
              <a:rPr dirty="0" sz="2550" spc="130">
                <a:latin typeface="Times New Roman"/>
                <a:cs typeface="Times New Roman"/>
              </a:rPr>
              <a:t>r</a:t>
            </a:r>
            <a:r>
              <a:rPr dirty="0" sz="2550" spc="-20">
                <a:latin typeface="Times New Roman"/>
                <a:cs typeface="Times New Roman"/>
              </a:rPr>
              <a:t>ec</a:t>
            </a:r>
            <a:r>
              <a:rPr dirty="0" sz="2550" spc="130">
                <a:latin typeface="Times New Roman"/>
                <a:cs typeface="Times New Roman"/>
              </a:rPr>
              <a:t>o</a:t>
            </a:r>
            <a:r>
              <a:rPr dirty="0" sz="2550" spc="114">
                <a:latin typeface="Times New Roman"/>
                <a:cs typeface="Times New Roman"/>
              </a:rPr>
              <a:t>mm</a:t>
            </a:r>
            <a:r>
              <a:rPr dirty="0" sz="2550" spc="-20">
                <a:latin typeface="Times New Roman"/>
                <a:cs typeface="Times New Roman"/>
              </a:rPr>
              <a:t>e</a:t>
            </a:r>
            <a:r>
              <a:rPr dirty="0" sz="2550" spc="130">
                <a:latin typeface="Times New Roman"/>
                <a:cs typeface="Times New Roman"/>
              </a:rPr>
              <a:t>nd</a:t>
            </a:r>
            <a:r>
              <a:rPr dirty="0" sz="2550" spc="140">
                <a:latin typeface="Times New Roman"/>
                <a:cs typeface="Times New Roman"/>
              </a:rPr>
              <a:t>a</a:t>
            </a:r>
            <a:r>
              <a:rPr dirty="0" sz="2550" spc="135">
                <a:latin typeface="Times New Roman"/>
                <a:cs typeface="Times New Roman"/>
              </a:rPr>
              <a:t>t</a:t>
            </a:r>
            <a:r>
              <a:rPr dirty="0" sz="2550" spc="-20">
                <a:latin typeface="Times New Roman"/>
                <a:cs typeface="Times New Roman"/>
              </a:rPr>
              <a:t>i</a:t>
            </a:r>
            <a:r>
              <a:rPr dirty="0" sz="2550" spc="130">
                <a:latin typeface="Times New Roman"/>
                <a:cs typeface="Times New Roman"/>
              </a:rPr>
              <a:t>on</a:t>
            </a:r>
            <a:r>
              <a:rPr dirty="0" sz="2550" spc="-15">
                <a:latin typeface="Times New Roman"/>
                <a:cs typeface="Times New Roman"/>
              </a:rPr>
              <a:t>s</a:t>
            </a:r>
            <a:r>
              <a:rPr dirty="0" sz="2550" spc="55">
                <a:latin typeface="Times New Roman"/>
                <a:cs typeface="Times New Roman"/>
              </a:rPr>
              <a:t>.</a:t>
            </a:r>
            <a:r>
              <a:rPr dirty="0" sz="2550">
                <a:latin typeface="Times New Roman"/>
                <a:cs typeface="Times New Roman"/>
              </a:rPr>
              <a:t>	</a:t>
            </a:r>
            <a:r>
              <a:rPr dirty="0" sz="2550">
                <a:latin typeface="Times New Roman"/>
                <a:cs typeface="Times New Roman"/>
              </a:rPr>
              <a:t>B</a:t>
            </a:r>
            <a:r>
              <a:rPr dirty="0" sz="2550">
                <a:latin typeface="Times New Roman"/>
                <a:cs typeface="Times New Roman"/>
              </a:rPr>
              <a:t>y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1147" y="2042397"/>
            <a:ext cx="8860790" cy="4159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550" spc="30">
                <a:latin typeface="Times New Roman"/>
                <a:cs typeface="Times New Roman"/>
              </a:rPr>
              <a:t>leveraging</a:t>
            </a:r>
            <a:r>
              <a:rPr dirty="0" sz="2550" spc="200">
                <a:latin typeface="Times New Roman"/>
                <a:cs typeface="Times New Roman"/>
              </a:rPr>
              <a:t> </a:t>
            </a:r>
            <a:r>
              <a:rPr dirty="0" sz="2550" spc="75">
                <a:latin typeface="Times New Roman"/>
                <a:cs typeface="Times New Roman"/>
              </a:rPr>
              <a:t>UiPath’s</a:t>
            </a:r>
            <a:r>
              <a:rPr dirty="0" sz="2550" spc="204">
                <a:latin typeface="Times New Roman"/>
                <a:cs typeface="Times New Roman"/>
              </a:rPr>
              <a:t> </a:t>
            </a:r>
            <a:r>
              <a:rPr dirty="0" sz="2550" spc="114">
                <a:latin typeface="Times New Roman"/>
                <a:cs typeface="Times New Roman"/>
              </a:rPr>
              <a:t>automation</a:t>
            </a:r>
            <a:r>
              <a:rPr dirty="0" sz="2550" spc="204">
                <a:latin typeface="Times New Roman"/>
                <a:cs typeface="Times New Roman"/>
              </a:rPr>
              <a:t> </a:t>
            </a:r>
            <a:r>
              <a:rPr dirty="0" sz="2550" spc="45">
                <a:latin typeface="Times New Roman"/>
                <a:cs typeface="Times New Roman"/>
              </a:rPr>
              <a:t>capabilities</a:t>
            </a:r>
            <a:r>
              <a:rPr dirty="0" sz="2550" spc="204">
                <a:latin typeface="Times New Roman"/>
                <a:cs typeface="Times New Roman"/>
              </a:rPr>
              <a:t> </a:t>
            </a:r>
            <a:r>
              <a:rPr dirty="0" sz="2550" spc="135">
                <a:latin typeface="Times New Roman"/>
                <a:cs typeface="Times New Roman"/>
              </a:rPr>
              <a:t>and</a:t>
            </a:r>
            <a:r>
              <a:rPr dirty="0" sz="2550" spc="204">
                <a:latin typeface="Times New Roman"/>
                <a:cs typeface="Times New Roman"/>
              </a:rPr>
              <a:t> </a:t>
            </a:r>
            <a:r>
              <a:rPr dirty="0" sz="2550" spc="45">
                <a:latin typeface="Times New Roman"/>
                <a:cs typeface="Times New Roman"/>
              </a:rPr>
              <a:t>generative</a:t>
            </a:r>
            <a:r>
              <a:rPr dirty="0" sz="2550" spc="204">
                <a:latin typeface="Times New Roman"/>
                <a:cs typeface="Times New Roman"/>
              </a:rPr>
              <a:t> </a:t>
            </a:r>
            <a:r>
              <a:rPr dirty="0" sz="2550" spc="100">
                <a:latin typeface="Times New Roman"/>
                <a:cs typeface="Times New Roman"/>
              </a:rPr>
              <a:t>AI,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1147" y="2918697"/>
            <a:ext cx="5443855" cy="4159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251710" algn="l"/>
                <a:tab pos="2974340" algn="l"/>
                <a:tab pos="4356735" algn="l"/>
              </a:tabLst>
            </a:pPr>
            <a:r>
              <a:rPr dirty="0" sz="2550" spc="-35" b="1">
                <a:latin typeface="Times New Roman"/>
                <a:cs typeface="Times New Roman"/>
              </a:rPr>
              <a:t>characteristics</a:t>
            </a:r>
            <a:r>
              <a:rPr dirty="0" sz="2550" spc="-35">
                <a:latin typeface="Times New Roman"/>
                <a:cs typeface="Times New Roman"/>
              </a:rPr>
              <a:t>,	</a:t>
            </a:r>
            <a:r>
              <a:rPr dirty="0" sz="2550" spc="135">
                <a:latin typeface="Times New Roman"/>
                <a:cs typeface="Times New Roman"/>
              </a:rPr>
              <a:t>and	</a:t>
            </a:r>
            <a:r>
              <a:rPr dirty="0" sz="2550" spc="60">
                <a:latin typeface="Times New Roman"/>
                <a:cs typeface="Times New Roman"/>
              </a:rPr>
              <a:t>provides	</a:t>
            </a:r>
            <a:r>
              <a:rPr dirty="0" sz="2550" spc="75">
                <a:latin typeface="Times New Roman"/>
                <a:cs typeface="Times New Roman"/>
              </a:rPr>
              <a:t>tailored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1147" y="2432503"/>
            <a:ext cx="6579234" cy="90170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algn="r" marR="27940">
              <a:lnSpc>
                <a:spcPct val="100000"/>
              </a:lnSpc>
              <a:spcBef>
                <a:spcPts val="484"/>
              </a:spcBef>
              <a:tabLst>
                <a:tab pos="496570" algn="l"/>
                <a:tab pos="2155190" algn="l"/>
                <a:tab pos="3512185" algn="l"/>
                <a:tab pos="4777740" algn="l"/>
                <a:tab pos="5633085" algn="l"/>
              </a:tabLst>
            </a:pPr>
            <a:r>
              <a:rPr dirty="0" sz="2550" spc="60">
                <a:latin typeface="Times New Roman"/>
                <a:cs typeface="Times New Roman"/>
              </a:rPr>
              <a:t>it	</a:t>
            </a:r>
            <a:r>
              <a:rPr dirty="0" sz="2550" spc="15">
                <a:latin typeface="Times New Roman"/>
                <a:cs typeface="Times New Roman"/>
              </a:rPr>
              <a:t>efficiently	</a:t>
            </a:r>
            <a:r>
              <a:rPr dirty="0" sz="2550" spc="70">
                <a:latin typeface="Times New Roman"/>
                <a:cs typeface="Times New Roman"/>
              </a:rPr>
              <a:t>handles	</a:t>
            </a:r>
            <a:r>
              <a:rPr dirty="0" sz="2550" spc="25">
                <a:latin typeface="Times New Roman"/>
                <a:cs typeface="Times New Roman"/>
              </a:rPr>
              <a:t>diverse	</a:t>
            </a:r>
            <a:r>
              <a:rPr dirty="0" sz="2550" spc="-80" b="1">
                <a:latin typeface="Times New Roman"/>
                <a:cs typeface="Times New Roman"/>
              </a:rPr>
              <a:t>user	</a:t>
            </a:r>
            <a:r>
              <a:rPr dirty="0" sz="2550" spc="-60" b="1">
                <a:latin typeface="Times New Roman"/>
                <a:cs typeface="Times New Roman"/>
              </a:rPr>
              <a:t>inputs,</a:t>
            </a:r>
            <a:endParaRPr sz="255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390"/>
              </a:spcBef>
            </a:pPr>
            <a:r>
              <a:rPr dirty="0" sz="2550" spc="85">
                <a:latin typeface="Times New Roman"/>
                <a:cs typeface="Times New Roman"/>
              </a:rPr>
              <a:t>beauty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65882" y="2432503"/>
            <a:ext cx="2105660" cy="90170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484"/>
              </a:spcBef>
              <a:tabLst>
                <a:tab pos="1537335" algn="l"/>
              </a:tabLst>
            </a:pPr>
            <a:r>
              <a:rPr dirty="0" sz="2550" spc="-5" b="1">
                <a:latin typeface="Times New Roman"/>
                <a:cs typeface="Times New Roman"/>
              </a:rPr>
              <a:t>a</a:t>
            </a:r>
            <a:r>
              <a:rPr dirty="0" sz="2550" spc="-145" b="1">
                <a:latin typeface="Times New Roman"/>
                <a:cs typeface="Times New Roman"/>
              </a:rPr>
              <a:t>n</a:t>
            </a:r>
            <a:r>
              <a:rPr dirty="0" sz="2550" spc="-5" b="1">
                <a:latin typeface="Times New Roman"/>
                <a:cs typeface="Times New Roman"/>
              </a:rPr>
              <a:t>a</a:t>
            </a:r>
            <a:r>
              <a:rPr dirty="0" sz="2550" spc="-20" b="1">
                <a:latin typeface="Times New Roman"/>
                <a:cs typeface="Times New Roman"/>
              </a:rPr>
              <a:t>l</a:t>
            </a:r>
            <a:r>
              <a:rPr dirty="0" sz="2550" spc="-5" b="1">
                <a:latin typeface="Times New Roman"/>
                <a:cs typeface="Times New Roman"/>
              </a:rPr>
              <a:t>y</a:t>
            </a:r>
            <a:r>
              <a:rPr dirty="0" sz="2550" spc="-20" b="1">
                <a:latin typeface="Times New Roman"/>
                <a:cs typeface="Times New Roman"/>
              </a:rPr>
              <a:t>ze</a:t>
            </a:r>
            <a:r>
              <a:rPr dirty="0" sz="2550" spc="-10" b="1">
                <a:latin typeface="Times New Roman"/>
                <a:cs typeface="Times New Roman"/>
              </a:rPr>
              <a:t>s</a:t>
            </a:r>
            <a:r>
              <a:rPr dirty="0" sz="2550" b="1">
                <a:latin typeface="Times New Roman"/>
                <a:cs typeface="Times New Roman"/>
              </a:rPr>
              <a:t>	</a:t>
            </a:r>
            <a:r>
              <a:rPr dirty="0" sz="2550" spc="-15" b="1">
                <a:latin typeface="Times New Roman"/>
                <a:cs typeface="Times New Roman"/>
              </a:rPr>
              <a:t>s</a:t>
            </a:r>
            <a:r>
              <a:rPr dirty="0" sz="2550" spc="-15" b="1">
                <a:latin typeface="Times New Roman"/>
                <a:cs typeface="Times New Roman"/>
              </a:rPr>
              <a:t>k</a:t>
            </a:r>
            <a:r>
              <a:rPr dirty="0" sz="2550" spc="-20" b="1">
                <a:latin typeface="Times New Roman"/>
                <a:cs typeface="Times New Roman"/>
              </a:rPr>
              <a:t>i</a:t>
            </a:r>
            <a:r>
              <a:rPr dirty="0" sz="2550" spc="-140" b="1">
                <a:latin typeface="Times New Roman"/>
                <a:cs typeface="Times New Roman"/>
              </a:rPr>
              <a:t>n</a:t>
            </a: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  <a:tabLst>
                <a:tab pos="1553845" algn="l"/>
              </a:tabLst>
            </a:pPr>
            <a:r>
              <a:rPr dirty="0" sz="2550" spc="-15">
                <a:latin typeface="Times New Roman"/>
                <a:cs typeface="Times New Roman"/>
              </a:rPr>
              <a:t>s</a:t>
            </a:r>
            <a:r>
              <a:rPr dirty="0" sz="2550" spc="130">
                <a:latin typeface="Times New Roman"/>
                <a:cs typeface="Times New Roman"/>
              </a:rPr>
              <a:t>o</a:t>
            </a:r>
            <a:r>
              <a:rPr dirty="0" sz="2550" spc="-20">
                <a:latin typeface="Times New Roman"/>
                <a:cs typeface="Times New Roman"/>
              </a:rPr>
              <a:t>l</a:t>
            </a:r>
            <a:r>
              <a:rPr dirty="0" sz="2550" spc="130">
                <a:latin typeface="Times New Roman"/>
                <a:cs typeface="Times New Roman"/>
              </a:rPr>
              <a:t>u</a:t>
            </a:r>
            <a:r>
              <a:rPr dirty="0" sz="2550" spc="135">
                <a:latin typeface="Times New Roman"/>
                <a:cs typeface="Times New Roman"/>
              </a:rPr>
              <a:t>t</a:t>
            </a:r>
            <a:r>
              <a:rPr dirty="0" sz="2550" spc="-20">
                <a:latin typeface="Times New Roman"/>
                <a:cs typeface="Times New Roman"/>
              </a:rPr>
              <a:t>i</a:t>
            </a:r>
            <a:r>
              <a:rPr dirty="0" sz="2550" spc="130">
                <a:latin typeface="Times New Roman"/>
                <a:cs typeface="Times New Roman"/>
              </a:rPr>
              <a:t>on</a:t>
            </a:r>
            <a:r>
              <a:rPr dirty="0" sz="2550" spc="-15">
                <a:latin typeface="Times New Roman"/>
                <a:cs typeface="Times New Roman"/>
              </a:rPr>
              <a:t>s</a:t>
            </a:r>
            <a:r>
              <a:rPr dirty="0" sz="2550" spc="55">
                <a:latin typeface="Times New Roman"/>
                <a:cs typeface="Times New Roman"/>
              </a:rPr>
              <a:t>.</a:t>
            </a:r>
            <a:r>
              <a:rPr dirty="0" sz="2550">
                <a:latin typeface="Times New Roman"/>
                <a:cs typeface="Times New Roman"/>
              </a:rPr>
              <a:t>	</a:t>
            </a:r>
            <a:r>
              <a:rPr dirty="0" sz="2550" spc="140">
                <a:latin typeface="Times New Roman"/>
                <a:cs typeface="Times New Roman"/>
              </a:rPr>
              <a:t>T</a:t>
            </a:r>
            <a:r>
              <a:rPr dirty="0" sz="2550" spc="130">
                <a:latin typeface="Times New Roman"/>
                <a:cs typeface="Times New Roman"/>
              </a:rPr>
              <a:t>h</a:t>
            </a:r>
            <a:r>
              <a:rPr dirty="0" sz="2550" spc="-15">
                <a:latin typeface="Times New Roman"/>
                <a:cs typeface="Times New Roman"/>
              </a:rPr>
              <a:t>e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2700"/>
              </a:lnSpc>
              <a:spcBef>
                <a:spcPts val="100"/>
              </a:spcBef>
            </a:pPr>
            <a:r>
              <a:rPr dirty="0" spc="35"/>
              <a:t>system </a:t>
            </a:r>
            <a:r>
              <a:rPr dirty="0" spc="60"/>
              <a:t>enhances user </a:t>
            </a:r>
            <a:r>
              <a:rPr dirty="0" spc="30"/>
              <a:t>experience </a:t>
            </a:r>
            <a:r>
              <a:rPr dirty="0" spc="65"/>
              <a:t>by </a:t>
            </a:r>
            <a:r>
              <a:rPr dirty="0" spc="60"/>
              <a:t>reducing </a:t>
            </a:r>
            <a:r>
              <a:rPr dirty="0" spc="105"/>
              <a:t>manual </a:t>
            </a:r>
            <a:r>
              <a:rPr dirty="0" spc="60"/>
              <a:t>effort </a:t>
            </a:r>
            <a:r>
              <a:rPr dirty="0" spc="135"/>
              <a:t>and </a:t>
            </a:r>
            <a:r>
              <a:rPr dirty="0" spc="-625"/>
              <a:t> </a:t>
            </a:r>
            <a:r>
              <a:rPr dirty="0" spc="60"/>
              <a:t>ensuring</a:t>
            </a:r>
            <a:r>
              <a:rPr dirty="0" spc="760"/>
              <a:t> </a:t>
            </a:r>
            <a:r>
              <a:rPr dirty="0" spc="75"/>
              <a:t>accurate,</a:t>
            </a:r>
            <a:r>
              <a:rPr dirty="0" spc="80"/>
              <a:t> data-driven</a:t>
            </a:r>
            <a:r>
              <a:rPr dirty="0" spc="85"/>
              <a:t> </a:t>
            </a:r>
            <a:r>
              <a:rPr dirty="0" spc="80"/>
              <a:t>recommendations.</a:t>
            </a:r>
            <a:r>
              <a:rPr dirty="0" spc="85"/>
              <a:t> </a:t>
            </a:r>
            <a:r>
              <a:rPr dirty="0" spc="135"/>
              <a:t>Future </a:t>
            </a:r>
            <a:r>
              <a:rPr dirty="0" spc="140"/>
              <a:t> </a:t>
            </a:r>
            <a:r>
              <a:rPr dirty="0" spc="70"/>
              <a:t>improvements </a:t>
            </a:r>
            <a:r>
              <a:rPr dirty="0" spc="85"/>
              <a:t>can </a:t>
            </a:r>
            <a:r>
              <a:rPr dirty="0" spc="45"/>
              <a:t>focus </a:t>
            </a:r>
            <a:r>
              <a:rPr dirty="0" spc="135"/>
              <a:t>on </a:t>
            </a:r>
            <a:r>
              <a:rPr dirty="0" spc="65"/>
              <a:t>integrating </a:t>
            </a:r>
            <a:r>
              <a:rPr dirty="0" spc="50"/>
              <a:t>real-time </a:t>
            </a:r>
            <a:r>
              <a:rPr dirty="0" spc="55"/>
              <a:t>skin </a:t>
            </a:r>
            <a:r>
              <a:rPr dirty="0" spc="45"/>
              <a:t>analysis </a:t>
            </a:r>
            <a:r>
              <a:rPr dirty="0" spc="50"/>
              <a:t> </a:t>
            </a:r>
            <a:r>
              <a:rPr dirty="0" spc="135"/>
              <a:t>and </a:t>
            </a:r>
            <a:r>
              <a:rPr dirty="0" spc="70"/>
              <a:t>expanding </a:t>
            </a:r>
            <a:r>
              <a:rPr dirty="0" spc="85"/>
              <a:t>the </a:t>
            </a:r>
            <a:r>
              <a:rPr dirty="0" spc="110"/>
              <a:t>product </a:t>
            </a:r>
            <a:r>
              <a:rPr dirty="0" spc="100"/>
              <a:t>database </a:t>
            </a:r>
            <a:r>
              <a:rPr dirty="0" spc="85"/>
              <a:t>for </a:t>
            </a:r>
            <a:r>
              <a:rPr dirty="0" spc="25"/>
              <a:t>even </a:t>
            </a:r>
            <a:r>
              <a:rPr dirty="0" spc="90"/>
              <a:t>more </a:t>
            </a:r>
            <a:r>
              <a:rPr dirty="0" spc="25"/>
              <a:t>precise </a:t>
            </a:r>
            <a:r>
              <a:rPr dirty="0" spc="135"/>
              <a:t>and </a:t>
            </a:r>
            <a:r>
              <a:rPr dirty="0" spc="140"/>
              <a:t> </a:t>
            </a:r>
            <a:r>
              <a:rPr dirty="0" spc="50"/>
              <a:t>comprehensive</a:t>
            </a:r>
            <a:r>
              <a:rPr dirty="0" spc="-5"/>
              <a:t> </a:t>
            </a:r>
            <a:r>
              <a:rPr dirty="0" spc="50"/>
              <a:t>results.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" y="112469"/>
            <a:ext cx="5283835" cy="7410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4700" spc="35"/>
              <a:t>F</a:t>
            </a:r>
            <a:r>
              <a:rPr dirty="0" sz="4700" spc="-45"/>
              <a:t>u</a:t>
            </a:r>
            <a:r>
              <a:rPr dirty="0" sz="4700" spc="-114"/>
              <a:t>t</a:t>
            </a:r>
            <a:r>
              <a:rPr dirty="0" sz="4700" spc="-45"/>
              <a:t>u</a:t>
            </a:r>
            <a:r>
              <a:rPr dirty="0" sz="4700" spc="-30"/>
              <a:t>r</a:t>
            </a:r>
            <a:r>
              <a:rPr dirty="0" sz="4700" spc="-290"/>
              <a:t>e</a:t>
            </a:r>
            <a:r>
              <a:rPr dirty="0" sz="4700" spc="-484"/>
              <a:t> </a:t>
            </a:r>
            <a:r>
              <a:rPr dirty="0" sz="4700" spc="125"/>
              <a:t>E</a:t>
            </a:r>
            <a:r>
              <a:rPr dirty="0" sz="4700" spc="-65"/>
              <a:t>nh</a:t>
            </a:r>
            <a:r>
              <a:rPr dirty="0" sz="4700" spc="-204"/>
              <a:t>a</a:t>
            </a:r>
            <a:r>
              <a:rPr dirty="0" sz="4700" spc="-65"/>
              <a:t>n</a:t>
            </a:r>
            <a:r>
              <a:rPr dirty="0" sz="4700" spc="-105"/>
              <a:t>c</a:t>
            </a:r>
            <a:r>
              <a:rPr dirty="0" sz="4700" spc="-250"/>
              <a:t>e</a:t>
            </a:r>
            <a:r>
              <a:rPr dirty="0" sz="4700" spc="-370"/>
              <a:t>m</a:t>
            </a:r>
            <a:r>
              <a:rPr dirty="0" sz="4700" spc="-250"/>
              <a:t>e</a:t>
            </a:r>
            <a:r>
              <a:rPr dirty="0" sz="4700" spc="-65"/>
              <a:t>n</a:t>
            </a:r>
            <a:r>
              <a:rPr dirty="0" sz="4700" spc="-155"/>
              <a:t>t</a:t>
            </a:r>
            <a:endParaRPr sz="47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8940" y="1540504"/>
            <a:ext cx="76200" cy="762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11147" y="1202297"/>
            <a:ext cx="8860790" cy="50736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29900"/>
              </a:lnSpc>
              <a:spcBef>
                <a:spcPts val="95"/>
              </a:spcBef>
            </a:pPr>
            <a:r>
              <a:rPr dirty="0" sz="2550" spc="-30" b="1">
                <a:latin typeface="Times New Roman"/>
                <a:cs typeface="Times New Roman"/>
              </a:rPr>
              <a:t>Real-Time </a:t>
            </a:r>
            <a:r>
              <a:rPr dirty="0" sz="2550" spc="-60" b="1">
                <a:latin typeface="Times New Roman"/>
                <a:cs typeface="Times New Roman"/>
              </a:rPr>
              <a:t>Recommendation </a:t>
            </a:r>
            <a:r>
              <a:rPr dirty="0" sz="2550" spc="-35" b="1">
                <a:latin typeface="Times New Roman"/>
                <a:cs typeface="Times New Roman"/>
              </a:rPr>
              <a:t>Processing: </a:t>
            </a:r>
            <a:r>
              <a:rPr dirty="0" sz="2550" spc="70">
                <a:latin typeface="Times New Roman"/>
                <a:cs typeface="Times New Roman"/>
              </a:rPr>
              <a:t>Implementing </a:t>
            </a:r>
            <a:r>
              <a:rPr dirty="0" sz="2550" spc="50">
                <a:latin typeface="Times New Roman"/>
                <a:cs typeface="Times New Roman"/>
              </a:rPr>
              <a:t>real-time </a:t>
            </a:r>
            <a:r>
              <a:rPr dirty="0" sz="2550" spc="-625">
                <a:latin typeface="Times New Roman"/>
                <a:cs typeface="Times New Roman"/>
              </a:rPr>
              <a:t> </a:t>
            </a:r>
            <a:r>
              <a:rPr dirty="0" sz="2550" spc="45">
                <a:latin typeface="Times New Roman"/>
                <a:cs typeface="Times New Roman"/>
              </a:rPr>
              <a:t>analysis</a:t>
            </a:r>
            <a:r>
              <a:rPr dirty="0" sz="2550" spc="50">
                <a:latin typeface="Times New Roman"/>
                <a:cs typeface="Times New Roman"/>
              </a:rPr>
              <a:t> </a:t>
            </a:r>
            <a:r>
              <a:rPr dirty="0" sz="2550" spc="85">
                <a:latin typeface="Times New Roman"/>
                <a:cs typeface="Times New Roman"/>
              </a:rPr>
              <a:t>for</a:t>
            </a:r>
            <a:r>
              <a:rPr dirty="0" sz="2550" spc="90">
                <a:latin typeface="Times New Roman"/>
                <a:cs typeface="Times New Roman"/>
              </a:rPr>
              <a:t> </a:t>
            </a:r>
            <a:r>
              <a:rPr dirty="0" sz="2550" spc="55">
                <a:latin typeface="Times New Roman"/>
                <a:cs typeface="Times New Roman"/>
              </a:rPr>
              <a:t>personalized</a:t>
            </a:r>
            <a:r>
              <a:rPr dirty="0" sz="2550" spc="60">
                <a:latin typeface="Times New Roman"/>
                <a:cs typeface="Times New Roman"/>
              </a:rPr>
              <a:t> </a:t>
            </a:r>
            <a:r>
              <a:rPr dirty="0" sz="2550" spc="85">
                <a:latin typeface="Times New Roman"/>
                <a:cs typeface="Times New Roman"/>
              </a:rPr>
              <a:t>beauty</a:t>
            </a:r>
            <a:r>
              <a:rPr dirty="0" sz="2550" spc="90">
                <a:latin typeface="Times New Roman"/>
                <a:cs typeface="Times New Roman"/>
              </a:rPr>
              <a:t> </a:t>
            </a:r>
            <a:r>
              <a:rPr dirty="0" sz="2550" spc="80">
                <a:latin typeface="Times New Roman"/>
                <a:cs typeface="Times New Roman"/>
              </a:rPr>
              <a:t>recommendations,</a:t>
            </a:r>
            <a:r>
              <a:rPr dirty="0" sz="2550" spc="85">
                <a:latin typeface="Times New Roman"/>
                <a:cs typeface="Times New Roman"/>
              </a:rPr>
              <a:t> </a:t>
            </a:r>
            <a:r>
              <a:rPr dirty="0" sz="2550" spc="40">
                <a:latin typeface="Times New Roman"/>
                <a:cs typeface="Times New Roman"/>
              </a:rPr>
              <a:t>allowing </a:t>
            </a:r>
            <a:r>
              <a:rPr dirty="0" sz="2550" spc="-625">
                <a:latin typeface="Times New Roman"/>
                <a:cs typeface="Times New Roman"/>
              </a:rPr>
              <a:t> </a:t>
            </a:r>
            <a:r>
              <a:rPr dirty="0" sz="2550" spc="45">
                <a:latin typeface="Times New Roman"/>
                <a:cs typeface="Times New Roman"/>
              </a:rPr>
              <a:t>users </a:t>
            </a:r>
            <a:r>
              <a:rPr dirty="0" sz="2550" spc="135">
                <a:latin typeface="Times New Roman"/>
                <a:cs typeface="Times New Roman"/>
              </a:rPr>
              <a:t>to </a:t>
            </a:r>
            <a:r>
              <a:rPr dirty="0" sz="2550" spc="5">
                <a:latin typeface="Times New Roman"/>
                <a:cs typeface="Times New Roman"/>
              </a:rPr>
              <a:t>receive </a:t>
            </a:r>
            <a:r>
              <a:rPr dirty="0" sz="2550" spc="90">
                <a:latin typeface="Times New Roman"/>
                <a:cs typeface="Times New Roman"/>
              </a:rPr>
              <a:t>instant </a:t>
            </a:r>
            <a:r>
              <a:rPr dirty="0" sz="2550" spc="60">
                <a:latin typeface="Times New Roman"/>
                <a:cs typeface="Times New Roman"/>
              </a:rPr>
              <a:t>skincare </a:t>
            </a:r>
            <a:r>
              <a:rPr dirty="0" sz="2550" spc="135">
                <a:latin typeface="Times New Roman"/>
                <a:cs typeface="Times New Roman"/>
              </a:rPr>
              <a:t>and </a:t>
            </a:r>
            <a:r>
              <a:rPr dirty="0" sz="2550" spc="105">
                <a:latin typeface="Times New Roman"/>
                <a:cs typeface="Times New Roman"/>
              </a:rPr>
              <a:t>makeup </a:t>
            </a:r>
            <a:r>
              <a:rPr dirty="0" sz="2550" spc="40">
                <a:latin typeface="Times New Roman"/>
                <a:cs typeface="Times New Roman"/>
              </a:rPr>
              <a:t>suggestions </a:t>
            </a:r>
            <a:r>
              <a:rPr dirty="0" sz="2550" spc="75">
                <a:latin typeface="Times New Roman"/>
                <a:cs typeface="Times New Roman"/>
              </a:rPr>
              <a:t>based </a:t>
            </a:r>
            <a:r>
              <a:rPr dirty="0" sz="2550" spc="80">
                <a:latin typeface="Times New Roman"/>
                <a:cs typeface="Times New Roman"/>
              </a:rPr>
              <a:t> </a:t>
            </a:r>
            <a:r>
              <a:rPr dirty="0" sz="2550" spc="135">
                <a:latin typeface="Times New Roman"/>
                <a:cs typeface="Times New Roman"/>
              </a:rPr>
              <a:t>on </a:t>
            </a:r>
            <a:r>
              <a:rPr dirty="0" sz="2550" spc="70">
                <a:latin typeface="Times New Roman"/>
                <a:cs typeface="Times New Roman"/>
              </a:rPr>
              <a:t>their</a:t>
            </a:r>
            <a:r>
              <a:rPr dirty="0" sz="2550" spc="75">
                <a:latin typeface="Times New Roman"/>
                <a:cs typeface="Times New Roman"/>
              </a:rPr>
              <a:t> </a:t>
            </a:r>
            <a:r>
              <a:rPr dirty="0" sz="2550" spc="85">
                <a:latin typeface="Times New Roman"/>
                <a:cs typeface="Times New Roman"/>
              </a:rPr>
              <a:t>inputs</a:t>
            </a:r>
            <a:r>
              <a:rPr dirty="0" sz="2550" spc="90">
                <a:latin typeface="Times New Roman"/>
                <a:cs typeface="Times New Roman"/>
              </a:rPr>
              <a:t> </a:t>
            </a:r>
            <a:r>
              <a:rPr dirty="0" sz="2550" spc="135">
                <a:latin typeface="Times New Roman"/>
                <a:cs typeface="Times New Roman"/>
              </a:rPr>
              <a:t>and </a:t>
            </a:r>
            <a:r>
              <a:rPr dirty="0" sz="2550" spc="90">
                <a:latin typeface="Times New Roman"/>
                <a:cs typeface="Times New Roman"/>
              </a:rPr>
              <a:t>current</a:t>
            </a:r>
            <a:r>
              <a:rPr dirty="0" sz="2550" spc="95">
                <a:latin typeface="Times New Roman"/>
                <a:cs typeface="Times New Roman"/>
              </a:rPr>
              <a:t> </a:t>
            </a:r>
            <a:r>
              <a:rPr dirty="0" sz="2550" spc="45">
                <a:latin typeface="Times New Roman"/>
                <a:cs typeface="Times New Roman"/>
              </a:rPr>
              <a:t>needs.</a:t>
            </a:r>
            <a:r>
              <a:rPr dirty="0" sz="2550" spc="50">
                <a:latin typeface="Times New Roman"/>
                <a:cs typeface="Times New Roman"/>
              </a:rPr>
              <a:t> </a:t>
            </a:r>
            <a:r>
              <a:rPr dirty="0" sz="2550" spc="60">
                <a:latin typeface="Times New Roman"/>
                <a:cs typeface="Times New Roman"/>
              </a:rPr>
              <a:t>This</a:t>
            </a:r>
            <a:r>
              <a:rPr dirty="0" sz="2550" spc="65">
                <a:latin typeface="Times New Roman"/>
                <a:cs typeface="Times New Roman"/>
              </a:rPr>
              <a:t> </a:t>
            </a:r>
            <a:r>
              <a:rPr dirty="0" sz="2550" spc="40">
                <a:latin typeface="Times New Roman"/>
                <a:cs typeface="Times New Roman"/>
              </a:rPr>
              <a:t>includes</a:t>
            </a:r>
            <a:r>
              <a:rPr dirty="0" sz="2550" spc="45">
                <a:latin typeface="Times New Roman"/>
                <a:cs typeface="Times New Roman"/>
              </a:rPr>
              <a:t> </a:t>
            </a:r>
            <a:r>
              <a:rPr dirty="0" sz="2550" spc="100">
                <a:latin typeface="Times New Roman"/>
                <a:cs typeface="Times New Roman"/>
              </a:rPr>
              <a:t>automatic </a:t>
            </a:r>
            <a:r>
              <a:rPr dirty="0" sz="2550" spc="105">
                <a:latin typeface="Times New Roman"/>
                <a:cs typeface="Times New Roman"/>
              </a:rPr>
              <a:t> </a:t>
            </a:r>
            <a:r>
              <a:rPr dirty="0" sz="2550" spc="90">
                <a:latin typeface="Times New Roman"/>
                <a:cs typeface="Times New Roman"/>
              </a:rPr>
              <a:t>updates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85">
                <a:latin typeface="Times New Roman"/>
                <a:cs typeface="Times New Roman"/>
              </a:rPr>
              <a:t>for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35">
                <a:latin typeface="Times New Roman"/>
                <a:cs typeface="Times New Roman"/>
              </a:rPr>
              <a:t>new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110">
                <a:latin typeface="Times New Roman"/>
                <a:cs typeface="Times New Roman"/>
              </a:rPr>
              <a:t>product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85">
                <a:latin typeface="Times New Roman"/>
                <a:cs typeface="Times New Roman"/>
              </a:rPr>
              <a:t>additions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135">
                <a:latin typeface="Times New Roman"/>
                <a:cs typeface="Times New Roman"/>
              </a:rPr>
              <a:t>and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60">
                <a:latin typeface="Times New Roman"/>
                <a:cs typeface="Times New Roman"/>
              </a:rPr>
              <a:t>seasonal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80">
                <a:latin typeface="Times New Roman"/>
                <a:cs typeface="Times New Roman"/>
              </a:rPr>
              <a:t>trends.</a:t>
            </a:r>
            <a:endParaRPr sz="2550">
              <a:latin typeface="Times New Roman"/>
              <a:cs typeface="Times New Roman"/>
            </a:endParaRPr>
          </a:p>
          <a:p>
            <a:pPr algn="just" marL="12700" marR="5080">
              <a:lnSpc>
                <a:spcPct val="129900"/>
              </a:lnSpc>
            </a:pPr>
            <a:r>
              <a:rPr dirty="0" sz="2550" spc="-60" b="1">
                <a:latin typeface="Times New Roman"/>
                <a:cs typeface="Times New Roman"/>
              </a:rPr>
              <a:t>Expanded </a:t>
            </a:r>
            <a:r>
              <a:rPr dirty="0" sz="2550" spc="-45" b="1">
                <a:latin typeface="Times New Roman"/>
                <a:cs typeface="Times New Roman"/>
              </a:rPr>
              <a:t>Product </a:t>
            </a:r>
            <a:r>
              <a:rPr dirty="0" sz="2550" spc="-10" b="1">
                <a:latin typeface="Times New Roman"/>
                <a:cs typeface="Times New Roman"/>
              </a:rPr>
              <a:t>Database </a:t>
            </a:r>
            <a:r>
              <a:rPr dirty="0" sz="2550" spc="-55" b="1">
                <a:latin typeface="Times New Roman"/>
                <a:cs typeface="Times New Roman"/>
              </a:rPr>
              <a:t>Integration: </a:t>
            </a:r>
            <a:r>
              <a:rPr dirty="0" sz="2550" spc="85">
                <a:latin typeface="Times New Roman"/>
                <a:cs typeface="Times New Roman"/>
              </a:rPr>
              <a:t>Enhancing the </a:t>
            </a:r>
            <a:r>
              <a:rPr dirty="0" sz="2550" spc="135">
                <a:latin typeface="Times New Roman"/>
                <a:cs typeface="Times New Roman"/>
              </a:rPr>
              <a:t>bot </a:t>
            </a:r>
            <a:r>
              <a:rPr dirty="0" sz="2550" spc="65">
                <a:latin typeface="Times New Roman"/>
                <a:cs typeface="Times New Roman"/>
              </a:rPr>
              <a:t>by </a:t>
            </a:r>
            <a:r>
              <a:rPr dirty="0" sz="2550" spc="70">
                <a:latin typeface="Times New Roman"/>
                <a:cs typeface="Times New Roman"/>
              </a:rPr>
              <a:t> </a:t>
            </a:r>
            <a:r>
              <a:rPr dirty="0" sz="2550" spc="65">
                <a:latin typeface="Times New Roman"/>
                <a:cs typeface="Times New Roman"/>
              </a:rPr>
              <a:t>integrating</a:t>
            </a:r>
            <a:r>
              <a:rPr dirty="0" sz="2550" spc="70">
                <a:latin typeface="Times New Roman"/>
                <a:cs typeface="Times New Roman"/>
              </a:rPr>
              <a:t> </a:t>
            </a:r>
            <a:r>
              <a:rPr dirty="0" sz="2550" spc="140">
                <a:latin typeface="Times New Roman"/>
                <a:cs typeface="Times New Roman"/>
              </a:rPr>
              <a:t>data </a:t>
            </a:r>
            <a:r>
              <a:rPr dirty="0" sz="2550" spc="95">
                <a:latin typeface="Times New Roman"/>
                <a:cs typeface="Times New Roman"/>
              </a:rPr>
              <a:t>from</a:t>
            </a:r>
            <a:r>
              <a:rPr dirty="0" sz="2550" spc="100">
                <a:latin typeface="Times New Roman"/>
                <a:cs typeface="Times New Roman"/>
              </a:rPr>
              <a:t> </a:t>
            </a:r>
            <a:r>
              <a:rPr dirty="0" sz="2550" spc="145">
                <a:latin typeface="Times New Roman"/>
                <a:cs typeface="Times New Roman"/>
              </a:rPr>
              <a:t>a </a:t>
            </a:r>
            <a:r>
              <a:rPr dirty="0" sz="2550" spc="45">
                <a:latin typeface="Times New Roman"/>
                <a:cs typeface="Times New Roman"/>
              </a:rPr>
              <a:t>wider</a:t>
            </a:r>
            <a:r>
              <a:rPr dirty="0" sz="2550" spc="50">
                <a:latin typeface="Times New Roman"/>
                <a:cs typeface="Times New Roman"/>
              </a:rPr>
              <a:t> </a:t>
            </a:r>
            <a:r>
              <a:rPr dirty="0" sz="2550" spc="75">
                <a:latin typeface="Times New Roman"/>
                <a:cs typeface="Times New Roman"/>
              </a:rPr>
              <a:t>range</a:t>
            </a:r>
            <a:r>
              <a:rPr dirty="0" sz="2550" spc="80">
                <a:latin typeface="Times New Roman"/>
                <a:cs typeface="Times New Roman"/>
              </a:rPr>
              <a:t> </a:t>
            </a:r>
            <a:r>
              <a:rPr dirty="0" sz="2550" spc="65">
                <a:latin typeface="Times New Roman"/>
                <a:cs typeface="Times New Roman"/>
              </a:rPr>
              <a:t>of</a:t>
            </a:r>
            <a:r>
              <a:rPr dirty="0" sz="2550" spc="70">
                <a:latin typeface="Times New Roman"/>
                <a:cs typeface="Times New Roman"/>
              </a:rPr>
              <a:t> </a:t>
            </a:r>
            <a:r>
              <a:rPr dirty="0" sz="2550" spc="85">
                <a:latin typeface="Times New Roman"/>
                <a:cs typeface="Times New Roman"/>
              </a:rPr>
              <a:t>beauty</a:t>
            </a:r>
            <a:r>
              <a:rPr dirty="0" sz="2550" spc="90">
                <a:latin typeface="Times New Roman"/>
                <a:cs typeface="Times New Roman"/>
              </a:rPr>
              <a:t> </a:t>
            </a:r>
            <a:r>
              <a:rPr dirty="0" sz="2550" spc="110">
                <a:latin typeface="Times New Roman"/>
                <a:cs typeface="Times New Roman"/>
              </a:rPr>
              <a:t>brands </a:t>
            </a:r>
            <a:r>
              <a:rPr dirty="0" sz="2550" spc="135">
                <a:latin typeface="Times New Roman"/>
                <a:cs typeface="Times New Roman"/>
              </a:rPr>
              <a:t>and </a:t>
            </a:r>
            <a:r>
              <a:rPr dirty="0" sz="2550" spc="140">
                <a:latin typeface="Times New Roman"/>
                <a:cs typeface="Times New Roman"/>
              </a:rPr>
              <a:t> </a:t>
            </a:r>
            <a:r>
              <a:rPr dirty="0" sz="2550" spc="110">
                <a:latin typeface="Times New Roman"/>
                <a:cs typeface="Times New Roman"/>
              </a:rPr>
              <a:t>product</a:t>
            </a:r>
            <a:r>
              <a:rPr dirty="0" sz="2550" spc="114">
                <a:latin typeface="Times New Roman"/>
                <a:cs typeface="Times New Roman"/>
              </a:rPr>
              <a:t> </a:t>
            </a:r>
            <a:r>
              <a:rPr dirty="0" sz="2550" spc="20">
                <a:latin typeface="Times New Roman"/>
                <a:cs typeface="Times New Roman"/>
              </a:rPr>
              <a:t>lines,</a:t>
            </a:r>
            <a:r>
              <a:rPr dirty="0" sz="2550" spc="25">
                <a:latin typeface="Times New Roman"/>
                <a:cs typeface="Times New Roman"/>
              </a:rPr>
              <a:t> </a:t>
            </a:r>
            <a:r>
              <a:rPr dirty="0" sz="2550" spc="60">
                <a:latin typeface="Times New Roman"/>
                <a:cs typeface="Times New Roman"/>
              </a:rPr>
              <a:t>ensuring</a:t>
            </a:r>
            <a:r>
              <a:rPr dirty="0" sz="2550" spc="65">
                <a:latin typeface="Times New Roman"/>
                <a:cs typeface="Times New Roman"/>
              </a:rPr>
              <a:t> </a:t>
            </a:r>
            <a:r>
              <a:rPr dirty="0" sz="2550" spc="50">
                <a:latin typeface="Times New Roman"/>
                <a:cs typeface="Times New Roman"/>
              </a:rPr>
              <a:t>comprehensive</a:t>
            </a:r>
            <a:r>
              <a:rPr dirty="0" sz="2550" spc="55">
                <a:latin typeface="Times New Roman"/>
                <a:cs typeface="Times New Roman"/>
              </a:rPr>
              <a:t> </a:t>
            </a:r>
            <a:r>
              <a:rPr dirty="0" sz="2550" spc="135">
                <a:latin typeface="Times New Roman"/>
                <a:cs typeface="Times New Roman"/>
              </a:rPr>
              <a:t>and</a:t>
            </a:r>
            <a:r>
              <a:rPr dirty="0" sz="2550" spc="140">
                <a:latin typeface="Times New Roman"/>
                <a:cs typeface="Times New Roman"/>
              </a:rPr>
              <a:t> </a:t>
            </a:r>
            <a:r>
              <a:rPr dirty="0" sz="2550" spc="25">
                <a:latin typeface="Times New Roman"/>
                <a:cs typeface="Times New Roman"/>
              </a:rPr>
              <a:t>diverse</a:t>
            </a:r>
            <a:r>
              <a:rPr dirty="0" sz="2550" spc="30">
                <a:latin typeface="Times New Roman"/>
                <a:cs typeface="Times New Roman"/>
              </a:rPr>
              <a:t> </a:t>
            </a:r>
            <a:r>
              <a:rPr dirty="0" sz="2550" spc="85">
                <a:latin typeface="Times New Roman"/>
                <a:cs typeface="Times New Roman"/>
              </a:rPr>
              <a:t>beauty </a:t>
            </a:r>
            <a:r>
              <a:rPr dirty="0" sz="2550" spc="90">
                <a:latin typeface="Times New Roman"/>
                <a:cs typeface="Times New Roman"/>
              </a:rPr>
              <a:t> </a:t>
            </a:r>
            <a:r>
              <a:rPr dirty="0" sz="2550" spc="65">
                <a:latin typeface="Times New Roman"/>
                <a:cs typeface="Times New Roman"/>
              </a:rPr>
              <a:t>solutions </a:t>
            </a:r>
            <a:r>
              <a:rPr dirty="0" sz="2550" spc="15">
                <a:latin typeface="Times New Roman"/>
                <a:cs typeface="Times New Roman"/>
              </a:rPr>
              <a:t>while </a:t>
            </a:r>
            <a:r>
              <a:rPr dirty="0" sz="2550" spc="65">
                <a:latin typeface="Times New Roman"/>
                <a:cs typeface="Times New Roman"/>
              </a:rPr>
              <a:t>improving </a:t>
            </a:r>
            <a:r>
              <a:rPr dirty="0" sz="2550" spc="85">
                <a:latin typeface="Times New Roman"/>
                <a:cs typeface="Times New Roman"/>
              </a:rPr>
              <a:t>the </a:t>
            </a:r>
            <a:r>
              <a:rPr dirty="0" sz="2550" spc="60">
                <a:latin typeface="Times New Roman"/>
                <a:cs typeface="Times New Roman"/>
              </a:rPr>
              <a:t>accuracy </a:t>
            </a:r>
            <a:r>
              <a:rPr dirty="0" sz="2550" spc="135">
                <a:latin typeface="Times New Roman"/>
                <a:cs typeface="Times New Roman"/>
              </a:rPr>
              <a:t>and </a:t>
            </a:r>
            <a:r>
              <a:rPr dirty="0" sz="2550" spc="75">
                <a:latin typeface="Times New Roman"/>
                <a:cs typeface="Times New Roman"/>
              </a:rPr>
              <a:t>customization </a:t>
            </a:r>
            <a:r>
              <a:rPr dirty="0" sz="2550" spc="65">
                <a:latin typeface="Times New Roman"/>
                <a:cs typeface="Times New Roman"/>
              </a:rPr>
              <a:t>of </a:t>
            </a:r>
            <a:r>
              <a:rPr dirty="0" sz="2550" spc="70">
                <a:latin typeface="Times New Roman"/>
                <a:cs typeface="Times New Roman"/>
              </a:rPr>
              <a:t> </a:t>
            </a:r>
            <a:r>
              <a:rPr dirty="0" sz="2550" spc="80">
                <a:latin typeface="Times New Roman"/>
                <a:cs typeface="Times New Roman"/>
              </a:rPr>
              <a:t>recommendations.</a:t>
            </a:r>
            <a:endParaRPr sz="255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8940" y="4064629"/>
            <a:ext cx="76200" cy="762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35"/>
              <a:t>D</a:t>
            </a:r>
            <a:r>
              <a:rPr dirty="0" spc="-85"/>
              <a:t>e</a:t>
            </a:r>
            <a:r>
              <a:rPr dirty="0" spc="-55"/>
              <a:t>p</a:t>
            </a:r>
            <a:r>
              <a:rPr dirty="0" spc="-70"/>
              <a:t>a</a:t>
            </a:r>
            <a:r>
              <a:rPr dirty="0" spc="-10"/>
              <a:t>r</a:t>
            </a:r>
            <a:r>
              <a:rPr dirty="0" spc="-40"/>
              <a:t>t</a:t>
            </a:r>
            <a:r>
              <a:rPr dirty="0" spc="-125"/>
              <a:t>m</a:t>
            </a:r>
            <a:r>
              <a:rPr dirty="0" spc="-85"/>
              <a:t>e</a:t>
            </a:r>
            <a:r>
              <a:rPr dirty="0" spc="-20"/>
              <a:t>n</a:t>
            </a:r>
            <a:r>
              <a:rPr dirty="0" spc="-55"/>
              <a:t>t</a:t>
            </a:r>
            <a:r>
              <a:rPr dirty="0" spc="-175"/>
              <a:t> </a:t>
            </a:r>
            <a:r>
              <a:rPr dirty="0" spc="-45"/>
              <a:t>o</a:t>
            </a:r>
            <a:r>
              <a:rPr dirty="0" spc="-75"/>
              <a:t>f</a:t>
            </a:r>
            <a:r>
              <a:rPr dirty="0" spc="-175"/>
              <a:t> </a:t>
            </a:r>
            <a:r>
              <a:rPr dirty="0" spc="-40"/>
              <a:t>C</a:t>
            </a:r>
            <a:r>
              <a:rPr dirty="0" spc="-45"/>
              <a:t>o</a:t>
            </a:r>
            <a:r>
              <a:rPr dirty="0" spc="-125"/>
              <a:t>m</a:t>
            </a:r>
            <a:r>
              <a:rPr dirty="0" spc="-55"/>
              <a:t>p</a:t>
            </a:r>
            <a:r>
              <a:rPr dirty="0" spc="-10"/>
              <a:t>u</a:t>
            </a:r>
            <a:r>
              <a:rPr dirty="0" spc="-40"/>
              <a:t>t</a:t>
            </a:r>
            <a:r>
              <a:rPr dirty="0" spc="-85"/>
              <a:t>e</a:t>
            </a:r>
            <a:r>
              <a:rPr dirty="0" spc="-25"/>
              <a:t>r</a:t>
            </a:r>
            <a:r>
              <a:rPr dirty="0" spc="-175"/>
              <a:t> </a:t>
            </a:r>
            <a:r>
              <a:rPr dirty="0" spc="110"/>
              <a:t>S</a:t>
            </a:r>
            <a:r>
              <a:rPr dirty="0" spc="-35"/>
              <a:t>c</a:t>
            </a:r>
            <a:r>
              <a:rPr dirty="0" spc="-80"/>
              <a:t>i</a:t>
            </a:r>
            <a:r>
              <a:rPr dirty="0" spc="-85"/>
              <a:t>e</a:t>
            </a:r>
            <a:r>
              <a:rPr dirty="0" spc="-20"/>
              <a:t>n</a:t>
            </a:r>
            <a:r>
              <a:rPr dirty="0" spc="-35"/>
              <a:t>c</a:t>
            </a:r>
            <a:r>
              <a:rPr dirty="0" spc="-100"/>
              <a:t>e</a:t>
            </a:r>
            <a:r>
              <a:rPr dirty="0" spc="-175"/>
              <a:t> </a:t>
            </a:r>
            <a:r>
              <a:rPr dirty="0" spc="-70"/>
              <a:t>a</a:t>
            </a:r>
            <a:r>
              <a:rPr dirty="0" spc="-20"/>
              <a:t>n</a:t>
            </a:r>
            <a:r>
              <a:rPr dirty="0" spc="-70"/>
              <a:t>d</a:t>
            </a:r>
            <a:r>
              <a:rPr dirty="0" spc="-175"/>
              <a:t> </a:t>
            </a:r>
            <a:r>
              <a:rPr dirty="0" spc="50"/>
              <a:t>E</a:t>
            </a:r>
            <a:r>
              <a:rPr dirty="0" spc="-20"/>
              <a:t>n</a:t>
            </a:r>
            <a:r>
              <a:rPr dirty="0" spc="40"/>
              <a:t>g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-85"/>
              <a:t>ee</a:t>
            </a:r>
            <a:r>
              <a:rPr dirty="0" spc="-10"/>
              <a:t>r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25"/>
              <a:t>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30"/>
              <a:t>R</a:t>
            </a:r>
            <a:r>
              <a:rPr dirty="0" spc="-70"/>
              <a:t>a</a:t>
            </a:r>
            <a:r>
              <a:rPr dirty="0" spc="-220"/>
              <a:t>j</a:t>
            </a:r>
            <a:r>
              <a:rPr dirty="0" spc="-70"/>
              <a:t>a</a:t>
            </a:r>
            <a:r>
              <a:rPr dirty="0" spc="-95"/>
              <a:t>l</a:t>
            </a:r>
            <a:r>
              <a:rPr dirty="0" spc="-70"/>
              <a:t>a</a:t>
            </a:r>
            <a:r>
              <a:rPr dirty="0" spc="-75"/>
              <a:t>k</a:t>
            </a:r>
            <a:r>
              <a:rPr dirty="0" spc="65"/>
              <a:t>s</a:t>
            </a:r>
            <a:r>
              <a:rPr dirty="0" spc="-20"/>
              <a:t>h</a:t>
            </a:r>
            <a:r>
              <a:rPr dirty="0" spc="-125"/>
              <a:t>m</a:t>
            </a:r>
            <a:r>
              <a:rPr dirty="0" spc="-95"/>
              <a:t>i</a:t>
            </a:r>
            <a:r>
              <a:rPr dirty="0" spc="-175"/>
              <a:t> </a:t>
            </a:r>
            <a:r>
              <a:rPr dirty="0" spc="50"/>
              <a:t>E</a:t>
            </a:r>
            <a:r>
              <a:rPr dirty="0" spc="-20"/>
              <a:t>n</a:t>
            </a:r>
            <a:r>
              <a:rPr dirty="0" spc="40"/>
              <a:t>g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-85"/>
              <a:t>ee</a:t>
            </a:r>
            <a:r>
              <a:rPr dirty="0" spc="-10"/>
              <a:t>r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25"/>
              <a:t>g</a:t>
            </a:r>
            <a:r>
              <a:rPr dirty="0" spc="-175"/>
              <a:t> </a:t>
            </a:r>
            <a:r>
              <a:rPr dirty="0" spc="-40"/>
              <a:t>C</a:t>
            </a:r>
            <a:r>
              <a:rPr dirty="0" spc="-45"/>
              <a:t>o</a:t>
            </a:r>
            <a:r>
              <a:rPr dirty="0" spc="-95"/>
              <a:t>ll</a:t>
            </a:r>
            <a:r>
              <a:rPr dirty="0" spc="-85"/>
              <a:t>e</a:t>
            </a:r>
            <a:r>
              <a:rPr dirty="0" spc="40"/>
              <a:t>g</a:t>
            </a:r>
            <a:r>
              <a:rPr dirty="0" spc="-100"/>
              <a:t>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799378" y="6966994"/>
            <a:ext cx="307975" cy="28575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700" spc="-50">
                <a:solidFill>
                  <a:srgbClr val="FFFFFF"/>
                </a:solidFill>
                <a:latin typeface="Trebuchet MS"/>
                <a:cs typeface="Trebuchet MS"/>
              </a:rPr>
              <a:t>‹</a:t>
            </a:r>
            <a:r>
              <a:rPr dirty="0" sz="1700" spc="185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dirty="0" sz="1700" spc="-65">
                <a:solidFill>
                  <a:srgbClr val="FFFFFF"/>
                </a:solidFill>
                <a:latin typeface="Trebuchet MS"/>
                <a:cs typeface="Trebuchet MS"/>
              </a:rPr>
              <a:t>›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" y="140515"/>
            <a:ext cx="2849880" cy="7410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4700" spc="70"/>
              <a:t>R</a:t>
            </a:r>
            <a:r>
              <a:rPr dirty="0" sz="4700" spc="-250"/>
              <a:t>e</a:t>
            </a:r>
            <a:r>
              <a:rPr dirty="0" sz="4700" spc="-175"/>
              <a:t>f</a:t>
            </a:r>
            <a:r>
              <a:rPr dirty="0" sz="4700" spc="-250"/>
              <a:t>e</a:t>
            </a:r>
            <a:r>
              <a:rPr dirty="0" sz="4700" spc="-30"/>
              <a:t>r</a:t>
            </a:r>
            <a:r>
              <a:rPr dirty="0" sz="4700" spc="-250"/>
              <a:t>e</a:t>
            </a:r>
            <a:r>
              <a:rPr dirty="0" sz="4700" spc="-65"/>
              <a:t>n</a:t>
            </a:r>
            <a:r>
              <a:rPr dirty="0" sz="4700" spc="-105"/>
              <a:t>c</a:t>
            </a:r>
            <a:r>
              <a:rPr dirty="0" sz="4700" spc="-250"/>
              <a:t>e</a:t>
            </a:r>
            <a:r>
              <a:rPr dirty="0" sz="4700" spc="135"/>
              <a:t>s</a:t>
            </a:r>
            <a:endParaRPr sz="47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8940" y="1246500"/>
            <a:ext cx="76200" cy="7620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003679" y="2256154"/>
            <a:ext cx="7453630" cy="28575"/>
          </a:xfrm>
          <a:custGeom>
            <a:avLst/>
            <a:gdLst/>
            <a:ahLst/>
            <a:cxnLst/>
            <a:rect l="l" t="t" r="r" b="b"/>
            <a:pathLst>
              <a:path w="7453630" h="28575">
                <a:moveTo>
                  <a:pt x="7453554" y="0"/>
                </a:moveTo>
                <a:lnTo>
                  <a:pt x="6528829" y="0"/>
                </a:lnTo>
                <a:lnTo>
                  <a:pt x="1557261" y="0"/>
                </a:lnTo>
                <a:lnTo>
                  <a:pt x="0" y="0"/>
                </a:lnTo>
                <a:lnTo>
                  <a:pt x="0" y="28575"/>
                </a:lnTo>
                <a:lnTo>
                  <a:pt x="1557261" y="28575"/>
                </a:lnTo>
                <a:lnTo>
                  <a:pt x="6528829" y="28575"/>
                </a:lnTo>
                <a:lnTo>
                  <a:pt x="7453554" y="28575"/>
                </a:lnTo>
                <a:lnTo>
                  <a:pt x="74535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915118" y="2694304"/>
            <a:ext cx="3302635" cy="28575"/>
          </a:xfrm>
          <a:custGeom>
            <a:avLst/>
            <a:gdLst/>
            <a:ahLst/>
            <a:cxnLst/>
            <a:rect l="l" t="t" r="r" b="b"/>
            <a:pathLst>
              <a:path w="3302634" h="28575">
                <a:moveTo>
                  <a:pt x="3302558" y="0"/>
                </a:moveTo>
                <a:lnTo>
                  <a:pt x="1005357" y="0"/>
                </a:lnTo>
                <a:lnTo>
                  <a:pt x="0" y="0"/>
                </a:lnTo>
                <a:lnTo>
                  <a:pt x="0" y="28575"/>
                </a:lnTo>
                <a:lnTo>
                  <a:pt x="1005357" y="28575"/>
                </a:lnTo>
                <a:lnTo>
                  <a:pt x="3302558" y="28575"/>
                </a:lnTo>
                <a:lnTo>
                  <a:pt x="33025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8940" y="3437250"/>
            <a:ext cx="76200" cy="7620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4109161" y="4446904"/>
            <a:ext cx="2846705" cy="28575"/>
          </a:xfrm>
          <a:custGeom>
            <a:avLst/>
            <a:gdLst/>
            <a:ahLst/>
            <a:cxnLst/>
            <a:rect l="l" t="t" r="r" b="b"/>
            <a:pathLst>
              <a:path w="2846704" h="28575">
                <a:moveTo>
                  <a:pt x="2846425" y="0"/>
                </a:moveTo>
                <a:lnTo>
                  <a:pt x="1632013" y="0"/>
                </a:lnTo>
                <a:lnTo>
                  <a:pt x="0" y="0"/>
                </a:lnTo>
                <a:lnTo>
                  <a:pt x="0" y="28575"/>
                </a:lnTo>
                <a:lnTo>
                  <a:pt x="1632013" y="28575"/>
                </a:lnTo>
                <a:lnTo>
                  <a:pt x="2846425" y="28575"/>
                </a:lnTo>
                <a:lnTo>
                  <a:pt x="28464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015" y="5189850"/>
            <a:ext cx="76200" cy="76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11147" y="974968"/>
            <a:ext cx="8858885" cy="572135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2550" spc="15" b="1">
                <a:latin typeface="Times New Roman"/>
                <a:cs typeface="Times New Roman"/>
              </a:rPr>
              <a:t>UiPath</a:t>
            </a:r>
            <a:r>
              <a:rPr dirty="0" sz="2550" spc="-25" b="1">
                <a:latin typeface="Times New Roman"/>
                <a:cs typeface="Times New Roman"/>
              </a:rPr>
              <a:t> </a:t>
            </a:r>
            <a:r>
              <a:rPr dirty="0" sz="2550" spc="-50" b="1">
                <a:latin typeface="Times New Roman"/>
                <a:cs typeface="Times New Roman"/>
              </a:rPr>
              <a:t>Documentation:</a:t>
            </a:r>
            <a:endParaRPr sz="2550">
              <a:latin typeface="Times New Roman"/>
              <a:cs typeface="Times New Roman"/>
            </a:endParaRPr>
          </a:p>
          <a:p>
            <a:pPr marL="903605" marR="5080" indent="-488950">
              <a:lnSpc>
                <a:spcPct val="112700"/>
              </a:lnSpc>
              <a:spcBef>
                <a:spcPts val="5"/>
              </a:spcBef>
            </a:pPr>
            <a:r>
              <a:rPr dirty="0" sz="2550" spc="130">
                <a:solidFill>
                  <a:srgbClr val="2A5B8B"/>
                </a:solidFill>
                <a:latin typeface="Times New Roman"/>
                <a:cs typeface="Times New Roman"/>
              </a:rPr>
              <a:t>UiPath </a:t>
            </a:r>
            <a:r>
              <a:rPr dirty="0" sz="2550" spc="125">
                <a:solidFill>
                  <a:srgbClr val="2A5B8B"/>
                </a:solidFill>
                <a:latin typeface="Times New Roman"/>
                <a:cs typeface="Times New Roman"/>
              </a:rPr>
              <a:t>Gen </a:t>
            </a:r>
            <a:r>
              <a:rPr dirty="0" sz="2550" spc="130">
                <a:solidFill>
                  <a:srgbClr val="2A5B8B"/>
                </a:solidFill>
                <a:latin typeface="Times New Roman"/>
                <a:cs typeface="Times New Roman"/>
              </a:rPr>
              <a:t>AI </a:t>
            </a:r>
            <a:r>
              <a:rPr dirty="0" sz="2550" spc="25">
                <a:solidFill>
                  <a:srgbClr val="2A5B8B"/>
                </a:solidFill>
                <a:latin typeface="Times New Roman"/>
                <a:cs typeface="Times New Roman"/>
              </a:rPr>
              <a:t>Activities: </a:t>
            </a:r>
            <a:r>
              <a:rPr dirty="0" sz="2550" spc="30">
                <a:solidFill>
                  <a:srgbClr val="2A5B8B"/>
                </a:solidFill>
                <a:latin typeface="Times New Roman"/>
                <a:cs typeface="Times New Roman"/>
              </a:rPr>
              <a:t> </a:t>
            </a:r>
            <a:r>
              <a:rPr dirty="0" u="heavy" sz="2550" spc="6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3"/>
              </a:rPr>
              <a:t>htt</a:t>
            </a:r>
            <a:r>
              <a:rPr dirty="0" sz="2550" spc="60">
                <a:latin typeface="Times New Roman"/>
                <a:cs typeface="Times New Roman"/>
                <a:hlinkClick r:id="rId3"/>
              </a:rPr>
              <a:t>ps://docs.uipath.com/activities/other/latest/integration-</a:t>
            </a:r>
            <a:endParaRPr sz="2550">
              <a:latin typeface="Times New Roman"/>
              <a:cs typeface="Times New Roman"/>
            </a:endParaRPr>
          </a:p>
          <a:p>
            <a:pPr marL="1924050">
              <a:lnSpc>
                <a:spcPct val="100000"/>
              </a:lnSpc>
              <a:spcBef>
                <a:spcPts val="390"/>
              </a:spcBef>
            </a:pPr>
            <a:r>
              <a:rPr dirty="0" u="heavy" sz="2550" spc="7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3"/>
              </a:rPr>
              <a:t>service/ui</a:t>
            </a:r>
            <a:r>
              <a:rPr dirty="0" sz="2550" spc="75">
                <a:latin typeface="Times New Roman"/>
                <a:cs typeface="Times New Roman"/>
                <a:hlinkClick r:id="rId3"/>
              </a:rPr>
              <a:t>path-uipath-airdk-about</a:t>
            </a:r>
            <a:endParaRPr sz="2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550" spc="15" b="1">
                <a:latin typeface="Times New Roman"/>
                <a:cs typeface="Times New Roman"/>
              </a:rPr>
              <a:t>UiPath</a:t>
            </a:r>
            <a:r>
              <a:rPr dirty="0" sz="2550" spc="-10" b="1">
                <a:latin typeface="Times New Roman"/>
                <a:cs typeface="Times New Roman"/>
              </a:rPr>
              <a:t> </a:t>
            </a:r>
            <a:r>
              <a:rPr dirty="0" sz="2550" spc="-35" b="1">
                <a:latin typeface="Times New Roman"/>
                <a:cs typeface="Times New Roman"/>
              </a:rPr>
              <a:t>Studio</a:t>
            </a:r>
            <a:r>
              <a:rPr dirty="0" sz="2550" spc="-10" b="1">
                <a:latin typeface="Times New Roman"/>
                <a:cs typeface="Times New Roman"/>
              </a:rPr>
              <a:t> </a:t>
            </a:r>
            <a:r>
              <a:rPr dirty="0" sz="2550" spc="5" b="1">
                <a:latin typeface="Times New Roman"/>
                <a:cs typeface="Times New Roman"/>
              </a:rPr>
              <a:t>(2024).</a:t>
            </a:r>
            <a:endParaRPr sz="2550">
              <a:latin typeface="Times New Roman"/>
              <a:cs typeface="Times New Roman"/>
            </a:endParaRPr>
          </a:p>
          <a:p>
            <a:pPr marL="419100">
              <a:lnSpc>
                <a:spcPct val="100000"/>
              </a:lnSpc>
              <a:spcBef>
                <a:spcPts val="390"/>
              </a:spcBef>
            </a:pPr>
            <a:r>
              <a:rPr dirty="0" sz="2550" spc="70">
                <a:solidFill>
                  <a:srgbClr val="3870A7"/>
                </a:solidFill>
                <a:latin typeface="Times New Roman"/>
                <a:cs typeface="Times New Roman"/>
              </a:rPr>
              <a:t>Generative</a:t>
            </a:r>
            <a:r>
              <a:rPr dirty="0" sz="2550" spc="-10">
                <a:solidFill>
                  <a:srgbClr val="3870A7"/>
                </a:solidFill>
                <a:latin typeface="Times New Roman"/>
                <a:cs typeface="Times New Roman"/>
              </a:rPr>
              <a:t> </a:t>
            </a:r>
            <a:r>
              <a:rPr dirty="0" sz="2550" spc="130">
                <a:solidFill>
                  <a:srgbClr val="3870A7"/>
                </a:solidFill>
                <a:latin typeface="Times New Roman"/>
                <a:cs typeface="Times New Roman"/>
              </a:rPr>
              <a:t>AI</a:t>
            </a:r>
            <a:r>
              <a:rPr dirty="0" sz="2550" spc="-10">
                <a:solidFill>
                  <a:srgbClr val="3870A7"/>
                </a:solidFill>
                <a:latin typeface="Times New Roman"/>
                <a:cs typeface="Times New Roman"/>
              </a:rPr>
              <a:t> </a:t>
            </a:r>
            <a:r>
              <a:rPr dirty="0" sz="2550" spc="90">
                <a:solidFill>
                  <a:srgbClr val="3870A7"/>
                </a:solidFill>
                <a:latin typeface="Times New Roman"/>
                <a:cs typeface="Times New Roman"/>
              </a:rPr>
              <a:t>Integration.</a:t>
            </a:r>
            <a:endParaRPr sz="2550">
              <a:latin typeface="Times New Roman"/>
              <a:cs typeface="Times New Roman"/>
            </a:endParaRPr>
          </a:p>
          <a:p>
            <a:pPr marL="824865">
              <a:lnSpc>
                <a:spcPct val="100000"/>
              </a:lnSpc>
              <a:spcBef>
                <a:spcPts val="390"/>
              </a:spcBef>
            </a:pPr>
            <a:r>
              <a:rPr dirty="0" sz="2550" spc="65">
                <a:latin typeface="Times New Roman"/>
                <a:cs typeface="Times New Roman"/>
              </a:rPr>
              <a:t>Retrieved</a:t>
            </a:r>
            <a:r>
              <a:rPr dirty="0" sz="2550" spc="-5">
                <a:latin typeface="Times New Roman"/>
                <a:cs typeface="Times New Roman"/>
              </a:rPr>
              <a:t> </a:t>
            </a:r>
            <a:r>
              <a:rPr dirty="0" sz="2550" spc="95">
                <a:latin typeface="Times New Roman"/>
                <a:cs typeface="Times New Roman"/>
              </a:rPr>
              <a:t>from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u="heavy" sz="2550" spc="6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4"/>
              </a:rPr>
              <a:t>htt</a:t>
            </a:r>
            <a:r>
              <a:rPr dirty="0" sz="2550" spc="65">
                <a:latin typeface="Times New Roman"/>
                <a:cs typeface="Times New Roman"/>
                <a:hlinkClick r:id="rId4"/>
              </a:rPr>
              <a:t>ps://www.uipath.com</a:t>
            </a:r>
            <a:r>
              <a:rPr dirty="0" sz="2550" spc="65">
                <a:latin typeface="Times New Roman"/>
                <a:cs typeface="Times New Roman"/>
              </a:rPr>
              <a:t>.</a:t>
            </a:r>
            <a:endParaRPr sz="2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Times New Roman"/>
              <a:cs typeface="Times New Roman"/>
            </a:endParaRPr>
          </a:p>
          <a:p>
            <a:pPr marL="235585">
              <a:lnSpc>
                <a:spcPct val="100000"/>
              </a:lnSpc>
            </a:pPr>
            <a:r>
              <a:rPr dirty="0" sz="2550" spc="-25" b="1">
                <a:latin typeface="Times New Roman"/>
                <a:cs typeface="Times New Roman"/>
              </a:rPr>
              <a:t>Russell,</a:t>
            </a:r>
            <a:r>
              <a:rPr dirty="0" sz="2550" spc="-5" b="1">
                <a:latin typeface="Times New Roman"/>
                <a:cs typeface="Times New Roman"/>
              </a:rPr>
              <a:t> </a:t>
            </a:r>
            <a:r>
              <a:rPr dirty="0" sz="2550" spc="75" b="1">
                <a:latin typeface="Times New Roman"/>
                <a:cs typeface="Times New Roman"/>
              </a:rPr>
              <a:t>S.,</a:t>
            </a:r>
            <a:r>
              <a:rPr dirty="0" sz="2550" spc="-5" b="1">
                <a:latin typeface="Times New Roman"/>
                <a:cs typeface="Times New Roman"/>
              </a:rPr>
              <a:t> </a:t>
            </a:r>
            <a:r>
              <a:rPr dirty="0" sz="2550" spc="-155" b="1">
                <a:latin typeface="Times New Roman"/>
                <a:cs typeface="Times New Roman"/>
              </a:rPr>
              <a:t>&amp;</a:t>
            </a:r>
            <a:r>
              <a:rPr dirty="0" sz="2550" b="1">
                <a:latin typeface="Times New Roman"/>
                <a:cs typeface="Times New Roman"/>
              </a:rPr>
              <a:t> </a:t>
            </a:r>
            <a:r>
              <a:rPr dirty="0" sz="2550" spc="-25" b="1">
                <a:latin typeface="Times New Roman"/>
                <a:cs typeface="Times New Roman"/>
              </a:rPr>
              <a:t>Norvig,</a:t>
            </a:r>
            <a:r>
              <a:rPr dirty="0" sz="2550" spc="-5" b="1">
                <a:latin typeface="Times New Roman"/>
                <a:cs typeface="Times New Roman"/>
              </a:rPr>
              <a:t> </a:t>
            </a:r>
            <a:r>
              <a:rPr dirty="0" sz="2550" spc="100" b="1">
                <a:latin typeface="Times New Roman"/>
                <a:cs typeface="Times New Roman"/>
              </a:rPr>
              <a:t>P.</a:t>
            </a:r>
            <a:r>
              <a:rPr dirty="0" sz="2550" b="1">
                <a:latin typeface="Times New Roman"/>
                <a:cs typeface="Times New Roman"/>
              </a:rPr>
              <a:t> </a:t>
            </a:r>
            <a:r>
              <a:rPr dirty="0" sz="2550" spc="5" b="1">
                <a:latin typeface="Times New Roman"/>
                <a:cs typeface="Times New Roman"/>
              </a:rPr>
              <a:t>(2021).</a:t>
            </a:r>
            <a:endParaRPr sz="2550">
              <a:latin typeface="Times New Roman"/>
              <a:cs typeface="Times New Roman"/>
            </a:endParaRPr>
          </a:p>
          <a:p>
            <a:pPr marL="658495" marR="207645">
              <a:lnSpc>
                <a:spcPct val="112700"/>
              </a:lnSpc>
            </a:pPr>
            <a:r>
              <a:rPr dirty="0" sz="2550" spc="40">
                <a:latin typeface="Times New Roman"/>
                <a:cs typeface="Times New Roman"/>
              </a:rPr>
              <a:t>Artificial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30">
                <a:latin typeface="Times New Roman"/>
                <a:cs typeface="Times New Roman"/>
              </a:rPr>
              <a:t>Intelligence: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130">
                <a:latin typeface="Times New Roman"/>
                <a:cs typeface="Times New Roman"/>
              </a:rPr>
              <a:t>A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130">
                <a:latin typeface="Times New Roman"/>
                <a:cs typeface="Times New Roman"/>
              </a:rPr>
              <a:t>Modern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114">
                <a:latin typeface="Times New Roman"/>
                <a:cs typeface="Times New Roman"/>
              </a:rPr>
              <a:t>Approach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65">
                <a:latin typeface="Times New Roman"/>
                <a:cs typeface="Times New Roman"/>
              </a:rPr>
              <a:t>(4th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75">
                <a:latin typeface="Times New Roman"/>
                <a:cs typeface="Times New Roman"/>
              </a:rPr>
              <a:t>Edition). </a:t>
            </a:r>
            <a:r>
              <a:rPr dirty="0" sz="2550" spc="-625">
                <a:latin typeface="Times New Roman"/>
                <a:cs typeface="Times New Roman"/>
              </a:rPr>
              <a:t> </a:t>
            </a:r>
            <a:r>
              <a:rPr dirty="0" sz="2550" spc="85">
                <a:latin typeface="Times New Roman"/>
                <a:cs typeface="Times New Roman"/>
              </a:rPr>
              <a:t>Pearson.</a:t>
            </a:r>
            <a:endParaRPr sz="2550">
              <a:latin typeface="Times New Roman"/>
              <a:cs typeface="Times New Roman"/>
            </a:endParaRPr>
          </a:p>
          <a:p>
            <a:pPr marL="658495">
              <a:lnSpc>
                <a:spcPct val="100000"/>
              </a:lnSpc>
              <a:spcBef>
                <a:spcPts val="390"/>
              </a:spcBef>
            </a:pPr>
            <a:r>
              <a:rPr dirty="0" sz="2550" spc="70">
                <a:latin typeface="Times New Roman"/>
                <a:cs typeface="Times New Roman"/>
              </a:rPr>
              <a:t>ISBN:</a:t>
            </a:r>
            <a:r>
              <a:rPr dirty="0" sz="2550" spc="-15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9780134610993.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35"/>
              <a:t>D</a:t>
            </a:r>
            <a:r>
              <a:rPr dirty="0" spc="-85"/>
              <a:t>e</a:t>
            </a:r>
            <a:r>
              <a:rPr dirty="0" spc="-55"/>
              <a:t>p</a:t>
            </a:r>
            <a:r>
              <a:rPr dirty="0" spc="-70"/>
              <a:t>a</a:t>
            </a:r>
            <a:r>
              <a:rPr dirty="0" spc="-10"/>
              <a:t>r</a:t>
            </a:r>
            <a:r>
              <a:rPr dirty="0" spc="-40"/>
              <a:t>t</a:t>
            </a:r>
            <a:r>
              <a:rPr dirty="0" spc="-125"/>
              <a:t>m</a:t>
            </a:r>
            <a:r>
              <a:rPr dirty="0" spc="-85"/>
              <a:t>e</a:t>
            </a:r>
            <a:r>
              <a:rPr dirty="0" spc="-20"/>
              <a:t>n</a:t>
            </a:r>
            <a:r>
              <a:rPr dirty="0" spc="-55"/>
              <a:t>t</a:t>
            </a:r>
            <a:r>
              <a:rPr dirty="0" spc="-175"/>
              <a:t> </a:t>
            </a:r>
            <a:r>
              <a:rPr dirty="0" spc="-45"/>
              <a:t>o</a:t>
            </a:r>
            <a:r>
              <a:rPr dirty="0" spc="-75"/>
              <a:t>f</a:t>
            </a:r>
            <a:r>
              <a:rPr dirty="0" spc="-175"/>
              <a:t> </a:t>
            </a:r>
            <a:r>
              <a:rPr dirty="0" spc="-40"/>
              <a:t>C</a:t>
            </a:r>
            <a:r>
              <a:rPr dirty="0" spc="-45"/>
              <a:t>o</a:t>
            </a:r>
            <a:r>
              <a:rPr dirty="0" spc="-125"/>
              <a:t>m</a:t>
            </a:r>
            <a:r>
              <a:rPr dirty="0" spc="-55"/>
              <a:t>p</a:t>
            </a:r>
            <a:r>
              <a:rPr dirty="0" spc="-10"/>
              <a:t>u</a:t>
            </a:r>
            <a:r>
              <a:rPr dirty="0" spc="-40"/>
              <a:t>t</a:t>
            </a:r>
            <a:r>
              <a:rPr dirty="0" spc="-85"/>
              <a:t>e</a:t>
            </a:r>
            <a:r>
              <a:rPr dirty="0" spc="-25"/>
              <a:t>r</a:t>
            </a:r>
            <a:r>
              <a:rPr dirty="0" spc="-175"/>
              <a:t> </a:t>
            </a:r>
            <a:r>
              <a:rPr dirty="0" spc="110"/>
              <a:t>S</a:t>
            </a:r>
            <a:r>
              <a:rPr dirty="0" spc="-35"/>
              <a:t>c</a:t>
            </a:r>
            <a:r>
              <a:rPr dirty="0" spc="-80"/>
              <a:t>i</a:t>
            </a:r>
            <a:r>
              <a:rPr dirty="0" spc="-85"/>
              <a:t>e</a:t>
            </a:r>
            <a:r>
              <a:rPr dirty="0" spc="-20"/>
              <a:t>n</a:t>
            </a:r>
            <a:r>
              <a:rPr dirty="0" spc="-35"/>
              <a:t>c</a:t>
            </a:r>
            <a:r>
              <a:rPr dirty="0" spc="-100"/>
              <a:t>e</a:t>
            </a:r>
            <a:r>
              <a:rPr dirty="0" spc="-175"/>
              <a:t> </a:t>
            </a:r>
            <a:r>
              <a:rPr dirty="0" spc="-70"/>
              <a:t>a</a:t>
            </a:r>
            <a:r>
              <a:rPr dirty="0" spc="-20"/>
              <a:t>n</a:t>
            </a:r>
            <a:r>
              <a:rPr dirty="0" spc="-70"/>
              <a:t>d</a:t>
            </a:r>
            <a:r>
              <a:rPr dirty="0" spc="-175"/>
              <a:t> </a:t>
            </a:r>
            <a:r>
              <a:rPr dirty="0" spc="50"/>
              <a:t>E</a:t>
            </a:r>
            <a:r>
              <a:rPr dirty="0" spc="-20"/>
              <a:t>n</a:t>
            </a:r>
            <a:r>
              <a:rPr dirty="0" spc="40"/>
              <a:t>g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-85"/>
              <a:t>ee</a:t>
            </a:r>
            <a:r>
              <a:rPr dirty="0" spc="-10"/>
              <a:t>r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25"/>
              <a:t>g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30"/>
              <a:t>R</a:t>
            </a:r>
            <a:r>
              <a:rPr dirty="0" spc="-70"/>
              <a:t>a</a:t>
            </a:r>
            <a:r>
              <a:rPr dirty="0" spc="-220"/>
              <a:t>j</a:t>
            </a:r>
            <a:r>
              <a:rPr dirty="0" spc="-70"/>
              <a:t>a</a:t>
            </a:r>
            <a:r>
              <a:rPr dirty="0" spc="-95"/>
              <a:t>l</a:t>
            </a:r>
            <a:r>
              <a:rPr dirty="0" spc="-70"/>
              <a:t>a</a:t>
            </a:r>
            <a:r>
              <a:rPr dirty="0" spc="-75"/>
              <a:t>k</a:t>
            </a:r>
            <a:r>
              <a:rPr dirty="0" spc="65"/>
              <a:t>s</a:t>
            </a:r>
            <a:r>
              <a:rPr dirty="0" spc="-20"/>
              <a:t>h</a:t>
            </a:r>
            <a:r>
              <a:rPr dirty="0" spc="-125"/>
              <a:t>m</a:t>
            </a:r>
            <a:r>
              <a:rPr dirty="0" spc="-95"/>
              <a:t>i</a:t>
            </a:r>
            <a:r>
              <a:rPr dirty="0" spc="-175"/>
              <a:t> </a:t>
            </a:r>
            <a:r>
              <a:rPr dirty="0" spc="50"/>
              <a:t>E</a:t>
            </a:r>
            <a:r>
              <a:rPr dirty="0" spc="-20"/>
              <a:t>n</a:t>
            </a:r>
            <a:r>
              <a:rPr dirty="0" spc="40"/>
              <a:t>g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-85"/>
              <a:t>ee</a:t>
            </a:r>
            <a:r>
              <a:rPr dirty="0" spc="-10"/>
              <a:t>r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25"/>
              <a:t>g</a:t>
            </a:r>
            <a:r>
              <a:rPr dirty="0" spc="-175"/>
              <a:t> </a:t>
            </a:r>
            <a:r>
              <a:rPr dirty="0" spc="-40"/>
              <a:t>C</a:t>
            </a:r>
            <a:r>
              <a:rPr dirty="0" spc="-45"/>
              <a:t>o</a:t>
            </a:r>
            <a:r>
              <a:rPr dirty="0" spc="-95"/>
              <a:t>ll</a:t>
            </a:r>
            <a:r>
              <a:rPr dirty="0" spc="-85"/>
              <a:t>e</a:t>
            </a:r>
            <a:r>
              <a:rPr dirty="0" spc="40"/>
              <a:t>g</a:t>
            </a:r>
            <a:r>
              <a:rPr dirty="0" spc="-100"/>
              <a:t>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799378" y="6966994"/>
            <a:ext cx="307975" cy="28575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700" spc="-50">
                <a:solidFill>
                  <a:srgbClr val="FFFFFF"/>
                </a:solidFill>
                <a:latin typeface="Trebuchet MS"/>
                <a:cs typeface="Trebuchet MS"/>
              </a:rPr>
              <a:t>‹</a:t>
            </a:r>
            <a:r>
              <a:rPr dirty="0" sz="1700" spc="185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dirty="0" sz="1700" spc="-65">
                <a:solidFill>
                  <a:srgbClr val="FFFFFF"/>
                </a:solidFill>
                <a:latin typeface="Trebuchet MS"/>
                <a:cs typeface="Trebuchet MS"/>
              </a:rPr>
              <a:t>›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6553" y="2212566"/>
            <a:ext cx="4869180" cy="1838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900" spc="-675"/>
              <a:t>Q</a:t>
            </a:r>
            <a:r>
              <a:rPr dirty="0" sz="11900" spc="-90"/>
              <a:t>u</a:t>
            </a:r>
            <a:r>
              <a:rPr dirty="0" sz="11900" spc="-615"/>
              <a:t>e</a:t>
            </a:r>
            <a:r>
              <a:rPr dirty="0" sz="11900" spc="-55"/>
              <a:t>r</a:t>
            </a:r>
            <a:r>
              <a:rPr dirty="0" sz="11900" spc="-550"/>
              <a:t>i</a:t>
            </a:r>
            <a:r>
              <a:rPr dirty="0" sz="11900" spc="-615"/>
              <a:t>e</a:t>
            </a:r>
            <a:r>
              <a:rPr dirty="0" sz="11900" spc="355"/>
              <a:t>s</a:t>
            </a:r>
            <a:endParaRPr sz="11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2483" y="2511591"/>
            <a:ext cx="8168640" cy="158623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pc="-900">
                <a:latin typeface="Verdana"/>
                <a:cs typeface="Verdana"/>
              </a:rPr>
              <a:t>Demonstration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pc="-710"/>
              <a:t>T</a:t>
            </a:r>
            <a:r>
              <a:rPr dirty="0" spc="-105"/>
              <a:t>h</a:t>
            </a:r>
            <a:r>
              <a:rPr dirty="0" spc="-405"/>
              <a:t>a</a:t>
            </a:r>
            <a:r>
              <a:rPr dirty="0" spc="-105"/>
              <a:t>n</a:t>
            </a:r>
            <a:r>
              <a:rPr dirty="0" spc="-540"/>
              <a:t>k</a:t>
            </a:r>
            <a:r>
              <a:rPr dirty="0" spc="-1040"/>
              <a:t> </a:t>
            </a:r>
            <a:r>
              <a:rPr dirty="0" spc="-555"/>
              <a:t>Y</a:t>
            </a:r>
            <a:r>
              <a:rPr dirty="0" spc="-260"/>
              <a:t>o</a:t>
            </a:r>
            <a:r>
              <a:rPr dirty="0" spc="-150"/>
              <a:t>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" y="112469"/>
            <a:ext cx="2183130" cy="7410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4700" spc="-90"/>
              <a:t>Abstract</a:t>
            </a:r>
            <a:endParaRPr sz="4700"/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35"/>
              <a:t>D</a:t>
            </a:r>
            <a:r>
              <a:rPr dirty="0" spc="-85"/>
              <a:t>e</a:t>
            </a:r>
            <a:r>
              <a:rPr dirty="0" spc="-55"/>
              <a:t>p</a:t>
            </a:r>
            <a:r>
              <a:rPr dirty="0" spc="-70"/>
              <a:t>a</a:t>
            </a:r>
            <a:r>
              <a:rPr dirty="0" spc="-10"/>
              <a:t>r</a:t>
            </a:r>
            <a:r>
              <a:rPr dirty="0" spc="-40"/>
              <a:t>t</a:t>
            </a:r>
            <a:r>
              <a:rPr dirty="0" spc="-125"/>
              <a:t>m</a:t>
            </a:r>
            <a:r>
              <a:rPr dirty="0" spc="-85"/>
              <a:t>e</a:t>
            </a:r>
            <a:r>
              <a:rPr dirty="0" spc="-20"/>
              <a:t>n</a:t>
            </a:r>
            <a:r>
              <a:rPr dirty="0" spc="-55"/>
              <a:t>t</a:t>
            </a:r>
            <a:r>
              <a:rPr dirty="0" spc="-175"/>
              <a:t> </a:t>
            </a:r>
            <a:r>
              <a:rPr dirty="0" spc="-45"/>
              <a:t>o</a:t>
            </a:r>
            <a:r>
              <a:rPr dirty="0" spc="-75"/>
              <a:t>f</a:t>
            </a:r>
            <a:r>
              <a:rPr dirty="0" spc="-175"/>
              <a:t> </a:t>
            </a:r>
            <a:r>
              <a:rPr dirty="0" spc="-40"/>
              <a:t>C</a:t>
            </a:r>
            <a:r>
              <a:rPr dirty="0" spc="-45"/>
              <a:t>o</a:t>
            </a:r>
            <a:r>
              <a:rPr dirty="0" spc="-125"/>
              <a:t>m</a:t>
            </a:r>
            <a:r>
              <a:rPr dirty="0" spc="-55"/>
              <a:t>p</a:t>
            </a:r>
            <a:r>
              <a:rPr dirty="0" spc="-10"/>
              <a:t>u</a:t>
            </a:r>
            <a:r>
              <a:rPr dirty="0" spc="-40"/>
              <a:t>t</a:t>
            </a:r>
            <a:r>
              <a:rPr dirty="0" spc="-85"/>
              <a:t>e</a:t>
            </a:r>
            <a:r>
              <a:rPr dirty="0" spc="-25"/>
              <a:t>r</a:t>
            </a:r>
            <a:r>
              <a:rPr dirty="0" spc="-175"/>
              <a:t> </a:t>
            </a:r>
            <a:r>
              <a:rPr dirty="0" spc="110"/>
              <a:t>S</a:t>
            </a:r>
            <a:r>
              <a:rPr dirty="0" spc="-35"/>
              <a:t>c</a:t>
            </a:r>
            <a:r>
              <a:rPr dirty="0" spc="-80"/>
              <a:t>i</a:t>
            </a:r>
            <a:r>
              <a:rPr dirty="0" spc="-85"/>
              <a:t>e</a:t>
            </a:r>
            <a:r>
              <a:rPr dirty="0" spc="-20"/>
              <a:t>n</a:t>
            </a:r>
            <a:r>
              <a:rPr dirty="0" spc="-35"/>
              <a:t>c</a:t>
            </a:r>
            <a:r>
              <a:rPr dirty="0" spc="-100"/>
              <a:t>e</a:t>
            </a:r>
            <a:r>
              <a:rPr dirty="0" spc="-175"/>
              <a:t> </a:t>
            </a:r>
            <a:r>
              <a:rPr dirty="0" spc="-70"/>
              <a:t>a</a:t>
            </a:r>
            <a:r>
              <a:rPr dirty="0" spc="-20"/>
              <a:t>n</a:t>
            </a:r>
            <a:r>
              <a:rPr dirty="0" spc="-70"/>
              <a:t>d</a:t>
            </a:r>
            <a:r>
              <a:rPr dirty="0" spc="-175"/>
              <a:t> </a:t>
            </a:r>
            <a:r>
              <a:rPr dirty="0" spc="50"/>
              <a:t>E</a:t>
            </a:r>
            <a:r>
              <a:rPr dirty="0" spc="-20"/>
              <a:t>n</a:t>
            </a:r>
            <a:r>
              <a:rPr dirty="0" spc="40"/>
              <a:t>g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-85"/>
              <a:t>ee</a:t>
            </a:r>
            <a:r>
              <a:rPr dirty="0" spc="-10"/>
              <a:t>r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25"/>
              <a:t>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30"/>
              <a:t>R</a:t>
            </a:r>
            <a:r>
              <a:rPr dirty="0" spc="-70"/>
              <a:t>a</a:t>
            </a:r>
            <a:r>
              <a:rPr dirty="0" spc="-220"/>
              <a:t>j</a:t>
            </a:r>
            <a:r>
              <a:rPr dirty="0" spc="-70"/>
              <a:t>a</a:t>
            </a:r>
            <a:r>
              <a:rPr dirty="0" spc="-95"/>
              <a:t>l</a:t>
            </a:r>
            <a:r>
              <a:rPr dirty="0" spc="-70"/>
              <a:t>a</a:t>
            </a:r>
            <a:r>
              <a:rPr dirty="0" spc="-75"/>
              <a:t>k</a:t>
            </a:r>
            <a:r>
              <a:rPr dirty="0" spc="65"/>
              <a:t>s</a:t>
            </a:r>
            <a:r>
              <a:rPr dirty="0" spc="-20"/>
              <a:t>h</a:t>
            </a:r>
            <a:r>
              <a:rPr dirty="0" spc="-125"/>
              <a:t>m</a:t>
            </a:r>
            <a:r>
              <a:rPr dirty="0" spc="-95"/>
              <a:t>i</a:t>
            </a:r>
            <a:r>
              <a:rPr dirty="0" spc="-175"/>
              <a:t> </a:t>
            </a:r>
            <a:r>
              <a:rPr dirty="0" spc="50"/>
              <a:t>E</a:t>
            </a:r>
            <a:r>
              <a:rPr dirty="0" spc="-20"/>
              <a:t>n</a:t>
            </a:r>
            <a:r>
              <a:rPr dirty="0" spc="40"/>
              <a:t>g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-85"/>
              <a:t>ee</a:t>
            </a:r>
            <a:r>
              <a:rPr dirty="0" spc="-10"/>
              <a:t>r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25"/>
              <a:t>g</a:t>
            </a:r>
            <a:r>
              <a:rPr dirty="0" spc="-175"/>
              <a:t> </a:t>
            </a:r>
            <a:r>
              <a:rPr dirty="0" spc="-40"/>
              <a:t>C</a:t>
            </a:r>
            <a:r>
              <a:rPr dirty="0" spc="-45"/>
              <a:t>o</a:t>
            </a:r>
            <a:r>
              <a:rPr dirty="0" spc="-95"/>
              <a:t>ll</a:t>
            </a:r>
            <a:r>
              <a:rPr dirty="0" spc="-85"/>
              <a:t>e</a:t>
            </a:r>
            <a:r>
              <a:rPr dirty="0" spc="40"/>
              <a:t>g</a:t>
            </a:r>
            <a:r>
              <a:rPr dirty="0" spc="-100"/>
              <a:t>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799378" y="6966994"/>
            <a:ext cx="307975" cy="28575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700" spc="-50">
                <a:solidFill>
                  <a:srgbClr val="FFFFFF"/>
                </a:solidFill>
                <a:latin typeface="Trebuchet MS"/>
                <a:cs typeface="Trebuchet MS"/>
              </a:rPr>
              <a:t>‹</a:t>
            </a:r>
            <a:r>
              <a:rPr dirty="0" sz="1700" spc="185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dirty="0" sz="1700" spc="-65">
                <a:solidFill>
                  <a:srgbClr val="FFFFFF"/>
                </a:solidFill>
                <a:latin typeface="Trebuchet MS"/>
                <a:cs typeface="Trebuchet MS"/>
              </a:rPr>
              <a:t>›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1940" y="974968"/>
            <a:ext cx="9189720" cy="3092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2700"/>
              </a:lnSpc>
              <a:spcBef>
                <a:spcPts val="100"/>
              </a:spcBef>
            </a:pPr>
            <a:r>
              <a:rPr dirty="0" sz="2550" spc="85">
                <a:latin typeface="Times New Roman"/>
                <a:cs typeface="Times New Roman"/>
              </a:rPr>
              <a:t>The </a:t>
            </a:r>
            <a:r>
              <a:rPr dirty="0" sz="2550" spc="-40" b="1">
                <a:latin typeface="Times New Roman"/>
                <a:cs typeface="Times New Roman"/>
              </a:rPr>
              <a:t>Dream </a:t>
            </a:r>
            <a:r>
              <a:rPr dirty="0" sz="2550" spc="-45" b="1">
                <a:latin typeface="Times New Roman"/>
                <a:cs typeface="Times New Roman"/>
              </a:rPr>
              <a:t>Girls </a:t>
            </a:r>
            <a:r>
              <a:rPr dirty="0" sz="2550" spc="-30" b="1">
                <a:latin typeface="Times New Roman"/>
                <a:cs typeface="Times New Roman"/>
              </a:rPr>
              <a:t>Beauty </a:t>
            </a:r>
            <a:r>
              <a:rPr dirty="0" sz="2550" b="1">
                <a:latin typeface="Times New Roman"/>
                <a:cs typeface="Times New Roman"/>
              </a:rPr>
              <a:t>Bot </a:t>
            </a:r>
            <a:r>
              <a:rPr dirty="0" sz="2550" spc="-15">
                <a:latin typeface="Times New Roman"/>
                <a:cs typeface="Times New Roman"/>
              </a:rPr>
              <a:t>is </a:t>
            </a:r>
            <a:r>
              <a:rPr dirty="0" sz="2550" spc="145">
                <a:latin typeface="Times New Roman"/>
                <a:cs typeface="Times New Roman"/>
              </a:rPr>
              <a:t>a </a:t>
            </a:r>
            <a:r>
              <a:rPr dirty="0" sz="2550" spc="50">
                <a:latin typeface="Times New Roman"/>
                <a:cs typeface="Times New Roman"/>
              </a:rPr>
              <a:t>cutting-edge </a:t>
            </a:r>
            <a:r>
              <a:rPr dirty="0" sz="2550" spc="75">
                <a:latin typeface="Times New Roman"/>
                <a:cs typeface="Times New Roman"/>
              </a:rPr>
              <a:t>AI-powered </a:t>
            </a:r>
            <a:r>
              <a:rPr dirty="0" sz="2550" spc="35">
                <a:latin typeface="Times New Roman"/>
                <a:cs typeface="Times New Roman"/>
              </a:rPr>
              <a:t>system </a:t>
            </a:r>
            <a:r>
              <a:rPr dirty="0" sz="2550" spc="40">
                <a:latin typeface="Times New Roman"/>
                <a:cs typeface="Times New Roman"/>
              </a:rPr>
              <a:t> designed</a:t>
            </a:r>
            <a:r>
              <a:rPr dirty="0" sz="2550" spc="45">
                <a:latin typeface="Times New Roman"/>
                <a:cs typeface="Times New Roman"/>
              </a:rPr>
              <a:t> </a:t>
            </a:r>
            <a:r>
              <a:rPr dirty="0" sz="2550" spc="135">
                <a:latin typeface="Times New Roman"/>
                <a:cs typeface="Times New Roman"/>
              </a:rPr>
              <a:t>to</a:t>
            </a:r>
            <a:r>
              <a:rPr dirty="0" sz="2550" spc="140">
                <a:latin typeface="Times New Roman"/>
                <a:cs typeface="Times New Roman"/>
              </a:rPr>
              <a:t> </a:t>
            </a:r>
            <a:r>
              <a:rPr dirty="0" sz="2550" spc="25">
                <a:latin typeface="Times New Roman"/>
                <a:cs typeface="Times New Roman"/>
              </a:rPr>
              <a:t>deliver</a:t>
            </a:r>
            <a:r>
              <a:rPr dirty="0" sz="2550" spc="30">
                <a:latin typeface="Times New Roman"/>
                <a:cs typeface="Times New Roman"/>
              </a:rPr>
              <a:t> </a:t>
            </a:r>
            <a:r>
              <a:rPr dirty="0" sz="2550" spc="-60" b="1">
                <a:latin typeface="Times New Roman"/>
                <a:cs typeface="Times New Roman"/>
              </a:rPr>
              <a:t>personalized</a:t>
            </a:r>
            <a:r>
              <a:rPr dirty="0" sz="2550" spc="-55" b="1">
                <a:latin typeface="Times New Roman"/>
                <a:cs typeface="Times New Roman"/>
              </a:rPr>
              <a:t> </a:t>
            </a:r>
            <a:r>
              <a:rPr dirty="0" sz="2550" spc="-50" b="1">
                <a:latin typeface="Times New Roman"/>
                <a:cs typeface="Times New Roman"/>
              </a:rPr>
              <a:t>skincare</a:t>
            </a:r>
            <a:r>
              <a:rPr dirty="0" sz="2550" spc="-45" b="1">
                <a:latin typeface="Times New Roman"/>
                <a:cs typeface="Times New Roman"/>
              </a:rPr>
              <a:t> </a:t>
            </a:r>
            <a:r>
              <a:rPr dirty="0" sz="2550" spc="-95" b="1">
                <a:latin typeface="Times New Roman"/>
                <a:cs typeface="Times New Roman"/>
              </a:rPr>
              <a:t>and</a:t>
            </a:r>
            <a:r>
              <a:rPr dirty="0" sz="2550" spc="-90" b="1">
                <a:latin typeface="Times New Roman"/>
                <a:cs typeface="Times New Roman"/>
              </a:rPr>
              <a:t> </a:t>
            </a:r>
            <a:r>
              <a:rPr dirty="0" sz="2550" spc="-80" b="1">
                <a:latin typeface="Times New Roman"/>
                <a:cs typeface="Times New Roman"/>
              </a:rPr>
              <a:t>makeup </a:t>
            </a:r>
            <a:r>
              <a:rPr dirty="0" sz="2550" spc="-75" b="1">
                <a:latin typeface="Times New Roman"/>
                <a:cs typeface="Times New Roman"/>
              </a:rPr>
              <a:t> </a:t>
            </a:r>
            <a:r>
              <a:rPr dirty="0" sz="2550" spc="-60" b="1">
                <a:latin typeface="Times New Roman"/>
                <a:cs typeface="Times New Roman"/>
              </a:rPr>
              <a:t>recommendations</a:t>
            </a:r>
            <a:r>
              <a:rPr dirty="0" sz="2550" spc="-60">
                <a:latin typeface="Times New Roman"/>
                <a:cs typeface="Times New Roman"/>
              </a:rPr>
              <a:t>.</a:t>
            </a:r>
            <a:r>
              <a:rPr dirty="0" sz="2550" spc="20">
                <a:latin typeface="Times New Roman"/>
                <a:cs typeface="Times New Roman"/>
              </a:rPr>
              <a:t> </a:t>
            </a:r>
            <a:r>
              <a:rPr dirty="0" sz="2550" spc="70">
                <a:latin typeface="Times New Roman"/>
                <a:cs typeface="Times New Roman"/>
              </a:rPr>
              <a:t>Using</a:t>
            </a:r>
            <a:r>
              <a:rPr dirty="0" sz="2550" spc="25">
                <a:latin typeface="Times New Roman"/>
                <a:cs typeface="Times New Roman"/>
              </a:rPr>
              <a:t> </a:t>
            </a:r>
            <a:r>
              <a:rPr dirty="0" sz="2550" spc="70">
                <a:latin typeface="Times New Roman"/>
                <a:cs typeface="Times New Roman"/>
              </a:rPr>
              <a:t>Generative</a:t>
            </a:r>
            <a:r>
              <a:rPr dirty="0" sz="2550" spc="25">
                <a:latin typeface="Times New Roman"/>
                <a:cs typeface="Times New Roman"/>
              </a:rPr>
              <a:t> </a:t>
            </a:r>
            <a:r>
              <a:rPr dirty="0" sz="2550" spc="130">
                <a:latin typeface="Times New Roman"/>
                <a:cs typeface="Times New Roman"/>
              </a:rPr>
              <a:t>AI</a:t>
            </a:r>
            <a:r>
              <a:rPr dirty="0" sz="2550" spc="25">
                <a:latin typeface="Times New Roman"/>
                <a:cs typeface="Times New Roman"/>
              </a:rPr>
              <a:t> </a:t>
            </a:r>
            <a:r>
              <a:rPr dirty="0" sz="2550" spc="135">
                <a:latin typeface="Times New Roman"/>
                <a:cs typeface="Times New Roman"/>
              </a:rPr>
              <a:t>and</a:t>
            </a:r>
            <a:r>
              <a:rPr dirty="0" sz="2550" spc="25">
                <a:latin typeface="Times New Roman"/>
                <a:cs typeface="Times New Roman"/>
              </a:rPr>
              <a:t> </a:t>
            </a:r>
            <a:r>
              <a:rPr dirty="0" sz="2550" spc="130">
                <a:latin typeface="Times New Roman"/>
                <a:cs typeface="Times New Roman"/>
              </a:rPr>
              <a:t>UiPath</a:t>
            </a:r>
            <a:r>
              <a:rPr dirty="0" sz="2550" spc="25">
                <a:latin typeface="Times New Roman"/>
                <a:cs typeface="Times New Roman"/>
              </a:rPr>
              <a:t> </a:t>
            </a:r>
            <a:r>
              <a:rPr dirty="0" sz="2550" spc="110">
                <a:latin typeface="Times New Roman"/>
                <a:cs typeface="Times New Roman"/>
              </a:rPr>
              <a:t>automation,</a:t>
            </a:r>
            <a:r>
              <a:rPr dirty="0" sz="2550" spc="25">
                <a:latin typeface="Times New Roman"/>
                <a:cs typeface="Times New Roman"/>
              </a:rPr>
              <a:t> </a:t>
            </a:r>
            <a:r>
              <a:rPr dirty="0" sz="2550" spc="60">
                <a:latin typeface="Times New Roman"/>
                <a:cs typeface="Times New Roman"/>
              </a:rPr>
              <a:t>it </a:t>
            </a:r>
            <a:r>
              <a:rPr dirty="0" sz="2550" spc="-625">
                <a:latin typeface="Times New Roman"/>
                <a:cs typeface="Times New Roman"/>
              </a:rPr>
              <a:t> </a:t>
            </a:r>
            <a:r>
              <a:rPr dirty="0" sz="2550" spc="45">
                <a:latin typeface="Times New Roman"/>
                <a:cs typeface="Times New Roman"/>
              </a:rPr>
              <a:t>analyzes</a:t>
            </a:r>
            <a:r>
              <a:rPr dirty="0" sz="2550" spc="50">
                <a:latin typeface="Times New Roman"/>
                <a:cs typeface="Times New Roman"/>
              </a:rPr>
              <a:t> </a:t>
            </a:r>
            <a:r>
              <a:rPr dirty="0" sz="2550" spc="60">
                <a:latin typeface="Times New Roman"/>
                <a:cs typeface="Times New Roman"/>
              </a:rPr>
              <a:t>user</a:t>
            </a:r>
            <a:r>
              <a:rPr dirty="0" sz="2550" spc="65">
                <a:latin typeface="Times New Roman"/>
                <a:cs typeface="Times New Roman"/>
              </a:rPr>
              <a:t> </a:t>
            </a:r>
            <a:r>
              <a:rPr dirty="0" sz="2550" spc="85">
                <a:latin typeface="Times New Roman"/>
                <a:cs typeface="Times New Roman"/>
              </a:rPr>
              <a:t>inputs</a:t>
            </a:r>
            <a:r>
              <a:rPr dirty="0" sz="2550" spc="90">
                <a:latin typeface="Times New Roman"/>
                <a:cs typeface="Times New Roman"/>
              </a:rPr>
              <a:t> </a:t>
            </a:r>
            <a:r>
              <a:rPr dirty="0" sz="2550" spc="20">
                <a:latin typeface="Times New Roman"/>
                <a:cs typeface="Times New Roman"/>
              </a:rPr>
              <a:t>like</a:t>
            </a:r>
            <a:r>
              <a:rPr dirty="0" sz="2550" spc="25">
                <a:latin typeface="Times New Roman"/>
                <a:cs typeface="Times New Roman"/>
              </a:rPr>
              <a:t> </a:t>
            </a:r>
            <a:r>
              <a:rPr dirty="0" sz="2550" spc="-45" b="1">
                <a:latin typeface="Times New Roman"/>
                <a:cs typeface="Times New Roman"/>
              </a:rPr>
              <a:t>skin</a:t>
            </a:r>
            <a:r>
              <a:rPr dirty="0" sz="2550" spc="-40" b="1">
                <a:latin typeface="Times New Roman"/>
                <a:cs typeface="Times New Roman"/>
              </a:rPr>
              <a:t> </a:t>
            </a:r>
            <a:r>
              <a:rPr dirty="0" sz="2550" spc="-20" b="1">
                <a:latin typeface="Times New Roman"/>
                <a:cs typeface="Times New Roman"/>
              </a:rPr>
              <a:t>type</a:t>
            </a:r>
            <a:r>
              <a:rPr dirty="0" sz="2550" spc="-20">
                <a:latin typeface="Times New Roman"/>
                <a:cs typeface="Times New Roman"/>
              </a:rPr>
              <a:t>,</a:t>
            </a:r>
            <a:r>
              <a:rPr dirty="0" sz="2550" spc="-15">
                <a:latin typeface="Times New Roman"/>
                <a:cs typeface="Times New Roman"/>
              </a:rPr>
              <a:t> </a:t>
            </a:r>
            <a:r>
              <a:rPr dirty="0" sz="2550" spc="-75" b="1">
                <a:latin typeface="Times New Roman"/>
                <a:cs typeface="Times New Roman"/>
              </a:rPr>
              <a:t>melanin</a:t>
            </a:r>
            <a:r>
              <a:rPr dirty="0" sz="2550" spc="-70" b="1">
                <a:latin typeface="Times New Roman"/>
                <a:cs typeface="Times New Roman"/>
              </a:rPr>
              <a:t> </a:t>
            </a:r>
            <a:r>
              <a:rPr dirty="0" sz="2550" spc="-30" b="1">
                <a:latin typeface="Times New Roman"/>
                <a:cs typeface="Times New Roman"/>
              </a:rPr>
              <a:t>level</a:t>
            </a:r>
            <a:r>
              <a:rPr dirty="0" sz="2550" spc="-30">
                <a:latin typeface="Times New Roman"/>
                <a:cs typeface="Times New Roman"/>
              </a:rPr>
              <a:t>,</a:t>
            </a:r>
            <a:r>
              <a:rPr dirty="0" sz="2550" spc="-25">
                <a:latin typeface="Times New Roman"/>
                <a:cs typeface="Times New Roman"/>
              </a:rPr>
              <a:t> </a:t>
            </a:r>
            <a:r>
              <a:rPr dirty="0" sz="2550" spc="135">
                <a:latin typeface="Times New Roman"/>
                <a:cs typeface="Times New Roman"/>
              </a:rPr>
              <a:t>and </a:t>
            </a:r>
            <a:r>
              <a:rPr dirty="0" sz="2550" spc="-5" b="1">
                <a:latin typeface="Times New Roman"/>
                <a:cs typeface="Times New Roman"/>
              </a:rPr>
              <a:t>age</a:t>
            </a:r>
            <a:r>
              <a:rPr dirty="0" sz="2550" b="1">
                <a:latin typeface="Times New Roman"/>
                <a:cs typeface="Times New Roman"/>
              </a:rPr>
              <a:t> </a:t>
            </a:r>
            <a:r>
              <a:rPr dirty="0" sz="2550" spc="135">
                <a:latin typeface="Times New Roman"/>
                <a:cs typeface="Times New Roman"/>
              </a:rPr>
              <a:t>to </a:t>
            </a:r>
            <a:r>
              <a:rPr dirty="0" sz="2550" spc="140">
                <a:latin typeface="Times New Roman"/>
                <a:cs typeface="Times New Roman"/>
              </a:rPr>
              <a:t> </a:t>
            </a:r>
            <a:r>
              <a:rPr dirty="0" sz="2550" spc="70">
                <a:latin typeface="Times New Roman"/>
                <a:cs typeface="Times New Roman"/>
              </a:rPr>
              <a:t>provide</a:t>
            </a:r>
            <a:r>
              <a:rPr dirty="0" sz="2550" spc="-5">
                <a:latin typeface="Times New Roman"/>
                <a:cs typeface="Times New Roman"/>
              </a:rPr>
              <a:t> </a:t>
            </a:r>
            <a:r>
              <a:rPr dirty="0" sz="2550" spc="75">
                <a:latin typeface="Times New Roman"/>
                <a:cs typeface="Times New Roman"/>
              </a:rPr>
              <a:t>tailored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85">
                <a:latin typeface="Times New Roman"/>
                <a:cs typeface="Times New Roman"/>
              </a:rPr>
              <a:t>beauty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65">
                <a:latin typeface="Times New Roman"/>
                <a:cs typeface="Times New Roman"/>
              </a:rPr>
              <a:t>solutions.</a:t>
            </a:r>
            <a:endParaRPr sz="2550">
              <a:latin typeface="Times New Roman"/>
              <a:cs typeface="Times New Roman"/>
            </a:endParaRPr>
          </a:p>
          <a:p>
            <a:pPr algn="just" marL="12700" marR="5080" indent="593090">
              <a:lnSpc>
                <a:spcPct val="112700"/>
              </a:lnSpc>
            </a:pPr>
            <a:r>
              <a:rPr dirty="0" sz="2550" spc="60">
                <a:latin typeface="Times New Roman"/>
                <a:cs typeface="Times New Roman"/>
              </a:rPr>
              <a:t>This</a:t>
            </a:r>
            <a:r>
              <a:rPr dirty="0" sz="2550" spc="25">
                <a:latin typeface="Times New Roman"/>
                <a:cs typeface="Times New Roman"/>
              </a:rPr>
              <a:t> </a:t>
            </a:r>
            <a:r>
              <a:rPr dirty="0" sz="2550" spc="70">
                <a:latin typeface="Times New Roman"/>
                <a:cs typeface="Times New Roman"/>
              </a:rPr>
              <a:t>project</a:t>
            </a:r>
            <a:r>
              <a:rPr dirty="0" sz="2550" spc="25">
                <a:latin typeface="Times New Roman"/>
                <a:cs typeface="Times New Roman"/>
              </a:rPr>
              <a:t> </a:t>
            </a:r>
            <a:r>
              <a:rPr dirty="0" sz="2550" spc="50">
                <a:latin typeface="Times New Roman"/>
                <a:cs typeface="Times New Roman"/>
              </a:rPr>
              <a:t>addresses</a:t>
            </a:r>
            <a:r>
              <a:rPr dirty="0" sz="2550" spc="25">
                <a:latin typeface="Times New Roman"/>
                <a:cs typeface="Times New Roman"/>
              </a:rPr>
              <a:t> </a:t>
            </a:r>
            <a:r>
              <a:rPr dirty="0" sz="2550" spc="30">
                <a:latin typeface="Times New Roman"/>
                <a:cs typeface="Times New Roman"/>
              </a:rPr>
              <a:t>challenges</a:t>
            </a:r>
            <a:r>
              <a:rPr dirty="0" sz="2550" spc="25">
                <a:latin typeface="Times New Roman"/>
                <a:cs typeface="Times New Roman"/>
              </a:rPr>
              <a:t> </a:t>
            </a:r>
            <a:r>
              <a:rPr dirty="0" sz="2550" spc="20">
                <a:latin typeface="Times New Roman"/>
                <a:cs typeface="Times New Roman"/>
              </a:rPr>
              <a:t>like</a:t>
            </a:r>
            <a:r>
              <a:rPr dirty="0" sz="2550" spc="25">
                <a:latin typeface="Times New Roman"/>
                <a:cs typeface="Times New Roman"/>
              </a:rPr>
              <a:t> </a:t>
            </a:r>
            <a:r>
              <a:rPr dirty="0" sz="2550" spc="100">
                <a:latin typeface="Times New Roman"/>
                <a:cs typeface="Times New Roman"/>
              </a:rPr>
              <a:t>input</a:t>
            </a:r>
            <a:r>
              <a:rPr dirty="0" sz="2550" spc="25">
                <a:latin typeface="Times New Roman"/>
                <a:cs typeface="Times New Roman"/>
              </a:rPr>
              <a:t> </a:t>
            </a:r>
            <a:r>
              <a:rPr dirty="0" sz="2550" spc="55">
                <a:latin typeface="Times New Roman"/>
                <a:cs typeface="Times New Roman"/>
              </a:rPr>
              <a:t>variability</a:t>
            </a:r>
            <a:r>
              <a:rPr dirty="0" sz="2550" spc="30">
                <a:latin typeface="Times New Roman"/>
                <a:cs typeface="Times New Roman"/>
              </a:rPr>
              <a:t> </a:t>
            </a:r>
            <a:r>
              <a:rPr dirty="0" sz="2550" spc="135">
                <a:latin typeface="Times New Roman"/>
                <a:cs typeface="Times New Roman"/>
              </a:rPr>
              <a:t>and</a:t>
            </a:r>
            <a:r>
              <a:rPr dirty="0" sz="2550" spc="25">
                <a:latin typeface="Times New Roman"/>
                <a:cs typeface="Times New Roman"/>
              </a:rPr>
              <a:t> </a:t>
            </a:r>
            <a:r>
              <a:rPr dirty="0" sz="2550" spc="85">
                <a:latin typeface="Times New Roman"/>
                <a:cs typeface="Times New Roman"/>
              </a:rPr>
              <a:t>the </a:t>
            </a:r>
            <a:r>
              <a:rPr dirty="0" sz="2550" spc="-625">
                <a:latin typeface="Times New Roman"/>
                <a:cs typeface="Times New Roman"/>
              </a:rPr>
              <a:t> </a:t>
            </a:r>
            <a:r>
              <a:rPr dirty="0" sz="2550" spc="70">
                <a:latin typeface="Times New Roman"/>
                <a:cs typeface="Times New Roman"/>
              </a:rPr>
              <a:t>dynamic</a:t>
            </a:r>
            <a:r>
              <a:rPr dirty="0" sz="2550" spc="185">
                <a:latin typeface="Times New Roman"/>
                <a:cs typeface="Times New Roman"/>
              </a:rPr>
              <a:t> </a:t>
            </a:r>
            <a:r>
              <a:rPr dirty="0" sz="2550" spc="85">
                <a:latin typeface="Times New Roman"/>
                <a:cs typeface="Times New Roman"/>
              </a:rPr>
              <a:t>beauty</a:t>
            </a:r>
            <a:r>
              <a:rPr dirty="0" sz="2550" spc="185">
                <a:latin typeface="Times New Roman"/>
                <a:cs typeface="Times New Roman"/>
              </a:rPr>
              <a:t> </a:t>
            </a:r>
            <a:r>
              <a:rPr dirty="0" sz="2550" spc="110">
                <a:latin typeface="Times New Roman"/>
                <a:cs typeface="Times New Roman"/>
              </a:rPr>
              <a:t>product</a:t>
            </a:r>
            <a:r>
              <a:rPr dirty="0" sz="2550" spc="190">
                <a:latin typeface="Times New Roman"/>
                <a:cs typeface="Times New Roman"/>
              </a:rPr>
              <a:t> </a:t>
            </a:r>
            <a:r>
              <a:rPr dirty="0" sz="2550" spc="65">
                <a:latin typeface="Times New Roman"/>
                <a:cs typeface="Times New Roman"/>
              </a:rPr>
              <a:t>landscape,</a:t>
            </a:r>
            <a:r>
              <a:rPr dirty="0" sz="2550" spc="185">
                <a:latin typeface="Times New Roman"/>
                <a:cs typeface="Times New Roman"/>
              </a:rPr>
              <a:t> </a:t>
            </a:r>
            <a:r>
              <a:rPr dirty="0" sz="2550" spc="45">
                <a:latin typeface="Times New Roman"/>
                <a:cs typeface="Times New Roman"/>
              </a:rPr>
              <a:t>offering</a:t>
            </a:r>
            <a:r>
              <a:rPr dirty="0" sz="2550" spc="185">
                <a:latin typeface="Times New Roman"/>
                <a:cs typeface="Times New Roman"/>
              </a:rPr>
              <a:t> </a:t>
            </a:r>
            <a:r>
              <a:rPr dirty="0" sz="2550" spc="15">
                <a:latin typeface="Times New Roman"/>
                <a:cs typeface="Times New Roman"/>
              </a:rPr>
              <a:t>scientifically</a:t>
            </a:r>
            <a:r>
              <a:rPr dirty="0" sz="2550" spc="190">
                <a:latin typeface="Times New Roman"/>
                <a:cs typeface="Times New Roman"/>
              </a:rPr>
              <a:t> </a:t>
            </a:r>
            <a:r>
              <a:rPr dirty="0" sz="2550" spc="80">
                <a:latin typeface="Times New Roman"/>
                <a:cs typeface="Times New Roman"/>
              </a:rPr>
              <a:t>backed,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1940" y="4528212"/>
            <a:ext cx="8486140" cy="4159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536065" algn="l"/>
                <a:tab pos="2761615" algn="l"/>
                <a:tab pos="5270500" algn="l"/>
                <a:tab pos="6475095" algn="l"/>
                <a:tab pos="6929120" algn="l"/>
              </a:tabLst>
            </a:pPr>
            <a:r>
              <a:rPr dirty="0" sz="2550" spc="35">
                <a:latin typeface="Times New Roman"/>
                <a:cs typeface="Times New Roman"/>
              </a:rPr>
              <a:t>redefines	</a:t>
            </a:r>
            <a:r>
              <a:rPr dirty="0" sz="2550" spc="85">
                <a:latin typeface="Times New Roman"/>
                <a:cs typeface="Times New Roman"/>
              </a:rPr>
              <a:t>beauty	</a:t>
            </a:r>
            <a:r>
              <a:rPr dirty="0" sz="2550" spc="70">
                <a:latin typeface="Times New Roman"/>
                <a:cs typeface="Times New Roman"/>
              </a:rPr>
              <a:t>personalization,	</a:t>
            </a:r>
            <a:r>
              <a:rPr dirty="0" sz="2550" spc="50">
                <a:latin typeface="Times New Roman"/>
                <a:cs typeface="Times New Roman"/>
              </a:rPr>
              <a:t>setting	</a:t>
            </a:r>
            <a:r>
              <a:rPr dirty="0" sz="2550" spc="145">
                <a:latin typeface="Times New Roman"/>
                <a:cs typeface="Times New Roman"/>
              </a:rPr>
              <a:t>a	</a:t>
            </a:r>
            <a:r>
              <a:rPr dirty="0" sz="2550" spc="105">
                <a:latin typeface="Times New Roman"/>
                <a:cs typeface="Times New Roman"/>
              </a:rPr>
              <a:t>foundation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1940" y="4042018"/>
            <a:ext cx="9189720" cy="90170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484"/>
              </a:spcBef>
              <a:tabLst>
                <a:tab pos="1902460" algn="l"/>
                <a:tab pos="4664710" algn="l"/>
                <a:tab pos="5409565" algn="l"/>
                <a:tab pos="6581140" algn="l"/>
                <a:tab pos="7480934" algn="l"/>
                <a:tab pos="8659495" algn="l"/>
              </a:tabLst>
            </a:pPr>
            <a:r>
              <a:rPr dirty="0" sz="2550" spc="130">
                <a:latin typeface="Times New Roman"/>
                <a:cs typeface="Times New Roman"/>
              </a:rPr>
              <a:t>u</a:t>
            </a:r>
            <a:r>
              <a:rPr dirty="0" sz="2550" spc="-15">
                <a:latin typeface="Times New Roman"/>
                <a:cs typeface="Times New Roman"/>
              </a:rPr>
              <a:t>s</a:t>
            </a:r>
            <a:r>
              <a:rPr dirty="0" sz="2550" spc="-20">
                <a:latin typeface="Times New Roman"/>
                <a:cs typeface="Times New Roman"/>
              </a:rPr>
              <a:t>e</a:t>
            </a:r>
            <a:r>
              <a:rPr dirty="0" sz="2550" spc="130">
                <a:latin typeface="Times New Roman"/>
                <a:cs typeface="Times New Roman"/>
              </a:rPr>
              <a:t>r</a:t>
            </a:r>
            <a:r>
              <a:rPr dirty="0" sz="2550" spc="-5">
                <a:latin typeface="Times New Roman"/>
                <a:cs typeface="Times New Roman"/>
              </a:rPr>
              <a:t>-</a:t>
            </a:r>
            <a:r>
              <a:rPr dirty="0" sz="2550" spc="-15">
                <a:latin typeface="Times New Roman"/>
                <a:cs typeface="Times New Roman"/>
              </a:rPr>
              <a:t>s</a:t>
            </a:r>
            <a:r>
              <a:rPr dirty="0" sz="2550" spc="130">
                <a:latin typeface="Times New Roman"/>
                <a:cs typeface="Times New Roman"/>
              </a:rPr>
              <a:t>p</a:t>
            </a:r>
            <a:r>
              <a:rPr dirty="0" sz="2550" spc="-20">
                <a:latin typeface="Times New Roman"/>
                <a:cs typeface="Times New Roman"/>
              </a:rPr>
              <a:t>ec</a:t>
            </a:r>
            <a:r>
              <a:rPr dirty="0" sz="2550" spc="-20">
                <a:latin typeface="Times New Roman"/>
                <a:cs typeface="Times New Roman"/>
              </a:rPr>
              <a:t>i</a:t>
            </a:r>
            <a:r>
              <a:rPr dirty="0" sz="2550" spc="-5">
                <a:latin typeface="Times New Roman"/>
                <a:cs typeface="Times New Roman"/>
              </a:rPr>
              <a:t>f</a:t>
            </a:r>
            <a:r>
              <a:rPr dirty="0" sz="2550" spc="-20">
                <a:latin typeface="Times New Roman"/>
                <a:cs typeface="Times New Roman"/>
              </a:rPr>
              <a:t>i</a:t>
            </a:r>
            <a:r>
              <a:rPr dirty="0" sz="2550" spc="-15">
                <a:latin typeface="Times New Roman"/>
                <a:cs typeface="Times New Roman"/>
              </a:rPr>
              <a:t>c</a:t>
            </a:r>
            <a:r>
              <a:rPr dirty="0" sz="2550">
                <a:latin typeface="Times New Roman"/>
                <a:cs typeface="Times New Roman"/>
              </a:rPr>
              <a:t>	</a:t>
            </a:r>
            <a:r>
              <a:rPr dirty="0" sz="2550" spc="130">
                <a:latin typeface="Times New Roman"/>
                <a:cs typeface="Times New Roman"/>
              </a:rPr>
              <a:t>r</a:t>
            </a:r>
            <a:r>
              <a:rPr dirty="0" sz="2550" spc="-20">
                <a:latin typeface="Times New Roman"/>
                <a:cs typeface="Times New Roman"/>
              </a:rPr>
              <a:t>ec</a:t>
            </a:r>
            <a:r>
              <a:rPr dirty="0" sz="2550" spc="130">
                <a:latin typeface="Times New Roman"/>
                <a:cs typeface="Times New Roman"/>
              </a:rPr>
              <a:t>o</a:t>
            </a:r>
            <a:r>
              <a:rPr dirty="0" sz="2550" spc="114">
                <a:latin typeface="Times New Roman"/>
                <a:cs typeface="Times New Roman"/>
              </a:rPr>
              <a:t>mm</a:t>
            </a:r>
            <a:r>
              <a:rPr dirty="0" sz="2550" spc="-20">
                <a:latin typeface="Times New Roman"/>
                <a:cs typeface="Times New Roman"/>
              </a:rPr>
              <a:t>e</a:t>
            </a:r>
            <a:r>
              <a:rPr dirty="0" sz="2550" spc="130">
                <a:latin typeface="Times New Roman"/>
                <a:cs typeface="Times New Roman"/>
              </a:rPr>
              <a:t>nd</a:t>
            </a:r>
            <a:r>
              <a:rPr dirty="0" sz="2550" spc="140">
                <a:latin typeface="Times New Roman"/>
                <a:cs typeface="Times New Roman"/>
              </a:rPr>
              <a:t>a</a:t>
            </a:r>
            <a:r>
              <a:rPr dirty="0" sz="2550" spc="135">
                <a:latin typeface="Times New Roman"/>
                <a:cs typeface="Times New Roman"/>
              </a:rPr>
              <a:t>t</a:t>
            </a:r>
            <a:r>
              <a:rPr dirty="0" sz="2550" spc="-20">
                <a:latin typeface="Times New Roman"/>
                <a:cs typeface="Times New Roman"/>
              </a:rPr>
              <a:t>i</a:t>
            </a:r>
            <a:r>
              <a:rPr dirty="0" sz="2550" spc="130">
                <a:latin typeface="Times New Roman"/>
                <a:cs typeface="Times New Roman"/>
              </a:rPr>
              <a:t>on</a:t>
            </a:r>
            <a:r>
              <a:rPr dirty="0" sz="2550" spc="-15">
                <a:latin typeface="Times New Roman"/>
                <a:cs typeface="Times New Roman"/>
              </a:rPr>
              <a:t>s</a:t>
            </a:r>
            <a:r>
              <a:rPr dirty="0" sz="2550" spc="55">
                <a:latin typeface="Times New Roman"/>
                <a:cs typeface="Times New Roman"/>
              </a:rPr>
              <a:t>.</a:t>
            </a:r>
            <a:r>
              <a:rPr dirty="0" sz="2550">
                <a:latin typeface="Times New Roman"/>
                <a:cs typeface="Times New Roman"/>
              </a:rPr>
              <a:t>	</a:t>
            </a:r>
            <a:r>
              <a:rPr dirty="0" sz="2550" spc="140">
                <a:latin typeface="Times New Roman"/>
                <a:cs typeface="Times New Roman"/>
              </a:rPr>
              <a:t>T</a:t>
            </a:r>
            <a:r>
              <a:rPr dirty="0" sz="2550" spc="130">
                <a:latin typeface="Times New Roman"/>
                <a:cs typeface="Times New Roman"/>
              </a:rPr>
              <a:t>h</a:t>
            </a:r>
            <a:r>
              <a:rPr dirty="0" sz="2550" spc="-15">
                <a:latin typeface="Times New Roman"/>
                <a:cs typeface="Times New Roman"/>
              </a:rPr>
              <a:t>e</a:t>
            </a:r>
            <a:r>
              <a:rPr dirty="0" sz="2550">
                <a:latin typeface="Times New Roman"/>
                <a:cs typeface="Times New Roman"/>
              </a:rPr>
              <a:t>	</a:t>
            </a:r>
            <a:r>
              <a:rPr dirty="0" sz="2550" spc="260">
                <a:latin typeface="Times New Roman"/>
                <a:cs typeface="Times New Roman"/>
              </a:rPr>
              <a:t>D</a:t>
            </a:r>
            <a:r>
              <a:rPr dirty="0" sz="2550" spc="130">
                <a:latin typeface="Times New Roman"/>
                <a:cs typeface="Times New Roman"/>
              </a:rPr>
              <a:t>r</a:t>
            </a:r>
            <a:r>
              <a:rPr dirty="0" sz="2550" spc="-20">
                <a:latin typeface="Times New Roman"/>
                <a:cs typeface="Times New Roman"/>
              </a:rPr>
              <a:t>e</a:t>
            </a:r>
            <a:r>
              <a:rPr dirty="0" sz="2550" spc="140">
                <a:latin typeface="Times New Roman"/>
                <a:cs typeface="Times New Roman"/>
              </a:rPr>
              <a:t>a</a:t>
            </a:r>
            <a:r>
              <a:rPr dirty="0" sz="2550" spc="120">
                <a:latin typeface="Times New Roman"/>
                <a:cs typeface="Times New Roman"/>
              </a:rPr>
              <a:t>m</a:t>
            </a:r>
            <a:r>
              <a:rPr dirty="0" sz="2550">
                <a:latin typeface="Times New Roman"/>
                <a:cs typeface="Times New Roman"/>
              </a:rPr>
              <a:t>	</a:t>
            </a:r>
            <a:r>
              <a:rPr dirty="0" sz="2550" spc="260">
                <a:latin typeface="Times New Roman"/>
                <a:cs typeface="Times New Roman"/>
              </a:rPr>
              <a:t>G</a:t>
            </a:r>
            <a:r>
              <a:rPr dirty="0" sz="2550" spc="-20">
                <a:latin typeface="Times New Roman"/>
                <a:cs typeface="Times New Roman"/>
              </a:rPr>
              <a:t>i</a:t>
            </a:r>
            <a:r>
              <a:rPr dirty="0" sz="2550" spc="130">
                <a:latin typeface="Times New Roman"/>
                <a:cs typeface="Times New Roman"/>
              </a:rPr>
              <a:t>r</a:t>
            </a:r>
            <a:r>
              <a:rPr dirty="0" sz="2550" spc="-20">
                <a:latin typeface="Times New Roman"/>
                <a:cs typeface="Times New Roman"/>
              </a:rPr>
              <a:t>l</a:t>
            </a:r>
            <a:r>
              <a:rPr dirty="0" sz="2550" spc="-10">
                <a:latin typeface="Times New Roman"/>
                <a:cs typeface="Times New Roman"/>
              </a:rPr>
              <a:t>s</a:t>
            </a:r>
            <a:r>
              <a:rPr dirty="0" sz="2550">
                <a:latin typeface="Times New Roman"/>
                <a:cs typeface="Times New Roman"/>
              </a:rPr>
              <a:t>	</a:t>
            </a:r>
            <a:r>
              <a:rPr dirty="0" sz="2550">
                <a:latin typeface="Times New Roman"/>
                <a:cs typeface="Times New Roman"/>
              </a:rPr>
              <a:t>B</a:t>
            </a:r>
            <a:r>
              <a:rPr dirty="0" sz="2550" spc="-20">
                <a:latin typeface="Times New Roman"/>
                <a:cs typeface="Times New Roman"/>
              </a:rPr>
              <a:t>e</a:t>
            </a:r>
            <a:r>
              <a:rPr dirty="0" sz="2550" spc="140">
                <a:latin typeface="Times New Roman"/>
                <a:cs typeface="Times New Roman"/>
              </a:rPr>
              <a:t>a</a:t>
            </a:r>
            <a:r>
              <a:rPr dirty="0" sz="2550" spc="130">
                <a:latin typeface="Times New Roman"/>
                <a:cs typeface="Times New Roman"/>
              </a:rPr>
              <a:t>u</a:t>
            </a:r>
            <a:r>
              <a:rPr dirty="0" sz="2550" spc="135">
                <a:latin typeface="Times New Roman"/>
                <a:cs typeface="Times New Roman"/>
              </a:rPr>
              <a:t>t</a:t>
            </a:r>
            <a:r>
              <a:rPr dirty="0" sz="2550">
                <a:latin typeface="Times New Roman"/>
                <a:cs typeface="Times New Roman"/>
              </a:rPr>
              <a:t>y</a:t>
            </a:r>
            <a:r>
              <a:rPr dirty="0" sz="2550">
                <a:latin typeface="Times New Roman"/>
                <a:cs typeface="Times New Roman"/>
              </a:rPr>
              <a:t>	</a:t>
            </a:r>
            <a:r>
              <a:rPr dirty="0" sz="2550">
                <a:latin typeface="Times New Roman"/>
                <a:cs typeface="Times New Roman"/>
              </a:rPr>
              <a:t>B</a:t>
            </a:r>
            <a:r>
              <a:rPr dirty="0" sz="2550" spc="130">
                <a:latin typeface="Times New Roman"/>
                <a:cs typeface="Times New Roman"/>
              </a:rPr>
              <a:t>o</a:t>
            </a:r>
            <a:r>
              <a:rPr dirty="0" sz="2550" spc="140">
                <a:latin typeface="Times New Roman"/>
                <a:cs typeface="Times New Roman"/>
              </a:rPr>
              <a:t>t</a:t>
            </a:r>
            <a:endParaRPr sz="255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390"/>
              </a:spcBef>
            </a:pPr>
            <a:r>
              <a:rPr dirty="0" sz="2550" spc="85">
                <a:latin typeface="Times New Roman"/>
                <a:cs typeface="Times New Roman"/>
              </a:rPr>
              <a:t>for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1940" y="4918318"/>
            <a:ext cx="9189720" cy="901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2700"/>
              </a:lnSpc>
              <a:spcBef>
                <a:spcPts val="100"/>
              </a:spcBef>
              <a:tabLst>
                <a:tab pos="1494790" algn="l"/>
                <a:tab pos="2760345" algn="l"/>
                <a:tab pos="3430270" algn="l"/>
                <a:tab pos="4817745" algn="l"/>
                <a:tab pos="6066155" algn="l"/>
                <a:tab pos="6759575" algn="l"/>
                <a:tab pos="8062595" algn="l"/>
              </a:tabLst>
            </a:pPr>
            <a:r>
              <a:rPr dirty="0" sz="2550" spc="140">
                <a:latin typeface="Times New Roman"/>
                <a:cs typeface="Times New Roman"/>
              </a:rPr>
              <a:t>a</a:t>
            </a:r>
            <a:r>
              <a:rPr dirty="0" sz="2550" spc="130">
                <a:latin typeface="Times New Roman"/>
                <a:cs typeface="Times New Roman"/>
              </a:rPr>
              <a:t>d</a:t>
            </a:r>
            <a:r>
              <a:rPr dirty="0" sz="2550" spc="-5">
                <a:latin typeface="Times New Roman"/>
                <a:cs typeface="Times New Roman"/>
              </a:rPr>
              <a:t>v</a:t>
            </a:r>
            <a:r>
              <a:rPr dirty="0" sz="2550" spc="140">
                <a:latin typeface="Times New Roman"/>
                <a:cs typeface="Times New Roman"/>
              </a:rPr>
              <a:t>a</a:t>
            </a:r>
            <a:r>
              <a:rPr dirty="0" sz="2550" spc="130">
                <a:latin typeface="Times New Roman"/>
                <a:cs typeface="Times New Roman"/>
              </a:rPr>
              <a:t>n</a:t>
            </a:r>
            <a:r>
              <a:rPr dirty="0" sz="2550" spc="-20">
                <a:latin typeface="Times New Roman"/>
                <a:cs typeface="Times New Roman"/>
              </a:rPr>
              <a:t>ce</a:t>
            </a:r>
            <a:r>
              <a:rPr dirty="0" sz="2550" spc="135">
                <a:latin typeface="Times New Roman"/>
                <a:cs typeface="Times New Roman"/>
              </a:rPr>
              <a:t>d</a:t>
            </a:r>
            <a:r>
              <a:rPr dirty="0" sz="2550">
                <a:latin typeface="Times New Roman"/>
                <a:cs typeface="Times New Roman"/>
              </a:rPr>
              <a:t>	</a:t>
            </a:r>
            <a:r>
              <a:rPr dirty="0" sz="2550" spc="-5">
                <a:latin typeface="Times New Roman"/>
                <a:cs typeface="Times New Roman"/>
              </a:rPr>
              <a:t>f</a:t>
            </a:r>
            <a:r>
              <a:rPr dirty="0" sz="2550" spc="-20">
                <a:latin typeface="Times New Roman"/>
                <a:cs typeface="Times New Roman"/>
              </a:rPr>
              <a:t>e</a:t>
            </a:r>
            <a:r>
              <a:rPr dirty="0" sz="2550" spc="140">
                <a:latin typeface="Times New Roman"/>
                <a:cs typeface="Times New Roman"/>
              </a:rPr>
              <a:t>a</a:t>
            </a:r>
            <a:r>
              <a:rPr dirty="0" sz="2550" spc="135">
                <a:latin typeface="Times New Roman"/>
                <a:cs typeface="Times New Roman"/>
              </a:rPr>
              <a:t>t</a:t>
            </a:r>
            <a:r>
              <a:rPr dirty="0" sz="2550" spc="130">
                <a:latin typeface="Times New Roman"/>
                <a:cs typeface="Times New Roman"/>
              </a:rPr>
              <a:t>u</a:t>
            </a:r>
            <a:r>
              <a:rPr dirty="0" sz="2550" spc="130">
                <a:latin typeface="Times New Roman"/>
                <a:cs typeface="Times New Roman"/>
              </a:rPr>
              <a:t>r</a:t>
            </a:r>
            <a:r>
              <a:rPr dirty="0" sz="2550" spc="-20">
                <a:latin typeface="Times New Roman"/>
                <a:cs typeface="Times New Roman"/>
              </a:rPr>
              <a:t>e</a:t>
            </a:r>
            <a:r>
              <a:rPr dirty="0" sz="2550" spc="-10">
                <a:latin typeface="Times New Roman"/>
                <a:cs typeface="Times New Roman"/>
              </a:rPr>
              <a:t>s</a:t>
            </a:r>
            <a:r>
              <a:rPr dirty="0" sz="2550">
                <a:latin typeface="Times New Roman"/>
                <a:cs typeface="Times New Roman"/>
              </a:rPr>
              <a:t>	</a:t>
            </a:r>
            <a:r>
              <a:rPr dirty="0" sz="2550" spc="-20">
                <a:latin typeface="Times New Roman"/>
                <a:cs typeface="Times New Roman"/>
              </a:rPr>
              <a:t>li</a:t>
            </a:r>
            <a:r>
              <a:rPr dirty="0" sz="2550" spc="130">
                <a:latin typeface="Times New Roman"/>
                <a:cs typeface="Times New Roman"/>
              </a:rPr>
              <a:t>k</a:t>
            </a:r>
            <a:r>
              <a:rPr dirty="0" sz="2550" spc="-15">
                <a:latin typeface="Times New Roman"/>
                <a:cs typeface="Times New Roman"/>
              </a:rPr>
              <a:t>e</a:t>
            </a:r>
            <a:r>
              <a:rPr dirty="0" sz="2550">
                <a:latin typeface="Times New Roman"/>
                <a:cs typeface="Times New Roman"/>
              </a:rPr>
              <a:t>	</a:t>
            </a:r>
            <a:r>
              <a:rPr dirty="0" sz="2550" spc="-155" b="1">
                <a:latin typeface="Times New Roman"/>
                <a:cs typeface="Times New Roman"/>
              </a:rPr>
              <a:t>r</a:t>
            </a:r>
            <a:r>
              <a:rPr dirty="0" sz="2550" spc="-20" b="1">
                <a:latin typeface="Times New Roman"/>
                <a:cs typeface="Times New Roman"/>
              </a:rPr>
              <a:t>e</a:t>
            </a:r>
            <a:r>
              <a:rPr dirty="0" sz="2550" spc="-5" b="1">
                <a:latin typeface="Times New Roman"/>
                <a:cs typeface="Times New Roman"/>
              </a:rPr>
              <a:t>a</a:t>
            </a:r>
            <a:r>
              <a:rPr dirty="0" sz="2550" spc="-20" b="1">
                <a:latin typeface="Times New Roman"/>
                <a:cs typeface="Times New Roman"/>
              </a:rPr>
              <a:t>l</a:t>
            </a:r>
            <a:r>
              <a:rPr dirty="0" sz="2550" spc="-5" b="1">
                <a:latin typeface="Times New Roman"/>
                <a:cs typeface="Times New Roman"/>
              </a:rPr>
              <a:t>-t</a:t>
            </a:r>
            <a:r>
              <a:rPr dirty="0" sz="2550" spc="-20" b="1">
                <a:latin typeface="Times New Roman"/>
                <a:cs typeface="Times New Roman"/>
              </a:rPr>
              <a:t>i</a:t>
            </a:r>
            <a:r>
              <a:rPr dirty="0" sz="2550" spc="-160" b="1">
                <a:latin typeface="Times New Roman"/>
                <a:cs typeface="Times New Roman"/>
              </a:rPr>
              <a:t>m</a:t>
            </a:r>
            <a:r>
              <a:rPr dirty="0" sz="2550" spc="-15" b="1">
                <a:latin typeface="Times New Roman"/>
                <a:cs typeface="Times New Roman"/>
              </a:rPr>
              <a:t>e</a:t>
            </a:r>
            <a:r>
              <a:rPr dirty="0" sz="2550" b="1">
                <a:latin typeface="Times New Roman"/>
                <a:cs typeface="Times New Roman"/>
              </a:rPr>
              <a:t>	</a:t>
            </a:r>
            <a:r>
              <a:rPr dirty="0" sz="2550" spc="-5" b="1">
                <a:latin typeface="Times New Roman"/>
                <a:cs typeface="Times New Roman"/>
              </a:rPr>
              <a:t>a</a:t>
            </a:r>
            <a:r>
              <a:rPr dirty="0" sz="2550" spc="-145" b="1">
                <a:latin typeface="Times New Roman"/>
                <a:cs typeface="Times New Roman"/>
              </a:rPr>
              <a:t>n</a:t>
            </a:r>
            <a:r>
              <a:rPr dirty="0" sz="2550" spc="-5" b="1">
                <a:latin typeface="Times New Roman"/>
                <a:cs typeface="Times New Roman"/>
              </a:rPr>
              <a:t>a</a:t>
            </a:r>
            <a:r>
              <a:rPr dirty="0" sz="2550" spc="-20" b="1">
                <a:latin typeface="Times New Roman"/>
                <a:cs typeface="Times New Roman"/>
              </a:rPr>
              <a:t>l</a:t>
            </a:r>
            <a:r>
              <a:rPr dirty="0" sz="2550" spc="-5" b="1">
                <a:latin typeface="Times New Roman"/>
                <a:cs typeface="Times New Roman"/>
              </a:rPr>
              <a:t>y</a:t>
            </a:r>
            <a:r>
              <a:rPr dirty="0" sz="2550" spc="-15" b="1">
                <a:latin typeface="Times New Roman"/>
                <a:cs typeface="Times New Roman"/>
              </a:rPr>
              <a:t>s</a:t>
            </a:r>
            <a:r>
              <a:rPr dirty="0" sz="2550" spc="-20" b="1">
                <a:latin typeface="Times New Roman"/>
                <a:cs typeface="Times New Roman"/>
              </a:rPr>
              <a:t>i</a:t>
            </a:r>
            <a:r>
              <a:rPr dirty="0" sz="2550" spc="-10" b="1">
                <a:latin typeface="Times New Roman"/>
                <a:cs typeface="Times New Roman"/>
              </a:rPr>
              <a:t>s</a:t>
            </a:r>
            <a:r>
              <a:rPr dirty="0" sz="2550" b="1">
                <a:latin typeface="Times New Roman"/>
                <a:cs typeface="Times New Roman"/>
              </a:rPr>
              <a:t>	</a:t>
            </a:r>
            <a:r>
              <a:rPr dirty="0" sz="2550" spc="140">
                <a:latin typeface="Times New Roman"/>
                <a:cs typeface="Times New Roman"/>
              </a:rPr>
              <a:t>a</a:t>
            </a:r>
            <a:r>
              <a:rPr dirty="0" sz="2550" spc="130">
                <a:latin typeface="Times New Roman"/>
                <a:cs typeface="Times New Roman"/>
              </a:rPr>
              <a:t>n</a:t>
            </a:r>
            <a:r>
              <a:rPr dirty="0" sz="2550" spc="135">
                <a:latin typeface="Times New Roman"/>
                <a:cs typeface="Times New Roman"/>
              </a:rPr>
              <a:t>d</a:t>
            </a:r>
            <a:r>
              <a:rPr dirty="0" sz="2550">
                <a:latin typeface="Times New Roman"/>
                <a:cs typeface="Times New Roman"/>
              </a:rPr>
              <a:t>	</a:t>
            </a:r>
            <a:r>
              <a:rPr dirty="0" sz="2550" spc="-145" b="1">
                <a:latin typeface="Times New Roman"/>
                <a:cs typeface="Times New Roman"/>
              </a:rPr>
              <a:t>d</a:t>
            </a:r>
            <a:r>
              <a:rPr dirty="0" sz="2550" spc="-5" b="1">
                <a:latin typeface="Times New Roman"/>
                <a:cs typeface="Times New Roman"/>
              </a:rPr>
              <a:t>y</a:t>
            </a:r>
            <a:r>
              <a:rPr dirty="0" sz="2550" spc="-145" b="1">
                <a:latin typeface="Times New Roman"/>
                <a:cs typeface="Times New Roman"/>
              </a:rPr>
              <a:t>n</a:t>
            </a:r>
            <a:r>
              <a:rPr dirty="0" sz="2550" spc="-5" b="1">
                <a:latin typeface="Times New Roman"/>
                <a:cs typeface="Times New Roman"/>
              </a:rPr>
              <a:t>a</a:t>
            </a:r>
            <a:r>
              <a:rPr dirty="0" sz="2550" spc="-160" b="1">
                <a:latin typeface="Times New Roman"/>
                <a:cs typeface="Times New Roman"/>
              </a:rPr>
              <a:t>m</a:t>
            </a:r>
            <a:r>
              <a:rPr dirty="0" sz="2550" spc="-20" b="1">
                <a:latin typeface="Times New Roman"/>
                <a:cs typeface="Times New Roman"/>
              </a:rPr>
              <a:t>i</a:t>
            </a:r>
            <a:r>
              <a:rPr dirty="0" sz="2550" spc="-15" b="1">
                <a:latin typeface="Times New Roman"/>
                <a:cs typeface="Times New Roman"/>
              </a:rPr>
              <a:t>c</a:t>
            </a:r>
            <a:r>
              <a:rPr dirty="0" sz="2550" b="1">
                <a:latin typeface="Times New Roman"/>
                <a:cs typeface="Times New Roman"/>
              </a:rPr>
              <a:t>	</a:t>
            </a:r>
            <a:r>
              <a:rPr dirty="0" sz="2550" spc="-145" b="1">
                <a:latin typeface="Times New Roman"/>
                <a:cs typeface="Times New Roman"/>
              </a:rPr>
              <a:t>upd</a:t>
            </a:r>
            <a:r>
              <a:rPr dirty="0" sz="2550" spc="-5" b="1">
                <a:latin typeface="Times New Roman"/>
                <a:cs typeface="Times New Roman"/>
              </a:rPr>
              <a:t>at</a:t>
            </a:r>
            <a:r>
              <a:rPr dirty="0" sz="2550" spc="-20" b="1">
                <a:latin typeface="Times New Roman"/>
                <a:cs typeface="Times New Roman"/>
              </a:rPr>
              <a:t>e</a:t>
            </a:r>
            <a:r>
              <a:rPr dirty="0" sz="2550" spc="-10" b="1">
                <a:latin typeface="Times New Roman"/>
                <a:cs typeface="Times New Roman"/>
              </a:rPr>
              <a:t>s</a:t>
            </a:r>
            <a:r>
              <a:rPr dirty="0" sz="2550" spc="55">
                <a:latin typeface="Times New Roman"/>
                <a:cs typeface="Times New Roman"/>
              </a:rPr>
              <a:t>,  </a:t>
            </a:r>
            <a:r>
              <a:rPr dirty="0" sz="2550" spc="85">
                <a:latin typeface="Times New Roman"/>
                <a:cs typeface="Times New Roman"/>
              </a:rPr>
              <a:t>making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60">
                <a:latin typeface="Times New Roman"/>
                <a:cs typeface="Times New Roman"/>
              </a:rPr>
              <a:t>it</a:t>
            </a:r>
            <a:r>
              <a:rPr dirty="0" sz="2550" spc="5">
                <a:latin typeface="Times New Roman"/>
                <a:cs typeface="Times New Roman"/>
              </a:rPr>
              <a:t> </a:t>
            </a:r>
            <a:r>
              <a:rPr dirty="0" sz="2550" spc="145">
                <a:latin typeface="Times New Roman"/>
                <a:cs typeface="Times New Roman"/>
              </a:rPr>
              <a:t>a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60">
                <a:latin typeface="Times New Roman"/>
                <a:cs typeface="Times New Roman"/>
              </a:rPr>
              <a:t>game-changer</a:t>
            </a:r>
            <a:r>
              <a:rPr dirty="0" sz="2550" spc="5">
                <a:latin typeface="Times New Roman"/>
                <a:cs typeface="Times New Roman"/>
              </a:rPr>
              <a:t> </a:t>
            </a:r>
            <a:r>
              <a:rPr dirty="0" sz="2550" spc="55">
                <a:latin typeface="Times New Roman"/>
                <a:cs typeface="Times New Roman"/>
              </a:rPr>
              <a:t>in</a:t>
            </a:r>
            <a:r>
              <a:rPr dirty="0" sz="2550" spc="5">
                <a:latin typeface="Times New Roman"/>
                <a:cs typeface="Times New Roman"/>
              </a:rPr>
              <a:t> </a:t>
            </a:r>
            <a:r>
              <a:rPr dirty="0" sz="2550" spc="85">
                <a:latin typeface="Times New Roman"/>
                <a:cs typeface="Times New Roman"/>
              </a:rPr>
              <a:t>the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85">
                <a:latin typeface="Times New Roman"/>
                <a:cs typeface="Times New Roman"/>
              </a:rPr>
              <a:t>beauty</a:t>
            </a:r>
            <a:r>
              <a:rPr dirty="0" sz="2550" spc="5">
                <a:latin typeface="Times New Roman"/>
                <a:cs typeface="Times New Roman"/>
              </a:rPr>
              <a:t> </a:t>
            </a:r>
            <a:r>
              <a:rPr dirty="0" sz="2550" spc="135">
                <a:latin typeface="Times New Roman"/>
                <a:cs typeface="Times New Roman"/>
              </a:rPr>
              <a:t>and</a:t>
            </a:r>
            <a:r>
              <a:rPr dirty="0" sz="2550" spc="5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wellness </a:t>
            </a:r>
            <a:r>
              <a:rPr dirty="0" sz="2550" spc="75">
                <a:latin typeface="Times New Roman"/>
                <a:cs typeface="Times New Roman"/>
              </a:rPr>
              <a:t>industry.</a:t>
            </a:r>
            <a:endParaRPr sz="2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" y="112469"/>
            <a:ext cx="7526655" cy="7410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4700" spc="160"/>
              <a:t>N</a:t>
            </a:r>
            <a:r>
              <a:rPr dirty="0" sz="4700" spc="-250"/>
              <a:t>ee</a:t>
            </a:r>
            <a:r>
              <a:rPr dirty="0" sz="4700" spc="-204"/>
              <a:t>d</a:t>
            </a:r>
            <a:r>
              <a:rPr dirty="0" sz="4700" spc="-484"/>
              <a:t> </a:t>
            </a:r>
            <a:r>
              <a:rPr dirty="0" sz="4700" spc="-175"/>
              <a:t>f</a:t>
            </a:r>
            <a:r>
              <a:rPr dirty="0" sz="4700" spc="-140"/>
              <a:t>o</a:t>
            </a:r>
            <a:r>
              <a:rPr dirty="0" sz="4700" spc="-70"/>
              <a:t>r</a:t>
            </a:r>
            <a:r>
              <a:rPr dirty="0" sz="4700" spc="-484"/>
              <a:t> </a:t>
            </a:r>
            <a:r>
              <a:rPr dirty="0" sz="4700" spc="-114"/>
              <a:t>t</a:t>
            </a:r>
            <a:r>
              <a:rPr dirty="0" sz="4700" spc="-65"/>
              <a:t>h</a:t>
            </a:r>
            <a:r>
              <a:rPr dirty="0" sz="4700" spc="-290"/>
              <a:t>e</a:t>
            </a:r>
            <a:r>
              <a:rPr dirty="0" sz="4700" spc="-484"/>
              <a:t> </a:t>
            </a:r>
            <a:r>
              <a:rPr dirty="0" sz="4700" spc="114"/>
              <a:t>P</a:t>
            </a:r>
            <a:r>
              <a:rPr dirty="0" sz="4700" spc="-30"/>
              <a:t>r</a:t>
            </a:r>
            <a:r>
              <a:rPr dirty="0" sz="4700" spc="-140"/>
              <a:t>o</a:t>
            </a:r>
            <a:r>
              <a:rPr dirty="0" sz="4700" spc="-165"/>
              <a:t>p</a:t>
            </a:r>
            <a:r>
              <a:rPr dirty="0" sz="4700" spc="-140"/>
              <a:t>o</a:t>
            </a:r>
            <a:r>
              <a:rPr dirty="0" sz="4700" spc="175"/>
              <a:t>s</a:t>
            </a:r>
            <a:r>
              <a:rPr dirty="0" sz="4700" spc="-250"/>
              <a:t>e</a:t>
            </a:r>
            <a:r>
              <a:rPr dirty="0" sz="4700" spc="-204"/>
              <a:t>d</a:t>
            </a:r>
            <a:r>
              <a:rPr dirty="0" sz="4700" spc="-484"/>
              <a:t> </a:t>
            </a:r>
            <a:r>
              <a:rPr dirty="0" sz="4700" spc="290"/>
              <a:t>S</a:t>
            </a:r>
            <a:r>
              <a:rPr dirty="0" sz="4700" spc="-285"/>
              <a:t>y</a:t>
            </a:r>
            <a:r>
              <a:rPr dirty="0" sz="4700" spc="175"/>
              <a:t>s</a:t>
            </a:r>
            <a:r>
              <a:rPr dirty="0" sz="4700" spc="-114"/>
              <a:t>t</a:t>
            </a:r>
            <a:r>
              <a:rPr dirty="0" sz="4700" spc="-250"/>
              <a:t>e</a:t>
            </a:r>
            <a:r>
              <a:rPr dirty="0" sz="4700" spc="-409"/>
              <a:t>m</a:t>
            </a:r>
            <a:endParaRPr sz="47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018" y="1339105"/>
            <a:ext cx="76200" cy="762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60226" y="1115616"/>
            <a:ext cx="8461375" cy="5368925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12700" marR="321310">
              <a:lnSpc>
                <a:spcPts val="3000"/>
              </a:lnSpc>
              <a:spcBef>
                <a:spcPts val="259"/>
              </a:spcBef>
            </a:pPr>
            <a:r>
              <a:rPr dirty="0" sz="2550" spc="-40" b="1">
                <a:latin typeface="Times New Roman"/>
                <a:cs typeface="Times New Roman"/>
              </a:rPr>
              <a:t>Automates</a:t>
            </a:r>
            <a:r>
              <a:rPr dirty="0" sz="2550" spc="15" b="1">
                <a:latin typeface="Times New Roman"/>
                <a:cs typeface="Times New Roman"/>
              </a:rPr>
              <a:t> </a:t>
            </a:r>
            <a:r>
              <a:rPr dirty="0" sz="2550" spc="-35" b="1">
                <a:latin typeface="Times New Roman"/>
                <a:cs typeface="Times New Roman"/>
              </a:rPr>
              <a:t>Personalized</a:t>
            </a:r>
            <a:r>
              <a:rPr dirty="0" sz="2550" spc="15" b="1">
                <a:latin typeface="Times New Roman"/>
                <a:cs typeface="Times New Roman"/>
              </a:rPr>
              <a:t> </a:t>
            </a:r>
            <a:r>
              <a:rPr dirty="0" sz="2550" spc="-30" b="1">
                <a:latin typeface="Times New Roman"/>
                <a:cs typeface="Times New Roman"/>
              </a:rPr>
              <a:t>Beauty</a:t>
            </a:r>
            <a:r>
              <a:rPr dirty="0" sz="2550" spc="15" b="1">
                <a:latin typeface="Times New Roman"/>
                <a:cs typeface="Times New Roman"/>
              </a:rPr>
              <a:t> </a:t>
            </a:r>
            <a:r>
              <a:rPr dirty="0" sz="2550" spc="-40" b="1">
                <a:latin typeface="Times New Roman"/>
                <a:cs typeface="Times New Roman"/>
              </a:rPr>
              <a:t>Solutions:</a:t>
            </a:r>
            <a:r>
              <a:rPr dirty="0" sz="2550" spc="15" b="1">
                <a:latin typeface="Times New Roman"/>
                <a:cs typeface="Times New Roman"/>
              </a:rPr>
              <a:t> </a:t>
            </a:r>
            <a:r>
              <a:rPr dirty="0" sz="2550" spc="55">
                <a:latin typeface="Times New Roman"/>
                <a:cs typeface="Times New Roman"/>
              </a:rPr>
              <a:t>Provides</a:t>
            </a:r>
            <a:r>
              <a:rPr dirty="0" sz="2550" spc="15">
                <a:latin typeface="Times New Roman"/>
                <a:cs typeface="Times New Roman"/>
              </a:rPr>
              <a:t> </a:t>
            </a:r>
            <a:r>
              <a:rPr dirty="0" sz="2550" spc="85">
                <a:latin typeface="Times New Roman"/>
                <a:cs typeface="Times New Roman"/>
              </a:rPr>
              <a:t>instant, </a:t>
            </a:r>
            <a:r>
              <a:rPr dirty="0" sz="2550" spc="-620">
                <a:latin typeface="Times New Roman"/>
                <a:cs typeface="Times New Roman"/>
              </a:rPr>
              <a:t> </a:t>
            </a:r>
            <a:r>
              <a:rPr dirty="0" sz="2550" spc="75">
                <a:latin typeface="Times New Roman"/>
                <a:cs typeface="Times New Roman"/>
              </a:rPr>
              <a:t>tailored</a:t>
            </a:r>
            <a:r>
              <a:rPr dirty="0" sz="2550" spc="-5">
                <a:latin typeface="Times New Roman"/>
                <a:cs typeface="Times New Roman"/>
              </a:rPr>
              <a:t> </a:t>
            </a:r>
            <a:r>
              <a:rPr dirty="0" sz="2550" spc="60">
                <a:latin typeface="Times New Roman"/>
                <a:cs typeface="Times New Roman"/>
              </a:rPr>
              <a:t>skincare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135">
                <a:latin typeface="Times New Roman"/>
                <a:cs typeface="Times New Roman"/>
              </a:rPr>
              <a:t>and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105">
                <a:latin typeface="Times New Roman"/>
                <a:cs typeface="Times New Roman"/>
              </a:rPr>
              <a:t>makeup</a:t>
            </a:r>
            <a:r>
              <a:rPr dirty="0" sz="2550" spc="-5">
                <a:latin typeface="Times New Roman"/>
                <a:cs typeface="Times New Roman"/>
              </a:rPr>
              <a:t> </a:t>
            </a:r>
            <a:r>
              <a:rPr dirty="0" sz="2550" spc="80">
                <a:latin typeface="Times New Roman"/>
                <a:cs typeface="Times New Roman"/>
              </a:rPr>
              <a:t>recommendations.</a:t>
            </a:r>
            <a:endParaRPr sz="2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 marR="73660">
              <a:lnSpc>
                <a:spcPts val="3000"/>
              </a:lnSpc>
            </a:pPr>
            <a:r>
              <a:rPr dirty="0" sz="2550" spc="-45" b="1">
                <a:latin typeface="Times New Roman"/>
                <a:cs typeface="Times New Roman"/>
              </a:rPr>
              <a:t>Accurate </a:t>
            </a:r>
            <a:r>
              <a:rPr dirty="0" sz="2550" spc="-95" b="1">
                <a:latin typeface="Times New Roman"/>
                <a:cs typeface="Times New Roman"/>
              </a:rPr>
              <a:t>and </a:t>
            </a:r>
            <a:r>
              <a:rPr dirty="0" sz="2550" spc="-70" b="1">
                <a:latin typeface="Times New Roman"/>
                <a:cs typeface="Times New Roman"/>
              </a:rPr>
              <a:t>Inclusive: </a:t>
            </a:r>
            <a:r>
              <a:rPr dirty="0" sz="2550" spc="110">
                <a:latin typeface="Times New Roman"/>
                <a:cs typeface="Times New Roman"/>
              </a:rPr>
              <a:t>Adapts </a:t>
            </a:r>
            <a:r>
              <a:rPr dirty="0" sz="2550" spc="135">
                <a:latin typeface="Times New Roman"/>
                <a:cs typeface="Times New Roman"/>
              </a:rPr>
              <a:t>to </a:t>
            </a:r>
            <a:r>
              <a:rPr dirty="0" sz="2550" spc="25">
                <a:latin typeface="Times New Roman"/>
                <a:cs typeface="Times New Roman"/>
              </a:rPr>
              <a:t>diverse </a:t>
            </a:r>
            <a:r>
              <a:rPr dirty="0" sz="2550" spc="55">
                <a:latin typeface="Times New Roman"/>
                <a:cs typeface="Times New Roman"/>
              </a:rPr>
              <a:t>skin </a:t>
            </a:r>
            <a:r>
              <a:rPr dirty="0" sz="2550" spc="50">
                <a:latin typeface="Times New Roman"/>
                <a:cs typeface="Times New Roman"/>
              </a:rPr>
              <a:t>types, </a:t>
            </a:r>
            <a:r>
              <a:rPr dirty="0" sz="2550" spc="65">
                <a:latin typeface="Times New Roman"/>
                <a:cs typeface="Times New Roman"/>
              </a:rPr>
              <a:t>melanin </a:t>
            </a:r>
            <a:r>
              <a:rPr dirty="0" sz="2550" spc="-625">
                <a:latin typeface="Times New Roman"/>
                <a:cs typeface="Times New Roman"/>
              </a:rPr>
              <a:t> </a:t>
            </a:r>
            <a:r>
              <a:rPr dirty="0" sz="2550" spc="-5">
                <a:latin typeface="Times New Roman"/>
                <a:cs typeface="Times New Roman"/>
              </a:rPr>
              <a:t>levels, </a:t>
            </a:r>
            <a:r>
              <a:rPr dirty="0" sz="2550" spc="135">
                <a:latin typeface="Times New Roman"/>
                <a:cs typeface="Times New Roman"/>
              </a:rPr>
              <a:t>and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40">
                <a:latin typeface="Times New Roman"/>
                <a:cs typeface="Times New Roman"/>
              </a:rPr>
              <a:t>age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85">
                <a:latin typeface="Times New Roman"/>
                <a:cs typeface="Times New Roman"/>
              </a:rPr>
              <a:t>groups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85">
                <a:latin typeface="Times New Roman"/>
                <a:cs typeface="Times New Roman"/>
              </a:rPr>
              <a:t>for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25">
                <a:latin typeface="Times New Roman"/>
                <a:cs typeface="Times New Roman"/>
              </a:rPr>
              <a:t>precise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50">
                <a:latin typeface="Times New Roman"/>
                <a:cs typeface="Times New Roman"/>
              </a:rPr>
              <a:t>results.</a:t>
            </a:r>
            <a:endParaRPr sz="2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 marR="388620">
              <a:lnSpc>
                <a:spcPts val="3000"/>
              </a:lnSpc>
            </a:pPr>
            <a:r>
              <a:rPr dirty="0" sz="2550" spc="-45" b="1">
                <a:latin typeface="Times New Roman"/>
                <a:cs typeface="Times New Roman"/>
              </a:rPr>
              <a:t>User-Friendly </a:t>
            </a:r>
            <a:r>
              <a:rPr dirty="0" sz="2550" spc="-35" b="1">
                <a:latin typeface="Times New Roman"/>
                <a:cs typeface="Times New Roman"/>
              </a:rPr>
              <a:t>Design: </a:t>
            </a:r>
            <a:r>
              <a:rPr dirty="0" sz="2550" spc="10">
                <a:latin typeface="Times New Roman"/>
                <a:cs typeface="Times New Roman"/>
              </a:rPr>
              <a:t>Simplifies </a:t>
            </a:r>
            <a:r>
              <a:rPr dirty="0" sz="2550" spc="85">
                <a:latin typeface="Times New Roman"/>
                <a:cs typeface="Times New Roman"/>
              </a:rPr>
              <a:t>the </a:t>
            </a:r>
            <a:r>
              <a:rPr dirty="0" sz="2550" spc="45">
                <a:latin typeface="Times New Roman"/>
                <a:cs typeface="Times New Roman"/>
              </a:rPr>
              <a:t>process </a:t>
            </a:r>
            <a:r>
              <a:rPr dirty="0" sz="2550" spc="65">
                <a:latin typeface="Times New Roman"/>
                <a:cs typeface="Times New Roman"/>
              </a:rPr>
              <a:t>of </a:t>
            </a:r>
            <a:r>
              <a:rPr dirty="0" sz="2550" spc="40">
                <a:latin typeface="Times New Roman"/>
                <a:cs typeface="Times New Roman"/>
              </a:rPr>
              <a:t>discovering </a:t>
            </a:r>
            <a:r>
              <a:rPr dirty="0" sz="2550" spc="-625">
                <a:latin typeface="Times New Roman"/>
                <a:cs typeface="Times New Roman"/>
              </a:rPr>
              <a:t> </a:t>
            </a:r>
            <a:r>
              <a:rPr dirty="0" sz="2550" spc="85">
                <a:latin typeface="Times New Roman"/>
                <a:cs typeface="Times New Roman"/>
              </a:rPr>
              <a:t>beauty</a:t>
            </a:r>
            <a:r>
              <a:rPr dirty="0" sz="2550" spc="-5">
                <a:latin typeface="Times New Roman"/>
                <a:cs typeface="Times New Roman"/>
              </a:rPr>
              <a:t> </a:t>
            </a:r>
            <a:r>
              <a:rPr dirty="0" sz="2550" spc="75">
                <a:latin typeface="Times New Roman"/>
                <a:cs typeface="Times New Roman"/>
              </a:rPr>
              <a:t>routines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135">
                <a:latin typeface="Times New Roman"/>
                <a:cs typeface="Times New Roman"/>
              </a:rPr>
              <a:t>and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90">
                <a:latin typeface="Times New Roman"/>
                <a:cs typeface="Times New Roman"/>
              </a:rPr>
              <a:t>products.</a:t>
            </a:r>
            <a:endParaRPr sz="2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 marR="243204">
              <a:lnSpc>
                <a:spcPts val="3000"/>
              </a:lnSpc>
            </a:pPr>
            <a:r>
              <a:rPr dirty="0" sz="2550" spc="-25" b="1">
                <a:latin typeface="Times New Roman"/>
                <a:cs typeface="Times New Roman"/>
              </a:rPr>
              <a:t>Efficient</a:t>
            </a:r>
            <a:r>
              <a:rPr dirty="0" sz="2550" spc="-5" b="1">
                <a:latin typeface="Times New Roman"/>
                <a:cs typeface="Times New Roman"/>
              </a:rPr>
              <a:t> </a:t>
            </a:r>
            <a:r>
              <a:rPr dirty="0" sz="2550" spc="30" b="1">
                <a:latin typeface="Times New Roman"/>
                <a:cs typeface="Times New Roman"/>
              </a:rPr>
              <a:t>Data</a:t>
            </a:r>
            <a:r>
              <a:rPr dirty="0" sz="2550" b="1">
                <a:latin typeface="Times New Roman"/>
                <a:cs typeface="Times New Roman"/>
              </a:rPr>
              <a:t> </a:t>
            </a:r>
            <a:r>
              <a:rPr dirty="0" sz="2550" spc="-35" b="1">
                <a:latin typeface="Times New Roman"/>
                <a:cs typeface="Times New Roman"/>
              </a:rPr>
              <a:t>Processing:</a:t>
            </a:r>
            <a:r>
              <a:rPr dirty="0" sz="2550" spc="-5" b="1">
                <a:latin typeface="Times New Roman"/>
                <a:cs typeface="Times New Roman"/>
              </a:rPr>
              <a:t> </a:t>
            </a:r>
            <a:r>
              <a:rPr dirty="0" sz="2550" spc="85">
                <a:latin typeface="Times New Roman"/>
                <a:cs typeface="Times New Roman"/>
              </a:rPr>
              <a:t>Handles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55">
                <a:latin typeface="Times New Roman"/>
                <a:cs typeface="Times New Roman"/>
              </a:rPr>
              <a:t>multiple</a:t>
            </a:r>
            <a:r>
              <a:rPr dirty="0" sz="2550" spc="-5">
                <a:latin typeface="Times New Roman"/>
                <a:cs typeface="Times New Roman"/>
              </a:rPr>
              <a:t> </a:t>
            </a:r>
            <a:r>
              <a:rPr dirty="0" sz="2550" spc="60">
                <a:latin typeface="Times New Roman"/>
                <a:cs typeface="Times New Roman"/>
              </a:rPr>
              <a:t>user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85">
                <a:latin typeface="Times New Roman"/>
                <a:cs typeface="Times New Roman"/>
              </a:rPr>
              <a:t>inputs</a:t>
            </a:r>
            <a:r>
              <a:rPr dirty="0" sz="2550" spc="-5">
                <a:latin typeface="Times New Roman"/>
                <a:cs typeface="Times New Roman"/>
              </a:rPr>
              <a:t> </a:t>
            </a:r>
            <a:r>
              <a:rPr dirty="0" sz="2550" spc="135">
                <a:latin typeface="Times New Roman"/>
                <a:cs typeface="Times New Roman"/>
              </a:rPr>
              <a:t>and </a:t>
            </a:r>
            <a:r>
              <a:rPr dirty="0" sz="2550" spc="-620">
                <a:latin typeface="Times New Roman"/>
                <a:cs typeface="Times New Roman"/>
              </a:rPr>
              <a:t> </a:t>
            </a:r>
            <a:r>
              <a:rPr dirty="0" sz="2550" spc="110">
                <a:latin typeface="Times New Roman"/>
                <a:cs typeface="Times New Roman"/>
              </a:rPr>
              <a:t>product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85">
                <a:latin typeface="Times New Roman"/>
                <a:cs typeface="Times New Roman"/>
              </a:rPr>
              <a:t>databases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15">
                <a:latin typeface="Times New Roman"/>
                <a:cs typeface="Times New Roman"/>
              </a:rPr>
              <a:t>seamlessly.</a:t>
            </a:r>
            <a:endParaRPr sz="2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ts val="3000"/>
              </a:lnSpc>
            </a:pPr>
            <a:r>
              <a:rPr dirty="0" sz="2550" spc="-60" b="1">
                <a:latin typeface="Times New Roman"/>
                <a:cs typeface="Times New Roman"/>
              </a:rPr>
              <a:t>Enhances </a:t>
            </a:r>
            <a:r>
              <a:rPr dirty="0" sz="2550" spc="-35" b="1">
                <a:latin typeface="Times New Roman"/>
                <a:cs typeface="Times New Roman"/>
              </a:rPr>
              <a:t>Accessibility: </a:t>
            </a:r>
            <a:r>
              <a:rPr dirty="0" sz="2550" spc="100">
                <a:latin typeface="Times New Roman"/>
                <a:cs typeface="Times New Roman"/>
              </a:rPr>
              <a:t>Makes </a:t>
            </a:r>
            <a:r>
              <a:rPr dirty="0" sz="2550" spc="55">
                <a:latin typeface="Times New Roman"/>
                <a:cs typeface="Times New Roman"/>
              </a:rPr>
              <a:t>personalized </a:t>
            </a:r>
            <a:r>
              <a:rPr dirty="0" sz="2550" spc="85">
                <a:latin typeface="Times New Roman"/>
                <a:cs typeface="Times New Roman"/>
              </a:rPr>
              <a:t>beauty </a:t>
            </a:r>
            <a:r>
              <a:rPr dirty="0" sz="2550" spc="60">
                <a:latin typeface="Times New Roman"/>
                <a:cs typeface="Times New Roman"/>
              </a:rPr>
              <a:t>care </a:t>
            </a:r>
            <a:r>
              <a:rPr dirty="0" sz="2550" spc="90">
                <a:latin typeface="Times New Roman"/>
                <a:cs typeface="Times New Roman"/>
              </a:rPr>
              <a:t>more </a:t>
            </a:r>
            <a:r>
              <a:rPr dirty="0" sz="2550" spc="-625">
                <a:latin typeface="Times New Roman"/>
                <a:cs typeface="Times New Roman"/>
              </a:rPr>
              <a:t> </a:t>
            </a:r>
            <a:r>
              <a:rPr dirty="0" sz="2550" spc="15">
                <a:latin typeface="Times New Roman"/>
                <a:cs typeface="Times New Roman"/>
              </a:rPr>
              <a:t>accessible</a:t>
            </a:r>
            <a:r>
              <a:rPr dirty="0" sz="2550" spc="-5">
                <a:latin typeface="Times New Roman"/>
                <a:cs typeface="Times New Roman"/>
              </a:rPr>
              <a:t> </a:t>
            </a:r>
            <a:r>
              <a:rPr dirty="0" sz="2550" spc="135">
                <a:latin typeface="Times New Roman"/>
                <a:cs typeface="Times New Roman"/>
              </a:rPr>
              <a:t>and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15">
                <a:latin typeface="Times New Roman"/>
                <a:cs typeface="Times New Roman"/>
              </a:rPr>
              <a:t>inclusive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85">
                <a:latin typeface="Times New Roman"/>
                <a:cs typeface="Times New Roman"/>
              </a:rPr>
              <a:t>for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35">
                <a:latin typeface="Times New Roman"/>
                <a:cs typeface="Times New Roman"/>
              </a:rPr>
              <a:t>all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45">
                <a:latin typeface="Times New Roman"/>
                <a:cs typeface="Times New Roman"/>
              </a:rPr>
              <a:t>users.</a:t>
            </a:r>
            <a:endParaRPr sz="255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018" y="2482105"/>
            <a:ext cx="76200" cy="762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018" y="3625105"/>
            <a:ext cx="76200" cy="762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018" y="4768105"/>
            <a:ext cx="76200" cy="762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018" y="5911105"/>
            <a:ext cx="76200" cy="762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35"/>
              <a:t>D</a:t>
            </a:r>
            <a:r>
              <a:rPr dirty="0" spc="-85"/>
              <a:t>e</a:t>
            </a:r>
            <a:r>
              <a:rPr dirty="0" spc="-55"/>
              <a:t>p</a:t>
            </a:r>
            <a:r>
              <a:rPr dirty="0" spc="-70"/>
              <a:t>a</a:t>
            </a:r>
            <a:r>
              <a:rPr dirty="0" spc="-10"/>
              <a:t>r</a:t>
            </a:r>
            <a:r>
              <a:rPr dirty="0" spc="-40"/>
              <a:t>t</a:t>
            </a:r>
            <a:r>
              <a:rPr dirty="0" spc="-125"/>
              <a:t>m</a:t>
            </a:r>
            <a:r>
              <a:rPr dirty="0" spc="-85"/>
              <a:t>e</a:t>
            </a:r>
            <a:r>
              <a:rPr dirty="0" spc="-20"/>
              <a:t>n</a:t>
            </a:r>
            <a:r>
              <a:rPr dirty="0" spc="-55"/>
              <a:t>t</a:t>
            </a:r>
            <a:r>
              <a:rPr dirty="0" spc="-175"/>
              <a:t> </a:t>
            </a:r>
            <a:r>
              <a:rPr dirty="0" spc="-45"/>
              <a:t>o</a:t>
            </a:r>
            <a:r>
              <a:rPr dirty="0" spc="-75"/>
              <a:t>f</a:t>
            </a:r>
            <a:r>
              <a:rPr dirty="0" spc="-175"/>
              <a:t> </a:t>
            </a:r>
            <a:r>
              <a:rPr dirty="0" spc="-40"/>
              <a:t>C</a:t>
            </a:r>
            <a:r>
              <a:rPr dirty="0" spc="-45"/>
              <a:t>o</a:t>
            </a:r>
            <a:r>
              <a:rPr dirty="0" spc="-125"/>
              <a:t>m</a:t>
            </a:r>
            <a:r>
              <a:rPr dirty="0" spc="-55"/>
              <a:t>p</a:t>
            </a:r>
            <a:r>
              <a:rPr dirty="0" spc="-10"/>
              <a:t>u</a:t>
            </a:r>
            <a:r>
              <a:rPr dirty="0" spc="-40"/>
              <a:t>t</a:t>
            </a:r>
            <a:r>
              <a:rPr dirty="0" spc="-85"/>
              <a:t>e</a:t>
            </a:r>
            <a:r>
              <a:rPr dirty="0" spc="-25"/>
              <a:t>r</a:t>
            </a:r>
            <a:r>
              <a:rPr dirty="0" spc="-175"/>
              <a:t> </a:t>
            </a:r>
            <a:r>
              <a:rPr dirty="0" spc="110"/>
              <a:t>S</a:t>
            </a:r>
            <a:r>
              <a:rPr dirty="0" spc="-35"/>
              <a:t>c</a:t>
            </a:r>
            <a:r>
              <a:rPr dirty="0" spc="-80"/>
              <a:t>i</a:t>
            </a:r>
            <a:r>
              <a:rPr dirty="0" spc="-85"/>
              <a:t>e</a:t>
            </a:r>
            <a:r>
              <a:rPr dirty="0" spc="-20"/>
              <a:t>n</a:t>
            </a:r>
            <a:r>
              <a:rPr dirty="0" spc="-35"/>
              <a:t>c</a:t>
            </a:r>
            <a:r>
              <a:rPr dirty="0" spc="-100"/>
              <a:t>e</a:t>
            </a:r>
            <a:r>
              <a:rPr dirty="0" spc="-175"/>
              <a:t> </a:t>
            </a:r>
            <a:r>
              <a:rPr dirty="0" spc="-70"/>
              <a:t>a</a:t>
            </a:r>
            <a:r>
              <a:rPr dirty="0" spc="-20"/>
              <a:t>n</a:t>
            </a:r>
            <a:r>
              <a:rPr dirty="0" spc="-70"/>
              <a:t>d</a:t>
            </a:r>
            <a:r>
              <a:rPr dirty="0" spc="-175"/>
              <a:t> </a:t>
            </a:r>
            <a:r>
              <a:rPr dirty="0" spc="50"/>
              <a:t>E</a:t>
            </a:r>
            <a:r>
              <a:rPr dirty="0" spc="-20"/>
              <a:t>n</a:t>
            </a:r>
            <a:r>
              <a:rPr dirty="0" spc="40"/>
              <a:t>g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-85"/>
              <a:t>ee</a:t>
            </a:r>
            <a:r>
              <a:rPr dirty="0" spc="-10"/>
              <a:t>r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25"/>
              <a:t>g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30"/>
              <a:t>R</a:t>
            </a:r>
            <a:r>
              <a:rPr dirty="0" spc="-70"/>
              <a:t>a</a:t>
            </a:r>
            <a:r>
              <a:rPr dirty="0" spc="-220"/>
              <a:t>j</a:t>
            </a:r>
            <a:r>
              <a:rPr dirty="0" spc="-70"/>
              <a:t>a</a:t>
            </a:r>
            <a:r>
              <a:rPr dirty="0" spc="-95"/>
              <a:t>l</a:t>
            </a:r>
            <a:r>
              <a:rPr dirty="0" spc="-70"/>
              <a:t>a</a:t>
            </a:r>
            <a:r>
              <a:rPr dirty="0" spc="-75"/>
              <a:t>k</a:t>
            </a:r>
            <a:r>
              <a:rPr dirty="0" spc="65"/>
              <a:t>s</a:t>
            </a:r>
            <a:r>
              <a:rPr dirty="0" spc="-20"/>
              <a:t>h</a:t>
            </a:r>
            <a:r>
              <a:rPr dirty="0" spc="-125"/>
              <a:t>m</a:t>
            </a:r>
            <a:r>
              <a:rPr dirty="0" spc="-95"/>
              <a:t>i</a:t>
            </a:r>
            <a:r>
              <a:rPr dirty="0" spc="-175"/>
              <a:t> </a:t>
            </a:r>
            <a:r>
              <a:rPr dirty="0" spc="50"/>
              <a:t>E</a:t>
            </a:r>
            <a:r>
              <a:rPr dirty="0" spc="-20"/>
              <a:t>n</a:t>
            </a:r>
            <a:r>
              <a:rPr dirty="0" spc="40"/>
              <a:t>g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-85"/>
              <a:t>ee</a:t>
            </a:r>
            <a:r>
              <a:rPr dirty="0" spc="-10"/>
              <a:t>r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25"/>
              <a:t>g</a:t>
            </a:r>
            <a:r>
              <a:rPr dirty="0" spc="-175"/>
              <a:t> </a:t>
            </a:r>
            <a:r>
              <a:rPr dirty="0" spc="-40"/>
              <a:t>C</a:t>
            </a:r>
            <a:r>
              <a:rPr dirty="0" spc="-45"/>
              <a:t>o</a:t>
            </a:r>
            <a:r>
              <a:rPr dirty="0" spc="-95"/>
              <a:t>ll</a:t>
            </a:r>
            <a:r>
              <a:rPr dirty="0" spc="-85"/>
              <a:t>e</a:t>
            </a:r>
            <a:r>
              <a:rPr dirty="0" spc="40"/>
              <a:t>g</a:t>
            </a:r>
            <a:r>
              <a:rPr dirty="0" spc="-100"/>
              <a:t>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799378" y="6966994"/>
            <a:ext cx="307975" cy="28575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700" spc="-50">
                <a:solidFill>
                  <a:srgbClr val="FFFFFF"/>
                </a:solidFill>
                <a:latin typeface="Trebuchet MS"/>
                <a:cs typeface="Trebuchet MS"/>
              </a:rPr>
              <a:t>‹</a:t>
            </a:r>
            <a:r>
              <a:rPr dirty="0" sz="1700" spc="185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dirty="0" sz="1700" spc="-65">
                <a:solidFill>
                  <a:srgbClr val="FFFFFF"/>
                </a:solidFill>
                <a:latin typeface="Trebuchet MS"/>
                <a:cs typeface="Trebuchet MS"/>
              </a:rPr>
              <a:t>›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" y="112469"/>
            <a:ext cx="8892540" cy="7410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4700" spc="-105"/>
              <a:t>A</a:t>
            </a:r>
            <a:r>
              <a:rPr dirty="0" sz="4700" spc="-165"/>
              <a:t>d</a:t>
            </a:r>
            <a:r>
              <a:rPr dirty="0" sz="4700" spc="-295"/>
              <a:t>v</a:t>
            </a:r>
            <a:r>
              <a:rPr dirty="0" sz="4700" spc="-204"/>
              <a:t>a</a:t>
            </a:r>
            <a:r>
              <a:rPr dirty="0" sz="4700" spc="-65"/>
              <a:t>n</a:t>
            </a:r>
            <a:r>
              <a:rPr dirty="0" sz="4700" spc="-114"/>
              <a:t>t</a:t>
            </a:r>
            <a:r>
              <a:rPr dirty="0" sz="4700" spc="-204"/>
              <a:t>a</a:t>
            </a:r>
            <a:r>
              <a:rPr dirty="0" sz="4700" spc="95"/>
              <a:t>g</a:t>
            </a:r>
            <a:r>
              <a:rPr dirty="0" sz="4700" spc="-250"/>
              <a:t>e</a:t>
            </a:r>
            <a:r>
              <a:rPr dirty="0" sz="4700" spc="135"/>
              <a:t>s</a:t>
            </a:r>
            <a:r>
              <a:rPr dirty="0" sz="4700" spc="-484"/>
              <a:t> </a:t>
            </a:r>
            <a:r>
              <a:rPr dirty="0" sz="4700" spc="-140"/>
              <a:t>o</a:t>
            </a:r>
            <a:r>
              <a:rPr dirty="0" sz="4700" spc="-215"/>
              <a:t>f</a:t>
            </a:r>
            <a:r>
              <a:rPr dirty="0" sz="4700" spc="-484"/>
              <a:t> </a:t>
            </a:r>
            <a:r>
              <a:rPr dirty="0" sz="4700" spc="-114"/>
              <a:t>t</a:t>
            </a:r>
            <a:r>
              <a:rPr dirty="0" sz="4700" spc="-65"/>
              <a:t>h</a:t>
            </a:r>
            <a:r>
              <a:rPr dirty="0" sz="4700" spc="-290"/>
              <a:t>e</a:t>
            </a:r>
            <a:r>
              <a:rPr dirty="0" sz="4700" spc="-484"/>
              <a:t> </a:t>
            </a:r>
            <a:r>
              <a:rPr dirty="0" sz="4700" spc="114"/>
              <a:t>P</a:t>
            </a:r>
            <a:r>
              <a:rPr dirty="0" sz="4700" spc="-30"/>
              <a:t>r</a:t>
            </a:r>
            <a:r>
              <a:rPr dirty="0" sz="4700" spc="-140"/>
              <a:t>o</a:t>
            </a:r>
            <a:r>
              <a:rPr dirty="0" sz="4700" spc="-165"/>
              <a:t>p</a:t>
            </a:r>
            <a:r>
              <a:rPr dirty="0" sz="4700" spc="-140"/>
              <a:t>o</a:t>
            </a:r>
            <a:r>
              <a:rPr dirty="0" sz="4700" spc="175"/>
              <a:t>s</a:t>
            </a:r>
            <a:r>
              <a:rPr dirty="0" sz="4700" spc="-250"/>
              <a:t>e</a:t>
            </a:r>
            <a:r>
              <a:rPr dirty="0" sz="4700" spc="-204"/>
              <a:t>d</a:t>
            </a:r>
            <a:r>
              <a:rPr dirty="0" sz="4700" spc="-484"/>
              <a:t> </a:t>
            </a:r>
            <a:r>
              <a:rPr dirty="0" sz="4700" spc="290"/>
              <a:t>S</a:t>
            </a:r>
            <a:r>
              <a:rPr dirty="0" sz="4700" spc="-285"/>
              <a:t>y</a:t>
            </a:r>
            <a:r>
              <a:rPr dirty="0" sz="4700" spc="175"/>
              <a:t>s</a:t>
            </a:r>
            <a:r>
              <a:rPr dirty="0" sz="4700" spc="-114"/>
              <a:t>t</a:t>
            </a:r>
            <a:r>
              <a:rPr dirty="0" sz="4700" spc="-250"/>
              <a:t>e</a:t>
            </a:r>
            <a:r>
              <a:rPr dirty="0" sz="4700" spc="-409"/>
              <a:t>m</a:t>
            </a:r>
            <a:endParaRPr sz="47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566" y="1467194"/>
            <a:ext cx="76200" cy="762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8774" y="1214711"/>
            <a:ext cx="7719059" cy="4635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76200">
              <a:lnSpc>
                <a:spcPct val="107800"/>
              </a:lnSpc>
              <a:spcBef>
                <a:spcPts val="100"/>
              </a:spcBef>
            </a:pPr>
            <a:r>
              <a:rPr dirty="0" sz="2550" spc="40" b="1">
                <a:latin typeface="Times New Roman"/>
                <a:cs typeface="Times New Roman"/>
              </a:rPr>
              <a:t>Time-Saving:</a:t>
            </a:r>
            <a:r>
              <a:rPr dirty="0" sz="2550" spc="180" b="1">
                <a:latin typeface="Times New Roman"/>
                <a:cs typeface="Times New Roman"/>
              </a:rPr>
              <a:t> </a:t>
            </a:r>
            <a:r>
              <a:rPr dirty="0" sz="2550" spc="185">
                <a:latin typeface="Times New Roman"/>
                <a:cs typeface="Times New Roman"/>
              </a:rPr>
              <a:t>Automates </a:t>
            </a:r>
            <a:r>
              <a:rPr dirty="0" sz="2550" spc="145">
                <a:latin typeface="Times New Roman"/>
                <a:cs typeface="Times New Roman"/>
              </a:rPr>
              <a:t>personalized</a:t>
            </a:r>
            <a:r>
              <a:rPr dirty="0" sz="2550" spc="185">
                <a:latin typeface="Times New Roman"/>
                <a:cs typeface="Times New Roman"/>
              </a:rPr>
              <a:t> </a:t>
            </a:r>
            <a:r>
              <a:rPr dirty="0" sz="2550" spc="140">
                <a:latin typeface="Times New Roman"/>
                <a:cs typeface="Times New Roman"/>
              </a:rPr>
              <a:t>skincare</a:t>
            </a:r>
            <a:r>
              <a:rPr dirty="0" sz="2550" spc="180">
                <a:latin typeface="Times New Roman"/>
                <a:cs typeface="Times New Roman"/>
              </a:rPr>
              <a:t> </a:t>
            </a:r>
            <a:r>
              <a:rPr dirty="0" sz="2550" spc="200">
                <a:latin typeface="Times New Roman"/>
                <a:cs typeface="Times New Roman"/>
              </a:rPr>
              <a:t>and </a:t>
            </a:r>
            <a:r>
              <a:rPr dirty="0" sz="2550" spc="-620">
                <a:latin typeface="Times New Roman"/>
                <a:cs typeface="Times New Roman"/>
              </a:rPr>
              <a:t> </a:t>
            </a:r>
            <a:r>
              <a:rPr dirty="0" sz="2550" spc="185">
                <a:latin typeface="Times New Roman"/>
                <a:cs typeface="Times New Roman"/>
              </a:rPr>
              <a:t>makeup </a:t>
            </a:r>
            <a:r>
              <a:rPr dirty="0" sz="2550" spc="170">
                <a:latin typeface="Times New Roman"/>
                <a:cs typeface="Times New Roman"/>
              </a:rPr>
              <a:t>recommendations</a:t>
            </a:r>
            <a:r>
              <a:rPr dirty="0" sz="2550" spc="190">
                <a:latin typeface="Times New Roman"/>
                <a:cs typeface="Times New Roman"/>
              </a:rPr>
              <a:t> </a:t>
            </a:r>
            <a:r>
              <a:rPr dirty="0" sz="2550" spc="150">
                <a:latin typeface="Times New Roman"/>
                <a:cs typeface="Times New Roman"/>
              </a:rPr>
              <a:t>instantly.</a:t>
            </a:r>
            <a:endParaRPr sz="2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Times New Roman"/>
              <a:cs typeface="Times New Roman"/>
            </a:endParaRPr>
          </a:p>
          <a:p>
            <a:pPr marL="12700" marR="125095">
              <a:lnSpc>
                <a:spcPct val="107800"/>
              </a:lnSpc>
            </a:pPr>
            <a:r>
              <a:rPr dirty="0" sz="2550" spc="40" b="1">
                <a:latin typeface="Times New Roman"/>
                <a:cs typeface="Times New Roman"/>
              </a:rPr>
              <a:t>Accurate</a:t>
            </a:r>
            <a:r>
              <a:rPr dirty="0" sz="2550" spc="190" b="1">
                <a:latin typeface="Times New Roman"/>
                <a:cs typeface="Times New Roman"/>
              </a:rPr>
              <a:t> </a:t>
            </a:r>
            <a:r>
              <a:rPr dirty="0" sz="2550" spc="35" b="1">
                <a:latin typeface="Times New Roman"/>
                <a:cs typeface="Times New Roman"/>
              </a:rPr>
              <a:t>Results:</a:t>
            </a:r>
            <a:r>
              <a:rPr dirty="0" sz="2550" spc="190" b="1">
                <a:latin typeface="Times New Roman"/>
                <a:cs typeface="Times New Roman"/>
              </a:rPr>
              <a:t> </a:t>
            </a:r>
            <a:r>
              <a:rPr dirty="0" sz="2550" spc="120">
                <a:latin typeface="Times New Roman"/>
                <a:cs typeface="Times New Roman"/>
              </a:rPr>
              <a:t>Delivers</a:t>
            </a:r>
            <a:r>
              <a:rPr dirty="0" sz="2550" spc="195">
                <a:latin typeface="Times New Roman"/>
                <a:cs typeface="Times New Roman"/>
              </a:rPr>
              <a:t> </a:t>
            </a:r>
            <a:r>
              <a:rPr dirty="0" sz="2550" spc="105">
                <a:latin typeface="Times New Roman"/>
                <a:cs typeface="Times New Roman"/>
              </a:rPr>
              <a:t>precise</a:t>
            </a:r>
            <a:r>
              <a:rPr dirty="0" sz="2550" spc="190">
                <a:latin typeface="Times New Roman"/>
                <a:cs typeface="Times New Roman"/>
              </a:rPr>
              <a:t> </a:t>
            </a:r>
            <a:r>
              <a:rPr dirty="0" sz="2550" spc="165">
                <a:latin typeface="Times New Roman"/>
                <a:cs typeface="Times New Roman"/>
              </a:rPr>
              <a:t>beauty</a:t>
            </a:r>
            <a:r>
              <a:rPr dirty="0" sz="2550" spc="190">
                <a:latin typeface="Times New Roman"/>
                <a:cs typeface="Times New Roman"/>
              </a:rPr>
              <a:t> </a:t>
            </a:r>
            <a:r>
              <a:rPr dirty="0" sz="2550" spc="150">
                <a:latin typeface="Times New Roman"/>
                <a:cs typeface="Times New Roman"/>
              </a:rPr>
              <a:t>solutions </a:t>
            </a:r>
            <a:r>
              <a:rPr dirty="0" sz="2550" spc="-620">
                <a:latin typeface="Times New Roman"/>
                <a:cs typeface="Times New Roman"/>
              </a:rPr>
              <a:t> </a:t>
            </a:r>
            <a:r>
              <a:rPr dirty="0" sz="2550" spc="160">
                <a:latin typeface="Times New Roman"/>
                <a:cs typeface="Times New Roman"/>
              </a:rPr>
              <a:t>tailored</a:t>
            </a:r>
            <a:r>
              <a:rPr dirty="0" sz="2550" spc="185">
                <a:latin typeface="Times New Roman"/>
                <a:cs typeface="Times New Roman"/>
              </a:rPr>
              <a:t> to </a:t>
            </a:r>
            <a:r>
              <a:rPr dirty="0" sz="2550" spc="145">
                <a:latin typeface="Times New Roman"/>
                <a:cs typeface="Times New Roman"/>
              </a:rPr>
              <a:t>individual</a:t>
            </a:r>
            <a:r>
              <a:rPr dirty="0" sz="2550" spc="190">
                <a:latin typeface="Times New Roman"/>
                <a:cs typeface="Times New Roman"/>
              </a:rPr>
              <a:t> </a:t>
            </a:r>
            <a:r>
              <a:rPr dirty="0" sz="2550" spc="130">
                <a:latin typeface="Times New Roman"/>
                <a:cs typeface="Times New Roman"/>
              </a:rPr>
              <a:t>skin</a:t>
            </a:r>
            <a:r>
              <a:rPr dirty="0" sz="2550" spc="185">
                <a:latin typeface="Times New Roman"/>
                <a:cs typeface="Times New Roman"/>
              </a:rPr>
              <a:t> </a:t>
            </a:r>
            <a:r>
              <a:rPr dirty="0" sz="2550" spc="125">
                <a:latin typeface="Times New Roman"/>
                <a:cs typeface="Times New Roman"/>
              </a:rPr>
              <a:t>types</a:t>
            </a:r>
            <a:r>
              <a:rPr dirty="0" sz="2550" spc="185">
                <a:latin typeface="Times New Roman"/>
                <a:cs typeface="Times New Roman"/>
              </a:rPr>
              <a:t> </a:t>
            </a:r>
            <a:r>
              <a:rPr dirty="0" sz="2550" spc="200">
                <a:latin typeface="Times New Roman"/>
                <a:cs typeface="Times New Roman"/>
              </a:rPr>
              <a:t>and</a:t>
            </a:r>
            <a:r>
              <a:rPr dirty="0" sz="2550" spc="190">
                <a:latin typeface="Times New Roman"/>
                <a:cs typeface="Times New Roman"/>
              </a:rPr>
              <a:t> </a:t>
            </a:r>
            <a:r>
              <a:rPr dirty="0" sz="2550" spc="125">
                <a:latin typeface="Times New Roman"/>
                <a:cs typeface="Times New Roman"/>
              </a:rPr>
              <a:t>preferences.</a:t>
            </a:r>
            <a:endParaRPr sz="2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50">
              <a:latin typeface="Times New Roman"/>
              <a:cs typeface="Times New Roman"/>
            </a:endParaRPr>
          </a:p>
          <a:p>
            <a:pPr marL="12700" marR="5080">
              <a:lnSpc>
                <a:spcPct val="107800"/>
              </a:lnSpc>
            </a:pPr>
            <a:r>
              <a:rPr dirty="0" sz="2550" spc="40" b="1">
                <a:latin typeface="Times New Roman"/>
                <a:cs typeface="Times New Roman"/>
              </a:rPr>
              <a:t>User-Friendly</a:t>
            </a:r>
            <a:r>
              <a:rPr dirty="0" sz="2550" spc="195" b="1">
                <a:latin typeface="Times New Roman"/>
                <a:cs typeface="Times New Roman"/>
              </a:rPr>
              <a:t> </a:t>
            </a:r>
            <a:r>
              <a:rPr dirty="0" sz="2550" spc="30" b="1">
                <a:latin typeface="Times New Roman"/>
                <a:cs typeface="Times New Roman"/>
              </a:rPr>
              <a:t>Interface:</a:t>
            </a:r>
            <a:r>
              <a:rPr dirty="0" sz="2550" spc="200" b="1">
                <a:latin typeface="Times New Roman"/>
                <a:cs typeface="Times New Roman"/>
              </a:rPr>
              <a:t> </a:t>
            </a:r>
            <a:r>
              <a:rPr dirty="0" sz="2550" spc="110">
                <a:latin typeface="Times New Roman"/>
                <a:cs typeface="Times New Roman"/>
              </a:rPr>
              <a:t>Simple</a:t>
            </a:r>
            <a:r>
              <a:rPr dirty="0" sz="2550" spc="195">
                <a:latin typeface="Times New Roman"/>
                <a:cs typeface="Times New Roman"/>
              </a:rPr>
              <a:t> </a:t>
            </a:r>
            <a:r>
              <a:rPr dirty="0" sz="2550" spc="200">
                <a:latin typeface="Times New Roman"/>
                <a:cs typeface="Times New Roman"/>
              </a:rPr>
              <a:t>and </a:t>
            </a:r>
            <a:r>
              <a:rPr dirty="0" sz="2550" spc="135">
                <a:latin typeface="Times New Roman"/>
                <a:cs typeface="Times New Roman"/>
              </a:rPr>
              <a:t>intuitive</a:t>
            </a:r>
            <a:r>
              <a:rPr dirty="0" sz="2550" spc="195">
                <a:latin typeface="Times New Roman"/>
                <a:cs typeface="Times New Roman"/>
              </a:rPr>
              <a:t> </a:t>
            </a:r>
            <a:r>
              <a:rPr dirty="0" sz="2550" spc="114">
                <a:latin typeface="Times New Roman"/>
                <a:cs typeface="Times New Roman"/>
              </a:rPr>
              <a:t>design </a:t>
            </a:r>
            <a:r>
              <a:rPr dirty="0" sz="2550" spc="-620">
                <a:latin typeface="Times New Roman"/>
                <a:cs typeface="Times New Roman"/>
              </a:rPr>
              <a:t> </a:t>
            </a:r>
            <a:r>
              <a:rPr dirty="0" sz="2550" spc="150">
                <a:latin typeface="Times New Roman"/>
                <a:cs typeface="Times New Roman"/>
              </a:rPr>
              <a:t>for</a:t>
            </a:r>
            <a:r>
              <a:rPr dirty="0" sz="2550" spc="185">
                <a:latin typeface="Times New Roman"/>
                <a:cs typeface="Times New Roman"/>
              </a:rPr>
              <a:t> </a:t>
            </a:r>
            <a:r>
              <a:rPr dirty="0" sz="2550" spc="114">
                <a:latin typeface="Times New Roman"/>
                <a:cs typeface="Times New Roman"/>
              </a:rPr>
              <a:t>effortless</a:t>
            </a:r>
            <a:r>
              <a:rPr dirty="0" sz="2550" spc="190">
                <a:latin typeface="Times New Roman"/>
                <a:cs typeface="Times New Roman"/>
              </a:rPr>
              <a:t> </a:t>
            </a:r>
            <a:r>
              <a:rPr dirty="0" sz="2550" spc="160">
                <a:latin typeface="Times New Roman"/>
                <a:cs typeface="Times New Roman"/>
              </a:rPr>
              <a:t>navigation.</a:t>
            </a:r>
            <a:endParaRPr sz="2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50">
              <a:latin typeface="Times New Roman"/>
              <a:cs typeface="Times New Roman"/>
            </a:endParaRPr>
          </a:p>
          <a:p>
            <a:pPr marL="12700" marR="704850">
              <a:lnSpc>
                <a:spcPct val="107800"/>
              </a:lnSpc>
            </a:pPr>
            <a:r>
              <a:rPr dirty="0" sz="2550" spc="60" b="1">
                <a:latin typeface="Times New Roman"/>
                <a:cs typeface="Times New Roman"/>
              </a:rPr>
              <a:t>Efficient</a:t>
            </a:r>
            <a:r>
              <a:rPr dirty="0" sz="2550" spc="185" b="1">
                <a:latin typeface="Times New Roman"/>
                <a:cs typeface="Times New Roman"/>
              </a:rPr>
              <a:t> </a:t>
            </a:r>
            <a:r>
              <a:rPr dirty="0" sz="2550" spc="100" b="1">
                <a:latin typeface="Times New Roman"/>
                <a:cs typeface="Times New Roman"/>
              </a:rPr>
              <a:t>Data</a:t>
            </a:r>
            <a:r>
              <a:rPr dirty="0" sz="2550" spc="190" b="1">
                <a:latin typeface="Times New Roman"/>
                <a:cs typeface="Times New Roman"/>
              </a:rPr>
              <a:t> </a:t>
            </a:r>
            <a:r>
              <a:rPr dirty="0" sz="2550" spc="25" b="1">
                <a:latin typeface="Times New Roman"/>
                <a:cs typeface="Times New Roman"/>
              </a:rPr>
              <a:t>Handling:</a:t>
            </a:r>
            <a:r>
              <a:rPr dirty="0" sz="2550" spc="190" b="1">
                <a:latin typeface="Times New Roman"/>
                <a:cs typeface="Times New Roman"/>
              </a:rPr>
              <a:t> </a:t>
            </a:r>
            <a:r>
              <a:rPr dirty="0" sz="2550" spc="114">
                <a:latin typeface="Times New Roman"/>
                <a:cs typeface="Times New Roman"/>
              </a:rPr>
              <a:t>Processes</a:t>
            </a:r>
            <a:r>
              <a:rPr dirty="0" sz="2550" spc="190">
                <a:latin typeface="Times New Roman"/>
                <a:cs typeface="Times New Roman"/>
              </a:rPr>
              <a:t> </a:t>
            </a:r>
            <a:r>
              <a:rPr dirty="0" sz="2550" spc="110">
                <a:latin typeface="Times New Roman"/>
                <a:cs typeface="Times New Roman"/>
              </a:rPr>
              <a:t>diverse</a:t>
            </a:r>
            <a:r>
              <a:rPr dirty="0" sz="2550" spc="190">
                <a:latin typeface="Times New Roman"/>
                <a:cs typeface="Times New Roman"/>
              </a:rPr>
              <a:t> </a:t>
            </a:r>
            <a:r>
              <a:rPr dirty="0" sz="2550" spc="130">
                <a:latin typeface="Times New Roman"/>
                <a:cs typeface="Times New Roman"/>
              </a:rPr>
              <a:t>user </a:t>
            </a:r>
            <a:r>
              <a:rPr dirty="0" sz="2550" spc="-620">
                <a:latin typeface="Times New Roman"/>
                <a:cs typeface="Times New Roman"/>
              </a:rPr>
              <a:t> </a:t>
            </a:r>
            <a:r>
              <a:rPr dirty="0" sz="2550" spc="160">
                <a:latin typeface="Times New Roman"/>
                <a:cs typeface="Times New Roman"/>
              </a:rPr>
              <a:t>inputs</a:t>
            </a:r>
            <a:r>
              <a:rPr dirty="0" sz="2550" spc="185">
                <a:latin typeface="Times New Roman"/>
                <a:cs typeface="Times New Roman"/>
              </a:rPr>
              <a:t> </a:t>
            </a:r>
            <a:r>
              <a:rPr dirty="0" sz="2550" spc="200">
                <a:latin typeface="Times New Roman"/>
                <a:cs typeface="Times New Roman"/>
              </a:rPr>
              <a:t>and</a:t>
            </a:r>
            <a:r>
              <a:rPr dirty="0" sz="2550" spc="190">
                <a:latin typeface="Times New Roman"/>
                <a:cs typeface="Times New Roman"/>
              </a:rPr>
              <a:t> product </a:t>
            </a:r>
            <a:r>
              <a:rPr dirty="0" sz="2550" spc="170">
                <a:latin typeface="Times New Roman"/>
                <a:cs typeface="Times New Roman"/>
              </a:rPr>
              <a:t>databases</a:t>
            </a:r>
            <a:r>
              <a:rPr dirty="0" sz="2550" spc="190">
                <a:latin typeface="Times New Roman"/>
                <a:cs typeface="Times New Roman"/>
              </a:rPr>
              <a:t> </a:t>
            </a:r>
            <a:r>
              <a:rPr dirty="0" sz="2550" spc="105">
                <a:latin typeface="Times New Roman"/>
                <a:cs typeface="Times New Roman"/>
              </a:rPr>
              <a:t>seamlessly.</a:t>
            </a:r>
            <a:endParaRPr sz="255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566" y="2724494"/>
            <a:ext cx="76200" cy="762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566" y="3981794"/>
            <a:ext cx="76200" cy="762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566" y="5239094"/>
            <a:ext cx="76200" cy="762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35"/>
              <a:t>D</a:t>
            </a:r>
            <a:r>
              <a:rPr dirty="0" spc="-85"/>
              <a:t>e</a:t>
            </a:r>
            <a:r>
              <a:rPr dirty="0" spc="-55"/>
              <a:t>p</a:t>
            </a:r>
            <a:r>
              <a:rPr dirty="0" spc="-70"/>
              <a:t>a</a:t>
            </a:r>
            <a:r>
              <a:rPr dirty="0" spc="-10"/>
              <a:t>r</a:t>
            </a:r>
            <a:r>
              <a:rPr dirty="0" spc="-40"/>
              <a:t>t</a:t>
            </a:r>
            <a:r>
              <a:rPr dirty="0" spc="-125"/>
              <a:t>m</a:t>
            </a:r>
            <a:r>
              <a:rPr dirty="0" spc="-85"/>
              <a:t>e</a:t>
            </a:r>
            <a:r>
              <a:rPr dirty="0" spc="-20"/>
              <a:t>n</a:t>
            </a:r>
            <a:r>
              <a:rPr dirty="0" spc="-55"/>
              <a:t>t</a:t>
            </a:r>
            <a:r>
              <a:rPr dirty="0" spc="-175"/>
              <a:t> </a:t>
            </a:r>
            <a:r>
              <a:rPr dirty="0" spc="-45"/>
              <a:t>o</a:t>
            </a:r>
            <a:r>
              <a:rPr dirty="0" spc="-75"/>
              <a:t>f</a:t>
            </a:r>
            <a:r>
              <a:rPr dirty="0" spc="-175"/>
              <a:t> </a:t>
            </a:r>
            <a:r>
              <a:rPr dirty="0" spc="-40"/>
              <a:t>C</a:t>
            </a:r>
            <a:r>
              <a:rPr dirty="0" spc="-45"/>
              <a:t>o</a:t>
            </a:r>
            <a:r>
              <a:rPr dirty="0" spc="-125"/>
              <a:t>m</a:t>
            </a:r>
            <a:r>
              <a:rPr dirty="0" spc="-55"/>
              <a:t>p</a:t>
            </a:r>
            <a:r>
              <a:rPr dirty="0" spc="-10"/>
              <a:t>u</a:t>
            </a:r>
            <a:r>
              <a:rPr dirty="0" spc="-40"/>
              <a:t>t</a:t>
            </a:r>
            <a:r>
              <a:rPr dirty="0" spc="-85"/>
              <a:t>e</a:t>
            </a:r>
            <a:r>
              <a:rPr dirty="0" spc="-25"/>
              <a:t>r</a:t>
            </a:r>
            <a:r>
              <a:rPr dirty="0" spc="-175"/>
              <a:t> </a:t>
            </a:r>
            <a:r>
              <a:rPr dirty="0" spc="110"/>
              <a:t>S</a:t>
            </a:r>
            <a:r>
              <a:rPr dirty="0" spc="-35"/>
              <a:t>c</a:t>
            </a:r>
            <a:r>
              <a:rPr dirty="0" spc="-80"/>
              <a:t>i</a:t>
            </a:r>
            <a:r>
              <a:rPr dirty="0" spc="-85"/>
              <a:t>e</a:t>
            </a:r>
            <a:r>
              <a:rPr dirty="0" spc="-20"/>
              <a:t>n</a:t>
            </a:r>
            <a:r>
              <a:rPr dirty="0" spc="-35"/>
              <a:t>c</a:t>
            </a:r>
            <a:r>
              <a:rPr dirty="0" spc="-100"/>
              <a:t>e</a:t>
            </a:r>
            <a:r>
              <a:rPr dirty="0" spc="-175"/>
              <a:t> </a:t>
            </a:r>
            <a:r>
              <a:rPr dirty="0" spc="-70"/>
              <a:t>a</a:t>
            </a:r>
            <a:r>
              <a:rPr dirty="0" spc="-20"/>
              <a:t>n</a:t>
            </a:r>
            <a:r>
              <a:rPr dirty="0" spc="-70"/>
              <a:t>d</a:t>
            </a:r>
            <a:r>
              <a:rPr dirty="0" spc="-175"/>
              <a:t> </a:t>
            </a:r>
            <a:r>
              <a:rPr dirty="0" spc="50"/>
              <a:t>E</a:t>
            </a:r>
            <a:r>
              <a:rPr dirty="0" spc="-20"/>
              <a:t>n</a:t>
            </a:r>
            <a:r>
              <a:rPr dirty="0" spc="40"/>
              <a:t>g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-85"/>
              <a:t>ee</a:t>
            </a:r>
            <a:r>
              <a:rPr dirty="0" spc="-10"/>
              <a:t>r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25"/>
              <a:t>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30"/>
              <a:t>R</a:t>
            </a:r>
            <a:r>
              <a:rPr dirty="0" spc="-70"/>
              <a:t>a</a:t>
            </a:r>
            <a:r>
              <a:rPr dirty="0" spc="-220"/>
              <a:t>j</a:t>
            </a:r>
            <a:r>
              <a:rPr dirty="0" spc="-70"/>
              <a:t>a</a:t>
            </a:r>
            <a:r>
              <a:rPr dirty="0" spc="-95"/>
              <a:t>l</a:t>
            </a:r>
            <a:r>
              <a:rPr dirty="0" spc="-70"/>
              <a:t>a</a:t>
            </a:r>
            <a:r>
              <a:rPr dirty="0" spc="-75"/>
              <a:t>k</a:t>
            </a:r>
            <a:r>
              <a:rPr dirty="0" spc="65"/>
              <a:t>s</a:t>
            </a:r>
            <a:r>
              <a:rPr dirty="0" spc="-20"/>
              <a:t>h</a:t>
            </a:r>
            <a:r>
              <a:rPr dirty="0" spc="-125"/>
              <a:t>m</a:t>
            </a:r>
            <a:r>
              <a:rPr dirty="0" spc="-95"/>
              <a:t>i</a:t>
            </a:r>
            <a:r>
              <a:rPr dirty="0" spc="-175"/>
              <a:t> </a:t>
            </a:r>
            <a:r>
              <a:rPr dirty="0" spc="50"/>
              <a:t>E</a:t>
            </a:r>
            <a:r>
              <a:rPr dirty="0" spc="-20"/>
              <a:t>n</a:t>
            </a:r>
            <a:r>
              <a:rPr dirty="0" spc="40"/>
              <a:t>g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-85"/>
              <a:t>ee</a:t>
            </a:r>
            <a:r>
              <a:rPr dirty="0" spc="-10"/>
              <a:t>r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25"/>
              <a:t>g</a:t>
            </a:r>
            <a:r>
              <a:rPr dirty="0" spc="-175"/>
              <a:t> </a:t>
            </a:r>
            <a:r>
              <a:rPr dirty="0" spc="-40"/>
              <a:t>C</a:t>
            </a:r>
            <a:r>
              <a:rPr dirty="0" spc="-45"/>
              <a:t>o</a:t>
            </a:r>
            <a:r>
              <a:rPr dirty="0" spc="-95"/>
              <a:t>ll</a:t>
            </a:r>
            <a:r>
              <a:rPr dirty="0" spc="-85"/>
              <a:t>e</a:t>
            </a:r>
            <a:r>
              <a:rPr dirty="0" spc="40"/>
              <a:t>g</a:t>
            </a:r>
            <a:r>
              <a:rPr dirty="0" spc="-100"/>
              <a:t>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799378" y="6966994"/>
            <a:ext cx="307975" cy="28575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700" spc="-50">
                <a:solidFill>
                  <a:srgbClr val="FFFFFF"/>
                </a:solidFill>
                <a:latin typeface="Trebuchet MS"/>
                <a:cs typeface="Trebuchet MS"/>
              </a:rPr>
              <a:t>‹</a:t>
            </a:r>
            <a:r>
              <a:rPr dirty="0" sz="1700" spc="185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dirty="0" sz="1700" spc="-65">
                <a:solidFill>
                  <a:srgbClr val="FFFFFF"/>
                </a:solidFill>
                <a:latin typeface="Trebuchet MS"/>
                <a:cs typeface="Trebuchet MS"/>
              </a:rPr>
              <a:t>›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420" y="105484"/>
            <a:ext cx="4372610" cy="7410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4700" spc="50"/>
              <a:t>L</a:t>
            </a:r>
            <a:r>
              <a:rPr dirty="0" sz="4700" spc="-225"/>
              <a:t>i</a:t>
            </a:r>
            <a:r>
              <a:rPr dirty="0" sz="4700" spc="-114"/>
              <a:t>t</a:t>
            </a:r>
            <a:r>
              <a:rPr dirty="0" sz="4700" spc="-250"/>
              <a:t>e</a:t>
            </a:r>
            <a:r>
              <a:rPr dirty="0" sz="4700" spc="-30"/>
              <a:t>r</a:t>
            </a:r>
            <a:r>
              <a:rPr dirty="0" sz="4700" spc="-204"/>
              <a:t>a</a:t>
            </a:r>
            <a:r>
              <a:rPr dirty="0" sz="4700" spc="-114"/>
              <a:t>t</a:t>
            </a:r>
            <a:r>
              <a:rPr dirty="0" sz="4700" spc="-45"/>
              <a:t>u</a:t>
            </a:r>
            <a:r>
              <a:rPr dirty="0" sz="4700" spc="-30"/>
              <a:t>r</a:t>
            </a:r>
            <a:r>
              <a:rPr dirty="0" sz="4700" spc="-290"/>
              <a:t>e</a:t>
            </a:r>
            <a:r>
              <a:rPr dirty="0" sz="4700" spc="-484"/>
              <a:t> </a:t>
            </a:r>
            <a:r>
              <a:rPr dirty="0" sz="4700" spc="290"/>
              <a:t>S</a:t>
            </a:r>
            <a:r>
              <a:rPr dirty="0" sz="4700" spc="-45"/>
              <a:t>u</a:t>
            </a:r>
            <a:r>
              <a:rPr dirty="0" sz="4700" spc="-30"/>
              <a:t>r</a:t>
            </a:r>
            <a:r>
              <a:rPr dirty="0" sz="4700" spc="-295"/>
              <a:t>v</a:t>
            </a:r>
            <a:r>
              <a:rPr dirty="0" sz="4700" spc="-250"/>
              <a:t>e</a:t>
            </a:r>
            <a:r>
              <a:rPr dirty="0" sz="4700" spc="-325"/>
              <a:t>y</a:t>
            </a:r>
            <a:endParaRPr sz="47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420" y="1184949"/>
            <a:ext cx="76200" cy="762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14627" y="961461"/>
            <a:ext cx="8860790" cy="5616575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 marR="5080">
              <a:lnSpc>
                <a:spcPct val="102899"/>
              </a:lnSpc>
              <a:spcBef>
                <a:spcPts val="20"/>
              </a:spcBef>
              <a:tabLst>
                <a:tab pos="909319" algn="l"/>
                <a:tab pos="2595880" algn="l"/>
                <a:tab pos="3136900" algn="l"/>
                <a:tab pos="3715385" algn="l"/>
                <a:tab pos="5631180" algn="l"/>
                <a:tab pos="6995795" algn="l"/>
                <a:tab pos="7682230" algn="l"/>
              </a:tabLst>
            </a:pPr>
            <a:r>
              <a:rPr dirty="0" sz="2550" b="1">
                <a:latin typeface="Times New Roman"/>
                <a:cs typeface="Times New Roman"/>
              </a:rPr>
              <a:t>T</a:t>
            </a:r>
            <a:r>
              <a:rPr dirty="0" sz="2550" spc="-20" b="1">
                <a:latin typeface="Times New Roman"/>
                <a:cs typeface="Times New Roman"/>
              </a:rPr>
              <a:t>i</a:t>
            </a:r>
            <a:r>
              <a:rPr dirty="0" sz="2550" spc="-5" b="1">
                <a:latin typeface="Times New Roman"/>
                <a:cs typeface="Times New Roman"/>
              </a:rPr>
              <a:t>t</a:t>
            </a:r>
            <a:r>
              <a:rPr dirty="0" sz="2550" spc="-20" b="1">
                <a:latin typeface="Times New Roman"/>
                <a:cs typeface="Times New Roman"/>
              </a:rPr>
              <a:t>l</a:t>
            </a:r>
            <a:r>
              <a:rPr dirty="0" sz="2550" spc="-20" b="1">
                <a:latin typeface="Times New Roman"/>
                <a:cs typeface="Times New Roman"/>
              </a:rPr>
              <a:t>e</a:t>
            </a:r>
            <a:r>
              <a:rPr dirty="0" sz="2550" spc="-160" b="1">
                <a:latin typeface="Times New Roman"/>
                <a:cs typeface="Times New Roman"/>
              </a:rPr>
              <a:t>:</a:t>
            </a:r>
            <a:r>
              <a:rPr dirty="0" sz="2550" b="1">
                <a:latin typeface="Times New Roman"/>
                <a:cs typeface="Times New Roman"/>
              </a:rPr>
              <a:t>	</a:t>
            </a:r>
            <a:r>
              <a:rPr dirty="0" sz="2550" spc="260">
                <a:latin typeface="Times New Roman"/>
                <a:cs typeface="Times New Roman"/>
              </a:rPr>
              <a:t>G</a:t>
            </a:r>
            <a:r>
              <a:rPr dirty="0" sz="2550" spc="-20">
                <a:latin typeface="Times New Roman"/>
                <a:cs typeface="Times New Roman"/>
              </a:rPr>
              <a:t>e</a:t>
            </a:r>
            <a:r>
              <a:rPr dirty="0" sz="2550" spc="130">
                <a:latin typeface="Times New Roman"/>
                <a:cs typeface="Times New Roman"/>
              </a:rPr>
              <a:t>n</a:t>
            </a:r>
            <a:r>
              <a:rPr dirty="0" sz="2550" spc="-20">
                <a:latin typeface="Times New Roman"/>
                <a:cs typeface="Times New Roman"/>
              </a:rPr>
              <a:t>e</a:t>
            </a:r>
            <a:r>
              <a:rPr dirty="0" sz="2550" spc="130">
                <a:latin typeface="Times New Roman"/>
                <a:cs typeface="Times New Roman"/>
              </a:rPr>
              <a:t>r</a:t>
            </a:r>
            <a:r>
              <a:rPr dirty="0" sz="2550" spc="140">
                <a:latin typeface="Times New Roman"/>
                <a:cs typeface="Times New Roman"/>
              </a:rPr>
              <a:t>a</a:t>
            </a:r>
            <a:r>
              <a:rPr dirty="0" sz="2550" spc="135">
                <a:latin typeface="Times New Roman"/>
                <a:cs typeface="Times New Roman"/>
              </a:rPr>
              <a:t>t</a:t>
            </a:r>
            <a:r>
              <a:rPr dirty="0" sz="2550" spc="-20">
                <a:latin typeface="Times New Roman"/>
                <a:cs typeface="Times New Roman"/>
              </a:rPr>
              <a:t>i</a:t>
            </a:r>
            <a:r>
              <a:rPr dirty="0" sz="2550" spc="-5">
                <a:latin typeface="Times New Roman"/>
                <a:cs typeface="Times New Roman"/>
              </a:rPr>
              <a:t>v</a:t>
            </a:r>
            <a:r>
              <a:rPr dirty="0" sz="2550" spc="-15">
                <a:latin typeface="Times New Roman"/>
                <a:cs typeface="Times New Roman"/>
              </a:rPr>
              <a:t>e</a:t>
            </a:r>
            <a:r>
              <a:rPr dirty="0" sz="2550">
                <a:latin typeface="Times New Roman"/>
                <a:cs typeface="Times New Roman"/>
              </a:rPr>
              <a:t>	</a:t>
            </a:r>
            <a:r>
              <a:rPr dirty="0" sz="2550" spc="125">
                <a:latin typeface="Times New Roman"/>
                <a:cs typeface="Times New Roman"/>
              </a:rPr>
              <a:t>A</a:t>
            </a:r>
            <a:r>
              <a:rPr dirty="0" sz="2550" spc="135">
                <a:latin typeface="Times New Roman"/>
                <a:cs typeface="Times New Roman"/>
              </a:rPr>
              <a:t>I</a:t>
            </a:r>
            <a:r>
              <a:rPr dirty="0" sz="2550">
                <a:latin typeface="Times New Roman"/>
                <a:cs typeface="Times New Roman"/>
              </a:rPr>
              <a:t>	</a:t>
            </a:r>
            <a:r>
              <a:rPr dirty="0" sz="2550" spc="-5">
                <a:latin typeface="Times New Roman"/>
                <a:cs typeface="Times New Roman"/>
              </a:rPr>
              <a:t>f</a:t>
            </a:r>
            <a:r>
              <a:rPr dirty="0" sz="2550" spc="130">
                <a:latin typeface="Times New Roman"/>
                <a:cs typeface="Times New Roman"/>
              </a:rPr>
              <a:t>o</a:t>
            </a:r>
            <a:r>
              <a:rPr dirty="0" sz="2550" spc="135">
                <a:latin typeface="Times New Roman"/>
                <a:cs typeface="Times New Roman"/>
              </a:rPr>
              <a:t>r</a:t>
            </a:r>
            <a:r>
              <a:rPr dirty="0" sz="2550">
                <a:latin typeface="Times New Roman"/>
                <a:cs typeface="Times New Roman"/>
              </a:rPr>
              <a:t>	</a:t>
            </a:r>
            <a:r>
              <a:rPr dirty="0" sz="2550" spc="120">
                <a:latin typeface="Times New Roman"/>
                <a:cs typeface="Times New Roman"/>
              </a:rPr>
              <a:t>P</a:t>
            </a:r>
            <a:r>
              <a:rPr dirty="0" sz="2550" spc="-20">
                <a:latin typeface="Times New Roman"/>
                <a:cs typeface="Times New Roman"/>
              </a:rPr>
              <a:t>e</a:t>
            </a:r>
            <a:r>
              <a:rPr dirty="0" sz="2550" spc="130">
                <a:latin typeface="Times New Roman"/>
                <a:cs typeface="Times New Roman"/>
              </a:rPr>
              <a:t>r</a:t>
            </a:r>
            <a:r>
              <a:rPr dirty="0" sz="2550" spc="-15">
                <a:latin typeface="Times New Roman"/>
                <a:cs typeface="Times New Roman"/>
              </a:rPr>
              <a:t>s</a:t>
            </a:r>
            <a:r>
              <a:rPr dirty="0" sz="2550" spc="130">
                <a:latin typeface="Times New Roman"/>
                <a:cs typeface="Times New Roman"/>
              </a:rPr>
              <a:t>on</a:t>
            </a:r>
            <a:r>
              <a:rPr dirty="0" sz="2550" spc="140">
                <a:latin typeface="Times New Roman"/>
                <a:cs typeface="Times New Roman"/>
              </a:rPr>
              <a:t>a</a:t>
            </a:r>
            <a:r>
              <a:rPr dirty="0" sz="2550" spc="-20">
                <a:latin typeface="Times New Roman"/>
                <a:cs typeface="Times New Roman"/>
              </a:rPr>
              <a:t>li</a:t>
            </a:r>
            <a:r>
              <a:rPr dirty="0" sz="2550" spc="-20">
                <a:latin typeface="Times New Roman"/>
                <a:cs typeface="Times New Roman"/>
              </a:rPr>
              <a:t>ze</a:t>
            </a:r>
            <a:r>
              <a:rPr dirty="0" sz="2550" spc="135">
                <a:latin typeface="Times New Roman"/>
                <a:cs typeface="Times New Roman"/>
              </a:rPr>
              <a:t>d</a:t>
            </a:r>
            <a:r>
              <a:rPr dirty="0" sz="2550">
                <a:latin typeface="Times New Roman"/>
                <a:cs typeface="Times New Roman"/>
              </a:rPr>
              <a:t>	</a:t>
            </a:r>
            <a:r>
              <a:rPr dirty="0" sz="2550" spc="-15">
                <a:latin typeface="Times New Roman"/>
                <a:cs typeface="Times New Roman"/>
              </a:rPr>
              <a:t>S</a:t>
            </a:r>
            <a:r>
              <a:rPr dirty="0" sz="2550" spc="130">
                <a:latin typeface="Times New Roman"/>
                <a:cs typeface="Times New Roman"/>
              </a:rPr>
              <a:t>k</a:t>
            </a:r>
            <a:r>
              <a:rPr dirty="0" sz="2550" spc="-20">
                <a:latin typeface="Times New Roman"/>
                <a:cs typeface="Times New Roman"/>
              </a:rPr>
              <a:t>i</a:t>
            </a:r>
            <a:r>
              <a:rPr dirty="0" sz="2550" spc="130">
                <a:latin typeface="Times New Roman"/>
                <a:cs typeface="Times New Roman"/>
              </a:rPr>
              <a:t>n</a:t>
            </a:r>
            <a:r>
              <a:rPr dirty="0" sz="2550" spc="-20">
                <a:latin typeface="Times New Roman"/>
                <a:cs typeface="Times New Roman"/>
              </a:rPr>
              <a:t>c</a:t>
            </a:r>
            <a:r>
              <a:rPr dirty="0" sz="2550" spc="140">
                <a:latin typeface="Times New Roman"/>
                <a:cs typeface="Times New Roman"/>
              </a:rPr>
              <a:t>a</a:t>
            </a:r>
            <a:r>
              <a:rPr dirty="0" sz="2550" spc="130">
                <a:latin typeface="Times New Roman"/>
                <a:cs typeface="Times New Roman"/>
              </a:rPr>
              <a:t>r</a:t>
            </a:r>
            <a:r>
              <a:rPr dirty="0" sz="2550" spc="-15">
                <a:latin typeface="Times New Roman"/>
                <a:cs typeface="Times New Roman"/>
              </a:rPr>
              <a:t>e</a:t>
            </a:r>
            <a:r>
              <a:rPr dirty="0" sz="2550">
                <a:latin typeface="Times New Roman"/>
                <a:cs typeface="Times New Roman"/>
              </a:rPr>
              <a:t>	</a:t>
            </a:r>
            <a:r>
              <a:rPr dirty="0" sz="2550" spc="140">
                <a:latin typeface="Times New Roman"/>
                <a:cs typeface="Times New Roman"/>
              </a:rPr>
              <a:t>a</a:t>
            </a:r>
            <a:r>
              <a:rPr dirty="0" sz="2550" spc="130">
                <a:latin typeface="Times New Roman"/>
                <a:cs typeface="Times New Roman"/>
              </a:rPr>
              <a:t>n</a:t>
            </a:r>
            <a:r>
              <a:rPr dirty="0" sz="2550" spc="135">
                <a:latin typeface="Times New Roman"/>
                <a:cs typeface="Times New Roman"/>
              </a:rPr>
              <a:t>d</a:t>
            </a:r>
            <a:r>
              <a:rPr dirty="0" sz="2550">
                <a:latin typeface="Times New Roman"/>
                <a:cs typeface="Times New Roman"/>
              </a:rPr>
              <a:t>	</a:t>
            </a:r>
            <a:r>
              <a:rPr dirty="0" sz="2550" spc="260">
                <a:latin typeface="Times New Roman"/>
                <a:cs typeface="Times New Roman"/>
              </a:rPr>
              <a:t>M</a:t>
            </a:r>
            <a:r>
              <a:rPr dirty="0" sz="2550" spc="140">
                <a:latin typeface="Times New Roman"/>
                <a:cs typeface="Times New Roman"/>
              </a:rPr>
              <a:t>a</a:t>
            </a:r>
            <a:r>
              <a:rPr dirty="0" sz="2550" spc="130">
                <a:latin typeface="Times New Roman"/>
                <a:cs typeface="Times New Roman"/>
              </a:rPr>
              <a:t>k</a:t>
            </a:r>
            <a:r>
              <a:rPr dirty="0" sz="2550" spc="-20">
                <a:latin typeface="Times New Roman"/>
                <a:cs typeface="Times New Roman"/>
              </a:rPr>
              <a:t>e</a:t>
            </a:r>
            <a:r>
              <a:rPr dirty="0" sz="2550" spc="130">
                <a:latin typeface="Times New Roman"/>
                <a:cs typeface="Times New Roman"/>
              </a:rPr>
              <a:t>u</a:t>
            </a:r>
            <a:r>
              <a:rPr dirty="0" sz="2550" spc="90">
                <a:latin typeface="Times New Roman"/>
                <a:cs typeface="Times New Roman"/>
              </a:rPr>
              <a:t>p  </a:t>
            </a:r>
            <a:r>
              <a:rPr dirty="0" sz="2550" spc="90">
                <a:latin typeface="Times New Roman"/>
                <a:cs typeface="Times New Roman"/>
              </a:rPr>
              <a:t>Recommendations</a:t>
            </a: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550" spc="-60" b="1">
                <a:latin typeface="Times New Roman"/>
                <a:cs typeface="Times New Roman"/>
              </a:rPr>
              <a:t>Advantages:</a:t>
            </a:r>
            <a:endParaRPr sz="2550">
              <a:latin typeface="Times New Roman"/>
              <a:cs typeface="Times New Roman"/>
            </a:endParaRPr>
          </a:p>
          <a:p>
            <a:pPr marL="12700" marR="5080">
              <a:lnSpc>
                <a:spcPct val="102899"/>
              </a:lnSpc>
              <a:tabLst>
                <a:tab pos="1390650" algn="l"/>
                <a:tab pos="2644775" algn="l"/>
                <a:tab pos="3759200" algn="l"/>
                <a:tab pos="5191760" algn="l"/>
                <a:tab pos="6160770" algn="l"/>
                <a:tab pos="6699884" algn="l"/>
                <a:tab pos="8275320" algn="l"/>
              </a:tabLst>
            </a:pPr>
            <a:r>
              <a:rPr dirty="0" sz="2550" spc="120">
                <a:latin typeface="Times New Roman"/>
                <a:cs typeface="Times New Roman"/>
              </a:rPr>
              <a:t>P</a:t>
            </a:r>
            <a:r>
              <a:rPr dirty="0" sz="2550" spc="130">
                <a:latin typeface="Times New Roman"/>
                <a:cs typeface="Times New Roman"/>
              </a:rPr>
              <a:t>r</a:t>
            </a:r>
            <a:r>
              <a:rPr dirty="0" sz="2550" spc="130">
                <a:latin typeface="Times New Roman"/>
                <a:cs typeface="Times New Roman"/>
              </a:rPr>
              <a:t>o</a:t>
            </a:r>
            <a:r>
              <a:rPr dirty="0" sz="2550" spc="-5">
                <a:latin typeface="Times New Roman"/>
                <a:cs typeface="Times New Roman"/>
              </a:rPr>
              <a:t>v</a:t>
            </a:r>
            <a:r>
              <a:rPr dirty="0" sz="2550" spc="-20">
                <a:latin typeface="Times New Roman"/>
                <a:cs typeface="Times New Roman"/>
              </a:rPr>
              <a:t>i</a:t>
            </a:r>
            <a:r>
              <a:rPr dirty="0" sz="2550" spc="130">
                <a:latin typeface="Times New Roman"/>
                <a:cs typeface="Times New Roman"/>
              </a:rPr>
              <a:t>d</a:t>
            </a:r>
            <a:r>
              <a:rPr dirty="0" sz="2550" spc="-20">
                <a:latin typeface="Times New Roman"/>
                <a:cs typeface="Times New Roman"/>
              </a:rPr>
              <a:t>e</a:t>
            </a:r>
            <a:r>
              <a:rPr dirty="0" sz="2550" spc="-10">
                <a:latin typeface="Times New Roman"/>
                <a:cs typeface="Times New Roman"/>
              </a:rPr>
              <a:t>s</a:t>
            </a:r>
            <a:r>
              <a:rPr dirty="0" sz="2550">
                <a:latin typeface="Times New Roman"/>
                <a:cs typeface="Times New Roman"/>
              </a:rPr>
              <a:t>	</a:t>
            </a:r>
            <a:r>
              <a:rPr dirty="0" sz="2550" spc="135">
                <a:latin typeface="Times New Roman"/>
                <a:cs typeface="Times New Roman"/>
              </a:rPr>
              <a:t>t</a:t>
            </a:r>
            <a:r>
              <a:rPr dirty="0" sz="2550" spc="140">
                <a:latin typeface="Times New Roman"/>
                <a:cs typeface="Times New Roman"/>
              </a:rPr>
              <a:t>a</a:t>
            </a:r>
            <a:r>
              <a:rPr dirty="0" sz="2550" spc="-20">
                <a:latin typeface="Times New Roman"/>
                <a:cs typeface="Times New Roman"/>
              </a:rPr>
              <a:t>il</a:t>
            </a:r>
            <a:r>
              <a:rPr dirty="0" sz="2550" spc="130">
                <a:latin typeface="Times New Roman"/>
                <a:cs typeface="Times New Roman"/>
              </a:rPr>
              <a:t>o</a:t>
            </a:r>
            <a:r>
              <a:rPr dirty="0" sz="2550" spc="130">
                <a:latin typeface="Times New Roman"/>
                <a:cs typeface="Times New Roman"/>
              </a:rPr>
              <a:t>r</a:t>
            </a:r>
            <a:r>
              <a:rPr dirty="0" sz="2550" spc="-20">
                <a:latin typeface="Times New Roman"/>
                <a:cs typeface="Times New Roman"/>
              </a:rPr>
              <a:t>e</a:t>
            </a:r>
            <a:r>
              <a:rPr dirty="0" sz="2550" spc="135">
                <a:latin typeface="Times New Roman"/>
                <a:cs typeface="Times New Roman"/>
              </a:rPr>
              <a:t>d</a:t>
            </a:r>
            <a:r>
              <a:rPr dirty="0" sz="2550">
                <a:latin typeface="Times New Roman"/>
                <a:cs typeface="Times New Roman"/>
              </a:rPr>
              <a:t>	</a:t>
            </a:r>
            <a:r>
              <a:rPr dirty="0" sz="2550" spc="130">
                <a:latin typeface="Times New Roman"/>
                <a:cs typeface="Times New Roman"/>
              </a:rPr>
              <a:t>b</a:t>
            </a:r>
            <a:r>
              <a:rPr dirty="0" sz="2550" spc="-20">
                <a:latin typeface="Times New Roman"/>
                <a:cs typeface="Times New Roman"/>
              </a:rPr>
              <a:t>e</a:t>
            </a:r>
            <a:r>
              <a:rPr dirty="0" sz="2550" spc="140">
                <a:latin typeface="Times New Roman"/>
                <a:cs typeface="Times New Roman"/>
              </a:rPr>
              <a:t>a</a:t>
            </a:r>
            <a:r>
              <a:rPr dirty="0" sz="2550" spc="130">
                <a:latin typeface="Times New Roman"/>
                <a:cs typeface="Times New Roman"/>
              </a:rPr>
              <a:t>u</a:t>
            </a:r>
            <a:r>
              <a:rPr dirty="0" sz="2550" spc="135">
                <a:latin typeface="Times New Roman"/>
                <a:cs typeface="Times New Roman"/>
              </a:rPr>
              <a:t>t</a:t>
            </a:r>
            <a:r>
              <a:rPr dirty="0" sz="2550">
                <a:latin typeface="Times New Roman"/>
                <a:cs typeface="Times New Roman"/>
              </a:rPr>
              <a:t>y</a:t>
            </a:r>
            <a:r>
              <a:rPr dirty="0" sz="2550">
                <a:latin typeface="Times New Roman"/>
                <a:cs typeface="Times New Roman"/>
              </a:rPr>
              <a:t>	</a:t>
            </a:r>
            <a:r>
              <a:rPr dirty="0" sz="2550" spc="-15">
                <a:latin typeface="Times New Roman"/>
                <a:cs typeface="Times New Roman"/>
              </a:rPr>
              <a:t>s</a:t>
            </a:r>
            <a:r>
              <a:rPr dirty="0" sz="2550" spc="130">
                <a:latin typeface="Times New Roman"/>
                <a:cs typeface="Times New Roman"/>
              </a:rPr>
              <a:t>o</a:t>
            </a:r>
            <a:r>
              <a:rPr dirty="0" sz="2550" spc="-20">
                <a:latin typeface="Times New Roman"/>
                <a:cs typeface="Times New Roman"/>
              </a:rPr>
              <a:t>l</a:t>
            </a:r>
            <a:r>
              <a:rPr dirty="0" sz="2550" spc="130">
                <a:latin typeface="Times New Roman"/>
                <a:cs typeface="Times New Roman"/>
              </a:rPr>
              <a:t>u</a:t>
            </a:r>
            <a:r>
              <a:rPr dirty="0" sz="2550" spc="135">
                <a:latin typeface="Times New Roman"/>
                <a:cs typeface="Times New Roman"/>
              </a:rPr>
              <a:t>t</a:t>
            </a:r>
            <a:r>
              <a:rPr dirty="0" sz="2550" spc="-20">
                <a:latin typeface="Times New Roman"/>
                <a:cs typeface="Times New Roman"/>
              </a:rPr>
              <a:t>i</a:t>
            </a:r>
            <a:r>
              <a:rPr dirty="0" sz="2550" spc="130">
                <a:latin typeface="Times New Roman"/>
                <a:cs typeface="Times New Roman"/>
              </a:rPr>
              <a:t>on</a:t>
            </a:r>
            <a:r>
              <a:rPr dirty="0" sz="2550" spc="-10">
                <a:latin typeface="Times New Roman"/>
                <a:cs typeface="Times New Roman"/>
              </a:rPr>
              <a:t>s</a:t>
            </a:r>
            <a:r>
              <a:rPr dirty="0" sz="2550">
                <a:latin typeface="Times New Roman"/>
                <a:cs typeface="Times New Roman"/>
              </a:rPr>
              <a:t>	</a:t>
            </a:r>
            <a:r>
              <a:rPr dirty="0" sz="2550" spc="130">
                <a:latin typeface="Times New Roman"/>
                <a:cs typeface="Times New Roman"/>
              </a:rPr>
              <a:t>b</a:t>
            </a:r>
            <a:r>
              <a:rPr dirty="0" sz="2550" spc="140">
                <a:latin typeface="Times New Roman"/>
                <a:cs typeface="Times New Roman"/>
              </a:rPr>
              <a:t>a</a:t>
            </a:r>
            <a:r>
              <a:rPr dirty="0" sz="2550" spc="-15">
                <a:latin typeface="Times New Roman"/>
                <a:cs typeface="Times New Roman"/>
              </a:rPr>
              <a:t>s</a:t>
            </a:r>
            <a:r>
              <a:rPr dirty="0" sz="2550" spc="-20">
                <a:latin typeface="Times New Roman"/>
                <a:cs typeface="Times New Roman"/>
              </a:rPr>
              <a:t>e</a:t>
            </a:r>
            <a:r>
              <a:rPr dirty="0" sz="2550" spc="135">
                <a:latin typeface="Times New Roman"/>
                <a:cs typeface="Times New Roman"/>
              </a:rPr>
              <a:t>d</a:t>
            </a:r>
            <a:r>
              <a:rPr dirty="0" sz="2550">
                <a:latin typeface="Times New Roman"/>
                <a:cs typeface="Times New Roman"/>
              </a:rPr>
              <a:t>	</a:t>
            </a:r>
            <a:r>
              <a:rPr dirty="0" sz="2550" spc="130">
                <a:latin typeface="Times New Roman"/>
                <a:cs typeface="Times New Roman"/>
              </a:rPr>
              <a:t>o</a:t>
            </a:r>
            <a:r>
              <a:rPr dirty="0" sz="2550" spc="135">
                <a:latin typeface="Times New Roman"/>
                <a:cs typeface="Times New Roman"/>
              </a:rPr>
              <a:t>n</a:t>
            </a:r>
            <a:r>
              <a:rPr dirty="0" sz="2550">
                <a:latin typeface="Times New Roman"/>
                <a:cs typeface="Times New Roman"/>
              </a:rPr>
              <a:t>	</a:t>
            </a:r>
            <a:r>
              <a:rPr dirty="0" sz="2550" spc="-20">
                <a:latin typeface="Times New Roman"/>
                <a:cs typeface="Times New Roman"/>
              </a:rPr>
              <a:t>i</a:t>
            </a:r>
            <a:r>
              <a:rPr dirty="0" sz="2550" spc="130">
                <a:latin typeface="Times New Roman"/>
                <a:cs typeface="Times New Roman"/>
              </a:rPr>
              <a:t>nd</a:t>
            </a:r>
            <a:r>
              <a:rPr dirty="0" sz="2550" spc="-20">
                <a:latin typeface="Times New Roman"/>
                <a:cs typeface="Times New Roman"/>
              </a:rPr>
              <a:t>i</a:t>
            </a:r>
            <a:r>
              <a:rPr dirty="0" sz="2550" spc="-5">
                <a:latin typeface="Times New Roman"/>
                <a:cs typeface="Times New Roman"/>
              </a:rPr>
              <a:t>v</a:t>
            </a:r>
            <a:r>
              <a:rPr dirty="0" sz="2550" spc="-20">
                <a:latin typeface="Times New Roman"/>
                <a:cs typeface="Times New Roman"/>
              </a:rPr>
              <a:t>i</a:t>
            </a:r>
            <a:r>
              <a:rPr dirty="0" sz="2550" spc="130">
                <a:latin typeface="Times New Roman"/>
                <a:cs typeface="Times New Roman"/>
              </a:rPr>
              <a:t>du</a:t>
            </a:r>
            <a:r>
              <a:rPr dirty="0" sz="2550" spc="140">
                <a:latin typeface="Times New Roman"/>
                <a:cs typeface="Times New Roman"/>
              </a:rPr>
              <a:t>a</a:t>
            </a:r>
            <a:r>
              <a:rPr dirty="0" sz="2550" spc="-15">
                <a:latin typeface="Times New Roman"/>
                <a:cs typeface="Times New Roman"/>
              </a:rPr>
              <a:t>l</a:t>
            </a:r>
            <a:r>
              <a:rPr dirty="0" sz="2550">
                <a:latin typeface="Times New Roman"/>
                <a:cs typeface="Times New Roman"/>
              </a:rPr>
              <a:t>	</a:t>
            </a:r>
            <a:r>
              <a:rPr dirty="0" sz="2550" spc="-15">
                <a:latin typeface="Times New Roman"/>
                <a:cs typeface="Times New Roman"/>
              </a:rPr>
              <a:t>s</a:t>
            </a:r>
            <a:r>
              <a:rPr dirty="0" sz="2550" spc="130">
                <a:latin typeface="Times New Roman"/>
                <a:cs typeface="Times New Roman"/>
              </a:rPr>
              <a:t>k</a:t>
            </a:r>
            <a:r>
              <a:rPr dirty="0" sz="2550" spc="-20">
                <a:latin typeface="Times New Roman"/>
                <a:cs typeface="Times New Roman"/>
              </a:rPr>
              <a:t>i</a:t>
            </a:r>
            <a:r>
              <a:rPr dirty="0" sz="2550" spc="90">
                <a:latin typeface="Times New Roman"/>
                <a:cs typeface="Times New Roman"/>
              </a:rPr>
              <a:t>n  </a:t>
            </a:r>
            <a:r>
              <a:rPr dirty="0" sz="2550" spc="60">
                <a:latin typeface="Times New Roman"/>
                <a:cs typeface="Times New Roman"/>
              </a:rPr>
              <a:t>type,</a:t>
            </a:r>
            <a:r>
              <a:rPr dirty="0" sz="2550" spc="-5">
                <a:latin typeface="Times New Roman"/>
                <a:cs typeface="Times New Roman"/>
              </a:rPr>
              <a:t> </a:t>
            </a:r>
            <a:r>
              <a:rPr dirty="0" sz="2550" spc="45">
                <a:latin typeface="Times New Roman"/>
                <a:cs typeface="Times New Roman"/>
              </a:rPr>
              <a:t>age,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135">
                <a:latin typeface="Times New Roman"/>
                <a:cs typeface="Times New Roman"/>
              </a:rPr>
              <a:t>and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65">
                <a:latin typeface="Times New Roman"/>
                <a:cs typeface="Times New Roman"/>
              </a:rPr>
              <a:t>melanin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85">
                <a:latin typeface="Times New Roman"/>
                <a:cs typeface="Times New Roman"/>
              </a:rPr>
              <a:t>content.</a:t>
            </a:r>
            <a:endParaRPr sz="2550">
              <a:latin typeface="Times New Roman"/>
              <a:cs typeface="Times New Roman"/>
            </a:endParaRPr>
          </a:p>
          <a:p>
            <a:pPr marL="12700" marR="5080">
              <a:lnSpc>
                <a:spcPct val="102899"/>
              </a:lnSpc>
              <a:tabLst>
                <a:tab pos="1196340" algn="l"/>
                <a:tab pos="2641600" algn="l"/>
                <a:tab pos="3151505" algn="l"/>
                <a:tab pos="4752340" algn="l"/>
                <a:tab pos="5299710" algn="l"/>
                <a:tab pos="6379210" algn="l"/>
              </a:tabLst>
            </a:pPr>
            <a:r>
              <a:rPr dirty="0" sz="2550" spc="260">
                <a:latin typeface="Times New Roman"/>
                <a:cs typeface="Times New Roman"/>
              </a:rPr>
              <a:t>U</a:t>
            </a:r>
            <a:r>
              <a:rPr dirty="0" sz="2550" spc="135">
                <a:latin typeface="Times New Roman"/>
                <a:cs typeface="Times New Roman"/>
              </a:rPr>
              <a:t>t</a:t>
            </a:r>
            <a:r>
              <a:rPr dirty="0" sz="2550" spc="-20">
                <a:latin typeface="Times New Roman"/>
                <a:cs typeface="Times New Roman"/>
              </a:rPr>
              <a:t>ili</a:t>
            </a:r>
            <a:r>
              <a:rPr dirty="0" sz="2550" spc="-20">
                <a:latin typeface="Times New Roman"/>
                <a:cs typeface="Times New Roman"/>
              </a:rPr>
              <a:t>ze</a:t>
            </a:r>
            <a:r>
              <a:rPr dirty="0" sz="2550" spc="-10">
                <a:latin typeface="Times New Roman"/>
                <a:cs typeface="Times New Roman"/>
              </a:rPr>
              <a:t>s</a:t>
            </a:r>
            <a:r>
              <a:rPr dirty="0" sz="2550">
                <a:latin typeface="Times New Roman"/>
                <a:cs typeface="Times New Roman"/>
              </a:rPr>
              <a:t>	</a:t>
            </a:r>
            <a:r>
              <a:rPr dirty="0" sz="2550" spc="140">
                <a:latin typeface="Times New Roman"/>
                <a:cs typeface="Times New Roman"/>
              </a:rPr>
              <a:t>a</a:t>
            </a:r>
            <a:r>
              <a:rPr dirty="0" sz="2550" spc="130">
                <a:latin typeface="Times New Roman"/>
                <a:cs typeface="Times New Roman"/>
              </a:rPr>
              <a:t>d</a:t>
            </a:r>
            <a:r>
              <a:rPr dirty="0" sz="2550" spc="-5">
                <a:latin typeface="Times New Roman"/>
                <a:cs typeface="Times New Roman"/>
              </a:rPr>
              <a:t>v</a:t>
            </a:r>
            <a:r>
              <a:rPr dirty="0" sz="2550" spc="140">
                <a:latin typeface="Times New Roman"/>
                <a:cs typeface="Times New Roman"/>
              </a:rPr>
              <a:t>a</a:t>
            </a:r>
            <a:r>
              <a:rPr dirty="0" sz="2550" spc="130">
                <a:latin typeface="Times New Roman"/>
                <a:cs typeface="Times New Roman"/>
              </a:rPr>
              <a:t>n</a:t>
            </a:r>
            <a:r>
              <a:rPr dirty="0" sz="2550" spc="-20">
                <a:latin typeface="Times New Roman"/>
                <a:cs typeface="Times New Roman"/>
              </a:rPr>
              <a:t>ce</a:t>
            </a:r>
            <a:r>
              <a:rPr dirty="0" sz="2550" spc="135">
                <a:latin typeface="Times New Roman"/>
                <a:cs typeface="Times New Roman"/>
              </a:rPr>
              <a:t>d</a:t>
            </a:r>
            <a:r>
              <a:rPr dirty="0" sz="2550">
                <a:latin typeface="Times New Roman"/>
                <a:cs typeface="Times New Roman"/>
              </a:rPr>
              <a:t>	</a:t>
            </a:r>
            <a:r>
              <a:rPr dirty="0" sz="2550" spc="125">
                <a:latin typeface="Times New Roman"/>
                <a:cs typeface="Times New Roman"/>
              </a:rPr>
              <a:t>A</a:t>
            </a:r>
            <a:r>
              <a:rPr dirty="0" sz="2550" spc="135">
                <a:latin typeface="Times New Roman"/>
                <a:cs typeface="Times New Roman"/>
              </a:rPr>
              <a:t>I</a:t>
            </a:r>
            <a:r>
              <a:rPr dirty="0" sz="2550">
                <a:latin typeface="Times New Roman"/>
                <a:cs typeface="Times New Roman"/>
              </a:rPr>
              <a:t>	</a:t>
            </a:r>
            <a:r>
              <a:rPr dirty="0" sz="2550" spc="135">
                <a:latin typeface="Times New Roman"/>
                <a:cs typeface="Times New Roman"/>
              </a:rPr>
              <a:t>t</a:t>
            </a:r>
            <a:r>
              <a:rPr dirty="0" sz="2550" spc="-20">
                <a:latin typeface="Times New Roman"/>
                <a:cs typeface="Times New Roman"/>
              </a:rPr>
              <a:t>ec</a:t>
            </a:r>
            <a:r>
              <a:rPr dirty="0" sz="2550" spc="130">
                <a:latin typeface="Times New Roman"/>
                <a:cs typeface="Times New Roman"/>
              </a:rPr>
              <a:t>hn</a:t>
            </a:r>
            <a:r>
              <a:rPr dirty="0" sz="2550" spc="-20">
                <a:latin typeface="Times New Roman"/>
                <a:cs typeface="Times New Roman"/>
              </a:rPr>
              <a:t>i</a:t>
            </a:r>
            <a:r>
              <a:rPr dirty="0" sz="2550" spc="130">
                <a:latin typeface="Times New Roman"/>
                <a:cs typeface="Times New Roman"/>
              </a:rPr>
              <a:t>qu</a:t>
            </a:r>
            <a:r>
              <a:rPr dirty="0" sz="2550" spc="-20">
                <a:latin typeface="Times New Roman"/>
                <a:cs typeface="Times New Roman"/>
              </a:rPr>
              <a:t>e</a:t>
            </a:r>
            <a:r>
              <a:rPr dirty="0" sz="2550" spc="-10">
                <a:latin typeface="Times New Roman"/>
                <a:cs typeface="Times New Roman"/>
              </a:rPr>
              <a:t>s</a:t>
            </a:r>
            <a:r>
              <a:rPr dirty="0" sz="2550">
                <a:latin typeface="Times New Roman"/>
                <a:cs typeface="Times New Roman"/>
              </a:rPr>
              <a:t>	</a:t>
            </a:r>
            <a:r>
              <a:rPr dirty="0" sz="2550" spc="-5">
                <a:latin typeface="Times New Roman"/>
                <a:cs typeface="Times New Roman"/>
              </a:rPr>
              <a:t>f</a:t>
            </a:r>
            <a:r>
              <a:rPr dirty="0" sz="2550" spc="130">
                <a:latin typeface="Times New Roman"/>
                <a:cs typeface="Times New Roman"/>
              </a:rPr>
              <a:t>o</a:t>
            </a:r>
            <a:r>
              <a:rPr dirty="0" sz="2550" spc="135">
                <a:latin typeface="Times New Roman"/>
                <a:cs typeface="Times New Roman"/>
              </a:rPr>
              <a:t>r</a:t>
            </a:r>
            <a:r>
              <a:rPr dirty="0" sz="2550">
                <a:latin typeface="Times New Roman"/>
                <a:cs typeface="Times New Roman"/>
              </a:rPr>
              <a:t>	</a:t>
            </a:r>
            <a:r>
              <a:rPr dirty="0" sz="2550" spc="130">
                <a:latin typeface="Times New Roman"/>
                <a:cs typeface="Times New Roman"/>
              </a:rPr>
              <a:t>p</a:t>
            </a:r>
            <a:r>
              <a:rPr dirty="0" sz="2550" spc="130">
                <a:latin typeface="Times New Roman"/>
                <a:cs typeface="Times New Roman"/>
              </a:rPr>
              <a:t>r</a:t>
            </a:r>
            <a:r>
              <a:rPr dirty="0" sz="2550" spc="-20">
                <a:latin typeface="Times New Roman"/>
                <a:cs typeface="Times New Roman"/>
              </a:rPr>
              <a:t>ec</a:t>
            </a:r>
            <a:r>
              <a:rPr dirty="0" sz="2550" spc="-20">
                <a:latin typeface="Times New Roman"/>
                <a:cs typeface="Times New Roman"/>
              </a:rPr>
              <a:t>i</a:t>
            </a:r>
            <a:r>
              <a:rPr dirty="0" sz="2550" spc="-15">
                <a:latin typeface="Times New Roman"/>
                <a:cs typeface="Times New Roman"/>
              </a:rPr>
              <a:t>s</a:t>
            </a:r>
            <a:r>
              <a:rPr dirty="0" sz="2550" spc="-15">
                <a:latin typeface="Times New Roman"/>
                <a:cs typeface="Times New Roman"/>
              </a:rPr>
              <a:t>e</a:t>
            </a:r>
            <a:r>
              <a:rPr dirty="0" sz="2550">
                <a:latin typeface="Times New Roman"/>
                <a:cs typeface="Times New Roman"/>
              </a:rPr>
              <a:t>	</a:t>
            </a:r>
            <a:r>
              <a:rPr dirty="0" sz="2550" spc="130">
                <a:latin typeface="Times New Roman"/>
                <a:cs typeface="Times New Roman"/>
              </a:rPr>
              <a:t>r</a:t>
            </a:r>
            <a:r>
              <a:rPr dirty="0" sz="2550" spc="-20">
                <a:latin typeface="Times New Roman"/>
                <a:cs typeface="Times New Roman"/>
              </a:rPr>
              <a:t>ec</a:t>
            </a:r>
            <a:r>
              <a:rPr dirty="0" sz="2550" spc="130">
                <a:latin typeface="Times New Roman"/>
                <a:cs typeface="Times New Roman"/>
              </a:rPr>
              <a:t>o</a:t>
            </a:r>
            <a:r>
              <a:rPr dirty="0" sz="2550" spc="114">
                <a:latin typeface="Times New Roman"/>
                <a:cs typeface="Times New Roman"/>
              </a:rPr>
              <a:t>mm</a:t>
            </a:r>
            <a:r>
              <a:rPr dirty="0" sz="2550" spc="-20">
                <a:latin typeface="Times New Roman"/>
                <a:cs typeface="Times New Roman"/>
              </a:rPr>
              <a:t>e</a:t>
            </a:r>
            <a:r>
              <a:rPr dirty="0" sz="2550" spc="130">
                <a:latin typeface="Times New Roman"/>
                <a:cs typeface="Times New Roman"/>
              </a:rPr>
              <a:t>nd</a:t>
            </a:r>
            <a:r>
              <a:rPr dirty="0" sz="2550" spc="140">
                <a:latin typeface="Times New Roman"/>
                <a:cs typeface="Times New Roman"/>
              </a:rPr>
              <a:t>a</a:t>
            </a:r>
            <a:r>
              <a:rPr dirty="0" sz="2550" spc="135">
                <a:latin typeface="Times New Roman"/>
                <a:cs typeface="Times New Roman"/>
              </a:rPr>
              <a:t>t</a:t>
            </a:r>
            <a:r>
              <a:rPr dirty="0" sz="2550" spc="-20">
                <a:latin typeface="Times New Roman"/>
                <a:cs typeface="Times New Roman"/>
              </a:rPr>
              <a:t>i</a:t>
            </a:r>
            <a:r>
              <a:rPr dirty="0" sz="2550" spc="130">
                <a:latin typeface="Times New Roman"/>
                <a:cs typeface="Times New Roman"/>
              </a:rPr>
              <a:t>on</a:t>
            </a:r>
            <a:r>
              <a:rPr dirty="0" sz="2550" spc="-10">
                <a:latin typeface="Times New Roman"/>
                <a:cs typeface="Times New Roman"/>
              </a:rPr>
              <a:t>s  </a:t>
            </a:r>
            <a:r>
              <a:rPr dirty="0" sz="2550" spc="135">
                <a:latin typeface="Times New Roman"/>
                <a:cs typeface="Times New Roman"/>
              </a:rPr>
              <a:t>and</a:t>
            </a:r>
            <a:r>
              <a:rPr dirty="0" sz="2550" spc="-5">
                <a:latin typeface="Times New Roman"/>
                <a:cs typeface="Times New Roman"/>
              </a:rPr>
              <a:t> </a:t>
            </a:r>
            <a:r>
              <a:rPr dirty="0" sz="2550" spc="60">
                <a:latin typeface="Times New Roman"/>
                <a:cs typeface="Times New Roman"/>
              </a:rPr>
              <a:t>user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60">
                <a:latin typeface="Times New Roman"/>
                <a:cs typeface="Times New Roman"/>
              </a:rPr>
              <a:t>satisfaction.</a:t>
            </a:r>
            <a:endParaRPr sz="2550">
              <a:latin typeface="Times New Roman"/>
              <a:cs typeface="Times New Roman"/>
            </a:endParaRPr>
          </a:p>
          <a:p>
            <a:pPr marL="12700" marR="5080">
              <a:lnSpc>
                <a:spcPct val="102899"/>
              </a:lnSpc>
              <a:spcBef>
                <a:spcPts val="5"/>
              </a:spcBef>
              <a:tabLst>
                <a:tab pos="1671320" algn="l"/>
                <a:tab pos="2236470" algn="l"/>
                <a:tab pos="3478529" algn="l"/>
                <a:tab pos="4493895" algn="l"/>
                <a:tab pos="5235575" algn="l"/>
                <a:tab pos="5892165" algn="l"/>
                <a:tab pos="6798945" algn="l"/>
                <a:tab pos="7665720" algn="l"/>
              </a:tabLst>
            </a:pPr>
            <a:r>
              <a:rPr dirty="0" sz="2550" spc="125">
                <a:latin typeface="Times New Roman"/>
                <a:cs typeface="Times New Roman"/>
              </a:rPr>
              <a:t>A</a:t>
            </a:r>
            <a:r>
              <a:rPr dirty="0" sz="2550" spc="130">
                <a:latin typeface="Times New Roman"/>
                <a:cs typeface="Times New Roman"/>
              </a:rPr>
              <a:t>u</a:t>
            </a:r>
            <a:r>
              <a:rPr dirty="0" sz="2550" spc="135">
                <a:latin typeface="Times New Roman"/>
                <a:cs typeface="Times New Roman"/>
              </a:rPr>
              <a:t>t</a:t>
            </a:r>
            <a:r>
              <a:rPr dirty="0" sz="2550" spc="130">
                <a:latin typeface="Times New Roman"/>
                <a:cs typeface="Times New Roman"/>
              </a:rPr>
              <a:t>o</a:t>
            </a:r>
            <a:r>
              <a:rPr dirty="0" sz="2550" spc="114">
                <a:latin typeface="Times New Roman"/>
                <a:cs typeface="Times New Roman"/>
              </a:rPr>
              <a:t>m</a:t>
            </a:r>
            <a:r>
              <a:rPr dirty="0" sz="2550" spc="140">
                <a:latin typeface="Times New Roman"/>
                <a:cs typeface="Times New Roman"/>
              </a:rPr>
              <a:t>a</a:t>
            </a:r>
            <a:r>
              <a:rPr dirty="0" sz="2550" spc="135">
                <a:latin typeface="Times New Roman"/>
                <a:cs typeface="Times New Roman"/>
              </a:rPr>
              <a:t>t</a:t>
            </a:r>
            <a:r>
              <a:rPr dirty="0" sz="2550" spc="-20">
                <a:latin typeface="Times New Roman"/>
                <a:cs typeface="Times New Roman"/>
              </a:rPr>
              <a:t>e</a:t>
            </a:r>
            <a:r>
              <a:rPr dirty="0" sz="2550" spc="-10">
                <a:latin typeface="Times New Roman"/>
                <a:cs typeface="Times New Roman"/>
              </a:rPr>
              <a:t>s</a:t>
            </a:r>
            <a:r>
              <a:rPr dirty="0" sz="2550">
                <a:latin typeface="Times New Roman"/>
                <a:cs typeface="Times New Roman"/>
              </a:rPr>
              <a:t>	</a:t>
            </a:r>
            <a:r>
              <a:rPr dirty="0" sz="2550" spc="135">
                <a:latin typeface="Times New Roman"/>
                <a:cs typeface="Times New Roman"/>
              </a:rPr>
              <a:t>t</a:t>
            </a:r>
            <a:r>
              <a:rPr dirty="0" sz="2550" spc="130">
                <a:latin typeface="Times New Roman"/>
                <a:cs typeface="Times New Roman"/>
              </a:rPr>
              <a:t>h</a:t>
            </a:r>
            <a:r>
              <a:rPr dirty="0" sz="2550" spc="-15">
                <a:latin typeface="Times New Roman"/>
                <a:cs typeface="Times New Roman"/>
              </a:rPr>
              <a:t>e</a:t>
            </a:r>
            <a:r>
              <a:rPr dirty="0" sz="2550">
                <a:latin typeface="Times New Roman"/>
                <a:cs typeface="Times New Roman"/>
              </a:rPr>
              <a:t>	</a:t>
            </a:r>
            <a:r>
              <a:rPr dirty="0" sz="2550" spc="130">
                <a:latin typeface="Times New Roman"/>
                <a:cs typeface="Times New Roman"/>
              </a:rPr>
              <a:t>p</a:t>
            </a:r>
            <a:r>
              <a:rPr dirty="0" sz="2550" spc="130">
                <a:latin typeface="Times New Roman"/>
                <a:cs typeface="Times New Roman"/>
              </a:rPr>
              <a:t>r</a:t>
            </a:r>
            <a:r>
              <a:rPr dirty="0" sz="2550" spc="130">
                <a:latin typeface="Times New Roman"/>
                <a:cs typeface="Times New Roman"/>
              </a:rPr>
              <a:t>o</a:t>
            </a:r>
            <a:r>
              <a:rPr dirty="0" sz="2550" spc="-20">
                <a:latin typeface="Times New Roman"/>
                <a:cs typeface="Times New Roman"/>
              </a:rPr>
              <a:t>ce</a:t>
            </a:r>
            <a:r>
              <a:rPr dirty="0" sz="2550" spc="-15">
                <a:latin typeface="Times New Roman"/>
                <a:cs typeface="Times New Roman"/>
              </a:rPr>
              <a:t>ss</a:t>
            </a:r>
            <a:r>
              <a:rPr dirty="0" sz="2550" spc="55">
                <a:latin typeface="Times New Roman"/>
                <a:cs typeface="Times New Roman"/>
              </a:rPr>
              <a:t>,</a:t>
            </a:r>
            <a:r>
              <a:rPr dirty="0" sz="2550">
                <a:latin typeface="Times New Roman"/>
                <a:cs typeface="Times New Roman"/>
              </a:rPr>
              <a:t>	</a:t>
            </a:r>
            <a:r>
              <a:rPr dirty="0" sz="2550" spc="-15">
                <a:latin typeface="Times New Roman"/>
                <a:cs typeface="Times New Roman"/>
              </a:rPr>
              <a:t>s</a:t>
            </a:r>
            <a:r>
              <a:rPr dirty="0" sz="2550" spc="140">
                <a:latin typeface="Times New Roman"/>
                <a:cs typeface="Times New Roman"/>
              </a:rPr>
              <a:t>a</a:t>
            </a:r>
            <a:r>
              <a:rPr dirty="0" sz="2550" spc="-5">
                <a:latin typeface="Times New Roman"/>
                <a:cs typeface="Times New Roman"/>
              </a:rPr>
              <a:t>v</a:t>
            </a:r>
            <a:r>
              <a:rPr dirty="0" sz="2550" spc="-20">
                <a:latin typeface="Times New Roman"/>
                <a:cs typeface="Times New Roman"/>
              </a:rPr>
              <a:t>i</a:t>
            </a:r>
            <a:r>
              <a:rPr dirty="0" sz="2550" spc="130">
                <a:latin typeface="Times New Roman"/>
                <a:cs typeface="Times New Roman"/>
              </a:rPr>
              <a:t>n</a:t>
            </a:r>
            <a:r>
              <a:rPr dirty="0" sz="2550">
                <a:latin typeface="Times New Roman"/>
                <a:cs typeface="Times New Roman"/>
              </a:rPr>
              <a:t>g</a:t>
            </a:r>
            <a:r>
              <a:rPr dirty="0" sz="2550">
                <a:latin typeface="Times New Roman"/>
                <a:cs typeface="Times New Roman"/>
              </a:rPr>
              <a:t>	</a:t>
            </a:r>
            <a:r>
              <a:rPr dirty="0" sz="2550" spc="135">
                <a:latin typeface="Times New Roman"/>
                <a:cs typeface="Times New Roman"/>
              </a:rPr>
              <a:t>t</a:t>
            </a:r>
            <a:r>
              <a:rPr dirty="0" sz="2550" spc="-20">
                <a:latin typeface="Times New Roman"/>
                <a:cs typeface="Times New Roman"/>
              </a:rPr>
              <a:t>i</a:t>
            </a:r>
            <a:r>
              <a:rPr dirty="0" sz="2550" spc="114">
                <a:latin typeface="Times New Roman"/>
                <a:cs typeface="Times New Roman"/>
              </a:rPr>
              <a:t>m</a:t>
            </a:r>
            <a:r>
              <a:rPr dirty="0" sz="2550" spc="-15">
                <a:latin typeface="Times New Roman"/>
                <a:cs typeface="Times New Roman"/>
              </a:rPr>
              <a:t>e</a:t>
            </a:r>
            <a:r>
              <a:rPr dirty="0" sz="2550">
                <a:latin typeface="Times New Roman"/>
                <a:cs typeface="Times New Roman"/>
              </a:rPr>
              <a:t>	</a:t>
            </a:r>
            <a:r>
              <a:rPr dirty="0" sz="2550" spc="140">
                <a:latin typeface="Times New Roman"/>
                <a:cs typeface="Times New Roman"/>
              </a:rPr>
              <a:t>a</a:t>
            </a:r>
            <a:r>
              <a:rPr dirty="0" sz="2550" spc="130">
                <a:latin typeface="Times New Roman"/>
                <a:cs typeface="Times New Roman"/>
              </a:rPr>
              <a:t>n</a:t>
            </a:r>
            <a:r>
              <a:rPr dirty="0" sz="2550" spc="135">
                <a:latin typeface="Times New Roman"/>
                <a:cs typeface="Times New Roman"/>
              </a:rPr>
              <a:t>d</a:t>
            </a:r>
            <a:r>
              <a:rPr dirty="0" sz="2550">
                <a:latin typeface="Times New Roman"/>
                <a:cs typeface="Times New Roman"/>
              </a:rPr>
              <a:t>	</a:t>
            </a:r>
            <a:r>
              <a:rPr dirty="0" sz="2550" spc="-20">
                <a:latin typeface="Times New Roman"/>
                <a:cs typeface="Times New Roman"/>
              </a:rPr>
              <a:t>e</a:t>
            </a:r>
            <a:r>
              <a:rPr dirty="0" sz="2550" spc="-5">
                <a:latin typeface="Times New Roman"/>
                <a:cs typeface="Times New Roman"/>
              </a:rPr>
              <a:t>ff</a:t>
            </a:r>
            <a:r>
              <a:rPr dirty="0" sz="2550" spc="130">
                <a:latin typeface="Times New Roman"/>
                <a:cs typeface="Times New Roman"/>
              </a:rPr>
              <a:t>o</a:t>
            </a:r>
            <a:r>
              <a:rPr dirty="0" sz="2550" spc="130">
                <a:latin typeface="Times New Roman"/>
                <a:cs typeface="Times New Roman"/>
              </a:rPr>
              <a:t>r</a:t>
            </a:r>
            <a:r>
              <a:rPr dirty="0" sz="2550" spc="140">
                <a:latin typeface="Times New Roman"/>
                <a:cs typeface="Times New Roman"/>
              </a:rPr>
              <a:t>t</a:t>
            </a:r>
            <a:r>
              <a:rPr dirty="0" sz="2550">
                <a:latin typeface="Times New Roman"/>
                <a:cs typeface="Times New Roman"/>
              </a:rPr>
              <a:t>	</a:t>
            </a:r>
            <a:r>
              <a:rPr dirty="0" sz="2550" spc="-10">
                <a:latin typeface="Times New Roman"/>
                <a:cs typeface="Times New Roman"/>
              </a:rPr>
              <a:t>w</a:t>
            </a:r>
            <a:r>
              <a:rPr dirty="0" sz="2550" spc="130">
                <a:latin typeface="Times New Roman"/>
                <a:cs typeface="Times New Roman"/>
              </a:rPr>
              <a:t>h</a:t>
            </a:r>
            <a:r>
              <a:rPr dirty="0" sz="2550" spc="-20">
                <a:latin typeface="Times New Roman"/>
                <a:cs typeface="Times New Roman"/>
              </a:rPr>
              <a:t>il</a:t>
            </a:r>
            <a:r>
              <a:rPr dirty="0" sz="2550" spc="-15">
                <a:latin typeface="Times New Roman"/>
                <a:cs typeface="Times New Roman"/>
              </a:rPr>
              <a:t>e</a:t>
            </a:r>
            <a:r>
              <a:rPr dirty="0" sz="2550">
                <a:latin typeface="Times New Roman"/>
                <a:cs typeface="Times New Roman"/>
              </a:rPr>
              <a:t>	</a:t>
            </a:r>
            <a:r>
              <a:rPr dirty="0" sz="2550" spc="-20">
                <a:latin typeface="Times New Roman"/>
                <a:cs typeface="Times New Roman"/>
              </a:rPr>
              <a:t>e</a:t>
            </a:r>
            <a:r>
              <a:rPr dirty="0" sz="2550" spc="130">
                <a:latin typeface="Times New Roman"/>
                <a:cs typeface="Times New Roman"/>
              </a:rPr>
              <a:t>n</a:t>
            </a:r>
            <a:r>
              <a:rPr dirty="0" sz="2550" spc="-15">
                <a:latin typeface="Times New Roman"/>
                <a:cs typeface="Times New Roman"/>
              </a:rPr>
              <a:t>s</a:t>
            </a:r>
            <a:r>
              <a:rPr dirty="0" sz="2550" spc="130">
                <a:latin typeface="Times New Roman"/>
                <a:cs typeface="Times New Roman"/>
              </a:rPr>
              <a:t>u</a:t>
            </a:r>
            <a:r>
              <a:rPr dirty="0" sz="2550" spc="130">
                <a:latin typeface="Times New Roman"/>
                <a:cs typeface="Times New Roman"/>
              </a:rPr>
              <a:t>r</a:t>
            </a:r>
            <a:r>
              <a:rPr dirty="0" sz="2550" spc="-20">
                <a:latin typeface="Times New Roman"/>
                <a:cs typeface="Times New Roman"/>
              </a:rPr>
              <a:t>i</a:t>
            </a:r>
            <a:r>
              <a:rPr dirty="0" sz="2550" spc="130">
                <a:latin typeface="Times New Roman"/>
                <a:cs typeface="Times New Roman"/>
              </a:rPr>
              <a:t>n</a:t>
            </a:r>
            <a:r>
              <a:rPr dirty="0" sz="2550">
                <a:latin typeface="Times New Roman"/>
                <a:cs typeface="Times New Roman"/>
              </a:rPr>
              <a:t>g  </a:t>
            </a:r>
            <a:r>
              <a:rPr dirty="0" sz="2550" spc="40">
                <a:latin typeface="Times New Roman"/>
                <a:cs typeface="Times New Roman"/>
              </a:rPr>
              <a:t>consistency.</a:t>
            </a: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550" spc="-40" b="1">
                <a:latin typeface="Times New Roman"/>
                <a:cs typeface="Times New Roman"/>
              </a:rPr>
              <a:t>Disadvantages:</a:t>
            </a:r>
            <a:endParaRPr sz="2550">
              <a:latin typeface="Times New Roman"/>
              <a:cs typeface="Times New Roman"/>
            </a:endParaRPr>
          </a:p>
          <a:p>
            <a:pPr marL="12700" marR="5080">
              <a:lnSpc>
                <a:spcPct val="102899"/>
              </a:lnSpc>
              <a:tabLst>
                <a:tab pos="1308100" algn="l"/>
                <a:tab pos="2282190" algn="l"/>
                <a:tab pos="2754630" algn="l"/>
                <a:tab pos="4483735" algn="l"/>
                <a:tab pos="5101590" algn="l"/>
                <a:tab pos="6292215" algn="l"/>
                <a:tab pos="7753984" algn="l"/>
              </a:tabLst>
            </a:pPr>
            <a:r>
              <a:rPr dirty="0" sz="2550" spc="140">
                <a:latin typeface="Times New Roman"/>
                <a:cs typeface="Times New Roman"/>
              </a:rPr>
              <a:t>L</a:t>
            </a:r>
            <a:r>
              <a:rPr dirty="0" sz="2550" spc="-20">
                <a:latin typeface="Times New Roman"/>
                <a:cs typeface="Times New Roman"/>
              </a:rPr>
              <a:t>i</a:t>
            </a:r>
            <a:r>
              <a:rPr dirty="0" sz="2550" spc="114">
                <a:latin typeface="Times New Roman"/>
                <a:cs typeface="Times New Roman"/>
              </a:rPr>
              <a:t>m</a:t>
            </a:r>
            <a:r>
              <a:rPr dirty="0" sz="2550" spc="-20">
                <a:latin typeface="Times New Roman"/>
                <a:cs typeface="Times New Roman"/>
              </a:rPr>
              <a:t>i</a:t>
            </a:r>
            <a:r>
              <a:rPr dirty="0" sz="2550" spc="135">
                <a:latin typeface="Times New Roman"/>
                <a:cs typeface="Times New Roman"/>
              </a:rPr>
              <a:t>t</a:t>
            </a:r>
            <a:r>
              <a:rPr dirty="0" sz="2550" spc="-20">
                <a:latin typeface="Times New Roman"/>
                <a:cs typeface="Times New Roman"/>
              </a:rPr>
              <a:t>e</a:t>
            </a:r>
            <a:r>
              <a:rPr dirty="0" sz="2550" spc="135">
                <a:latin typeface="Times New Roman"/>
                <a:cs typeface="Times New Roman"/>
              </a:rPr>
              <a:t>d</a:t>
            </a:r>
            <a:r>
              <a:rPr dirty="0" sz="2550">
                <a:latin typeface="Times New Roman"/>
                <a:cs typeface="Times New Roman"/>
              </a:rPr>
              <a:t>	</a:t>
            </a:r>
            <a:r>
              <a:rPr dirty="0" sz="2550" spc="-15">
                <a:latin typeface="Times New Roman"/>
                <a:cs typeface="Times New Roman"/>
              </a:rPr>
              <a:t>s</a:t>
            </a:r>
            <a:r>
              <a:rPr dirty="0" sz="2550" spc="-20">
                <a:latin typeface="Times New Roman"/>
                <a:cs typeface="Times New Roman"/>
              </a:rPr>
              <a:t>c</a:t>
            </a:r>
            <a:r>
              <a:rPr dirty="0" sz="2550" spc="130">
                <a:latin typeface="Times New Roman"/>
                <a:cs typeface="Times New Roman"/>
              </a:rPr>
              <a:t>op</a:t>
            </a:r>
            <a:r>
              <a:rPr dirty="0" sz="2550" spc="-15">
                <a:latin typeface="Times New Roman"/>
                <a:cs typeface="Times New Roman"/>
              </a:rPr>
              <a:t>e</a:t>
            </a:r>
            <a:r>
              <a:rPr dirty="0" sz="2550">
                <a:latin typeface="Times New Roman"/>
                <a:cs typeface="Times New Roman"/>
              </a:rPr>
              <a:t>	</a:t>
            </a:r>
            <a:r>
              <a:rPr dirty="0" sz="2550" spc="-20">
                <a:latin typeface="Times New Roman"/>
                <a:cs typeface="Times New Roman"/>
              </a:rPr>
              <a:t>i</a:t>
            </a:r>
            <a:r>
              <a:rPr dirty="0" sz="2550" spc="135">
                <a:latin typeface="Times New Roman"/>
                <a:cs typeface="Times New Roman"/>
              </a:rPr>
              <a:t>n</a:t>
            </a:r>
            <a:r>
              <a:rPr dirty="0" sz="2550">
                <a:latin typeface="Times New Roman"/>
                <a:cs typeface="Times New Roman"/>
              </a:rPr>
              <a:t>	</a:t>
            </a:r>
            <a:r>
              <a:rPr dirty="0" sz="2550" spc="140">
                <a:latin typeface="Times New Roman"/>
                <a:cs typeface="Times New Roman"/>
              </a:rPr>
              <a:t>a</a:t>
            </a:r>
            <a:r>
              <a:rPr dirty="0" sz="2550" spc="-20">
                <a:latin typeface="Times New Roman"/>
                <a:cs typeface="Times New Roman"/>
              </a:rPr>
              <a:t>cc</a:t>
            </a:r>
            <a:r>
              <a:rPr dirty="0" sz="2550" spc="130">
                <a:latin typeface="Times New Roman"/>
                <a:cs typeface="Times New Roman"/>
              </a:rPr>
              <a:t>oun</a:t>
            </a:r>
            <a:r>
              <a:rPr dirty="0" sz="2550" spc="135">
                <a:latin typeface="Times New Roman"/>
                <a:cs typeface="Times New Roman"/>
              </a:rPr>
              <a:t>t</a:t>
            </a:r>
            <a:r>
              <a:rPr dirty="0" sz="2550" spc="-20">
                <a:latin typeface="Times New Roman"/>
                <a:cs typeface="Times New Roman"/>
              </a:rPr>
              <a:t>i</a:t>
            </a:r>
            <a:r>
              <a:rPr dirty="0" sz="2550" spc="130">
                <a:latin typeface="Times New Roman"/>
                <a:cs typeface="Times New Roman"/>
              </a:rPr>
              <a:t>n</a:t>
            </a:r>
            <a:r>
              <a:rPr dirty="0" sz="2550">
                <a:latin typeface="Times New Roman"/>
                <a:cs typeface="Times New Roman"/>
              </a:rPr>
              <a:t>g</a:t>
            </a:r>
            <a:r>
              <a:rPr dirty="0" sz="2550">
                <a:latin typeface="Times New Roman"/>
                <a:cs typeface="Times New Roman"/>
              </a:rPr>
              <a:t>	</a:t>
            </a:r>
            <a:r>
              <a:rPr dirty="0" sz="2550" spc="-5">
                <a:latin typeface="Times New Roman"/>
                <a:cs typeface="Times New Roman"/>
              </a:rPr>
              <a:t>f</a:t>
            </a:r>
            <a:r>
              <a:rPr dirty="0" sz="2550" spc="130">
                <a:latin typeface="Times New Roman"/>
                <a:cs typeface="Times New Roman"/>
              </a:rPr>
              <a:t>o</a:t>
            </a:r>
            <a:r>
              <a:rPr dirty="0" sz="2550" spc="135">
                <a:latin typeface="Times New Roman"/>
                <a:cs typeface="Times New Roman"/>
              </a:rPr>
              <a:t>r</a:t>
            </a:r>
            <a:r>
              <a:rPr dirty="0" sz="2550">
                <a:latin typeface="Times New Roman"/>
                <a:cs typeface="Times New Roman"/>
              </a:rPr>
              <a:t>	</a:t>
            </a:r>
            <a:r>
              <a:rPr dirty="0" sz="2550" spc="130">
                <a:latin typeface="Times New Roman"/>
                <a:cs typeface="Times New Roman"/>
              </a:rPr>
              <a:t>r</a:t>
            </a:r>
            <a:r>
              <a:rPr dirty="0" sz="2550" spc="140">
                <a:latin typeface="Times New Roman"/>
                <a:cs typeface="Times New Roman"/>
              </a:rPr>
              <a:t>a</a:t>
            </a:r>
            <a:r>
              <a:rPr dirty="0" sz="2550" spc="130">
                <a:latin typeface="Times New Roman"/>
                <a:cs typeface="Times New Roman"/>
              </a:rPr>
              <a:t>p</a:t>
            </a:r>
            <a:r>
              <a:rPr dirty="0" sz="2550" spc="-20">
                <a:latin typeface="Times New Roman"/>
                <a:cs typeface="Times New Roman"/>
              </a:rPr>
              <a:t>i</a:t>
            </a:r>
            <a:r>
              <a:rPr dirty="0" sz="2550" spc="130">
                <a:latin typeface="Times New Roman"/>
                <a:cs typeface="Times New Roman"/>
              </a:rPr>
              <a:t>d</a:t>
            </a:r>
            <a:r>
              <a:rPr dirty="0" sz="2550" spc="-20">
                <a:latin typeface="Times New Roman"/>
                <a:cs typeface="Times New Roman"/>
              </a:rPr>
              <a:t>l</a:t>
            </a:r>
            <a:r>
              <a:rPr dirty="0" sz="2550">
                <a:latin typeface="Times New Roman"/>
                <a:cs typeface="Times New Roman"/>
              </a:rPr>
              <a:t>y</a:t>
            </a:r>
            <a:r>
              <a:rPr dirty="0" sz="2550">
                <a:latin typeface="Times New Roman"/>
                <a:cs typeface="Times New Roman"/>
              </a:rPr>
              <a:t>	</a:t>
            </a:r>
            <a:r>
              <a:rPr dirty="0" sz="2550" spc="-20">
                <a:latin typeface="Times New Roman"/>
                <a:cs typeface="Times New Roman"/>
              </a:rPr>
              <a:t>c</a:t>
            </a:r>
            <a:r>
              <a:rPr dirty="0" sz="2550" spc="130">
                <a:latin typeface="Times New Roman"/>
                <a:cs typeface="Times New Roman"/>
              </a:rPr>
              <a:t>h</a:t>
            </a:r>
            <a:r>
              <a:rPr dirty="0" sz="2550" spc="140">
                <a:latin typeface="Times New Roman"/>
                <a:cs typeface="Times New Roman"/>
              </a:rPr>
              <a:t>a</a:t>
            </a:r>
            <a:r>
              <a:rPr dirty="0" sz="2550" spc="130">
                <a:latin typeface="Times New Roman"/>
                <a:cs typeface="Times New Roman"/>
              </a:rPr>
              <a:t>n</a:t>
            </a:r>
            <a:r>
              <a:rPr dirty="0" sz="2550" spc="-5">
                <a:latin typeface="Times New Roman"/>
                <a:cs typeface="Times New Roman"/>
              </a:rPr>
              <a:t>g</a:t>
            </a:r>
            <a:r>
              <a:rPr dirty="0" sz="2550" spc="-20">
                <a:latin typeface="Times New Roman"/>
                <a:cs typeface="Times New Roman"/>
              </a:rPr>
              <a:t>i</a:t>
            </a:r>
            <a:r>
              <a:rPr dirty="0" sz="2550" spc="130">
                <a:latin typeface="Times New Roman"/>
                <a:cs typeface="Times New Roman"/>
              </a:rPr>
              <a:t>n</a:t>
            </a:r>
            <a:r>
              <a:rPr dirty="0" sz="2550">
                <a:latin typeface="Times New Roman"/>
                <a:cs typeface="Times New Roman"/>
              </a:rPr>
              <a:t>g</a:t>
            </a:r>
            <a:r>
              <a:rPr dirty="0" sz="2550">
                <a:latin typeface="Times New Roman"/>
                <a:cs typeface="Times New Roman"/>
              </a:rPr>
              <a:t>	</a:t>
            </a:r>
            <a:r>
              <a:rPr dirty="0" sz="2550" spc="130">
                <a:latin typeface="Times New Roman"/>
                <a:cs typeface="Times New Roman"/>
              </a:rPr>
              <a:t>p</a:t>
            </a:r>
            <a:r>
              <a:rPr dirty="0" sz="2550" spc="130">
                <a:latin typeface="Times New Roman"/>
                <a:cs typeface="Times New Roman"/>
              </a:rPr>
              <a:t>r</a:t>
            </a:r>
            <a:r>
              <a:rPr dirty="0" sz="2550" spc="130">
                <a:latin typeface="Times New Roman"/>
                <a:cs typeface="Times New Roman"/>
              </a:rPr>
              <a:t>odu</a:t>
            </a:r>
            <a:r>
              <a:rPr dirty="0" sz="2550" spc="-20">
                <a:latin typeface="Times New Roman"/>
                <a:cs typeface="Times New Roman"/>
              </a:rPr>
              <a:t>c</a:t>
            </a:r>
            <a:r>
              <a:rPr dirty="0" sz="2550" spc="130">
                <a:latin typeface="Times New Roman"/>
                <a:cs typeface="Times New Roman"/>
              </a:rPr>
              <a:t>t  </a:t>
            </a:r>
            <a:r>
              <a:rPr dirty="0" sz="2550" spc="50">
                <a:latin typeface="Times New Roman"/>
                <a:cs typeface="Times New Roman"/>
              </a:rPr>
              <a:t>availability.</a:t>
            </a:r>
            <a:endParaRPr sz="2550">
              <a:latin typeface="Times New Roman"/>
              <a:cs typeface="Times New Roman"/>
            </a:endParaRPr>
          </a:p>
          <a:p>
            <a:pPr marL="12700" marR="5080">
              <a:lnSpc>
                <a:spcPct val="102899"/>
              </a:lnSpc>
              <a:tabLst>
                <a:tab pos="1671320" algn="l"/>
                <a:tab pos="2094230" algn="l"/>
                <a:tab pos="3431540" algn="l"/>
                <a:tab pos="4575810" algn="l"/>
                <a:tab pos="5912485" algn="l"/>
                <a:tab pos="6355715" algn="l"/>
                <a:tab pos="7780655" algn="l"/>
                <a:tab pos="8275320" algn="l"/>
              </a:tabLst>
            </a:pPr>
            <a:r>
              <a:rPr dirty="0" sz="2550" spc="130">
                <a:latin typeface="Times New Roman"/>
                <a:cs typeface="Times New Roman"/>
              </a:rPr>
              <a:t>C</a:t>
            </a:r>
            <a:r>
              <a:rPr dirty="0" sz="2550" spc="130">
                <a:latin typeface="Times New Roman"/>
                <a:cs typeface="Times New Roman"/>
              </a:rPr>
              <a:t>h</a:t>
            </a:r>
            <a:r>
              <a:rPr dirty="0" sz="2550" spc="140">
                <a:latin typeface="Times New Roman"/>
                <a:cs typeface="Times New Roman"/>
              </a:rPr>
              <a:t>a</a:t>
            </a:r>
            <a:r>
              <a:rPr dirty="0" sz="2550" spc="-20">
                <a:latin typeface="Times New Roman"/>
                <a:cs typeface="Times New Roman"/>
              </a:rPr>
              <a:t>ll</a:t>
            </a:r>
            <a:r>
              <a:rPr dirty="0" sz="2550" spc="-20">
                <a:latin typeface="Times New Roman"/>
                <a:cs typeface="Times New Roman"/>
              </a:rPr>
              <a:t>e</a:t>
            </a:r>
            <a:r>
              <a:rPr dirty="0" sz="2550" spc="130">
                <a:latin typeface="Times New Roman"/>
                <a:cs typeface="Times New Roman"/>
              </a:rPr>
              <a:t>n</a:t>
            </a:r>
            <a:r>
              <a:rPr dirty="0" sz="2550" spc="-5">
                <a:latin typeface="Times New Roman"/>
                <a:cs typeface="Times New Roman"/>
              </a:rPr>
              <a:t>g</a:t>
            </a:r>
            <a:r>
              <a:rPr dirty="0" sz="2550" spc="-20">
                <a:latin typeface="Times New Roman"/>
                <a:cs typeface="Times New Roman"/>
              </a:rPr>
              <a:t>e</a:t>
            </a:r>
            <a:r>
              <a:rPr dirty="0" sz="2550" spc="-10">
                <a:latin typeface="Times New Roman"/>
                <a:cs typeface="Times New Roman"/>
              </a:rPr>
              <a:t>s</a:t>
            </a:r>
            <a:r>
              <a:rPr dirty="0" sz="2550">
                <a:latin typeface="Times New Roman"/>
                <a:cs typeface="Times New Roman"/>
              </a:rPr>
              <a:t>	</a:t>
            </a:r>
            <a:r>
              <a:rPr dirty="0" sz="2550" spc="-20">
                <a:latin typeface="Times New Roman"/>
                <a:cs typeface="Times New Roman"/>
              </a:rPr>
              <a:t>i</a:t>
            </a:r>
            <a:r>
              <a:rPr dirty="0" sz="2550" spc="135">
                <a:latin typeface="Times New Roman"/>
                <a:cs typeface="Times New Roman"/>
              </a:rPr>
              <a:t>n</a:t>
            </a:r>
            <a:r>
              <a:rPr dirty="0" sz="2550">
                <a:latin typeface="Times New Roman"/>
                <a:cs typeface="Times New Roman"/>
              </a:rPr>
              <a:t>	</a:t>
            </a:r>
            <a:r>
              <a:rPr dirty="0" sz="2550" spc="-20">
                <a:latin typeface="Times New Roman"/>
                <a:cs typeface="Times New Roman"/>
              </a:rPr>
              <a:t>e</a:t>
            </a:r>
            <a:r>
              <a:rPr dirty="0" sz="2550" spc="130">
                <a:latin typeface="Times New Roman"/>
                <a:cs typeface="Times New Roman"/>
              </a:rPr>
              <a:t>n</a:t>
            </a:r>
            <a:r>
              <a:rPr dirty="0" sz="2550" spc="-15">
                <a:latin typeface="Times New Roman"/>
                <a:cs typeface="Times New Roman"/>
              </a:rPr>
              <a:t>s</a:t>
            </a:r>
            <a:r>
              <a:rPr dirty="0" sz="2550" spc="130">
                <a:latin typeface="Times New Roman"/>
                <a:cs typeface="Times New Roman"/>
              </a:rPr>
              <a:t>u</a:t>
            </a:r>
            <a:r>
              <a:rPr dirty="0" sz="2550" spc="130">
                <a:latin typeface="Times New Roman"/>
                <a:cs typeface="Times New Roman"/>
              </a:rPr>
              <a:t>r</a:t>
            </a:r>
            <a:r>
              <a:rPr dirty="0" sz="2550" spc="-20">
                <a:latin typeface="Times New Roman"/>
                <a:cs typeface="Times New Roman"/>
              </a:rPr>
              <a:t>i</a:t>
            </a:r>
            <a:r>
              <a:rPr dirty="0" sz="2550" spc="130">
                <a:latin typeface="Times New Roman"/>
                <a:cs typeface="Times New Roman"/>
              </a:rPr>
              <a:t>n</a:t>
            </a:r>
            <a:r>
              <a:rPr dirty="0" sz="2550">
                <a:latin typeface="Times New Roman"/>
                <a:cs typeface="Times New Roman"/>
              </a:rPr>
              <a:t>g</a:t>
            </a:r>
            <a:r>
              <a:rPr dirty="0" sz="2550">
                <a:latin typeface="Times New Roman"/>
                <a:cs typeface="Times New Roman"/>
              </a:rPr>
              <a:t>	</a:t>
            </a:r>
            <a:r>
              <a:rPr dirty="0" sz="2550" spc="130">
                <a:latin typeface="Times New Roman"/>
                <a:cs typeface="Times New Roman"/>
              </a:rPr>
              <a:t>d</a:t>
            </a:r>
            <a:r>
              <a:rPr dirty="0" sz="2550" spc="140">
                <a:latin typeface="Times New Roman"/>
                <a:cs typeface="Times New Roman"/>
              </a:rPr>
              <a:t>a</a:t>
            </a:r>
            <a:r>
              <a:rPr dirty="0" sz="2550" spc="135">
                <a:latin typeface="Times New Roman"/>
                <a:cs typeface="Times New Roman"/>
              </a:rPr>
              <a:t>t</a:t>
            </a:r>
            <a:r>
              <a:rPr dirty="0" sz="2550" spc="140">
                <a:latin typeface="Times New Roman"/>
                <a:cs typeface="Times New Roman"/>
              </a:rPr>
              <a:t>a</a:t>
            </a:r>
            <a:r>
              <a:rPr dirty="0" sz="2550" spc="-15">
                <a:latin typeface="Times New Roman"/>
                <a:cs typeface="Times New Roman"/>
              </a:rPr>
              <a:t>s</a:t>
            </a:r>
            <a:r>
              <a:rPr dirty="0" sz="2550" spc="-20">
                <a:latin typeface="Times New Roman"/>
                <a:cs typeface="Times New Roman"/>
              </a:rPr>
              <a:t>e</a:t>
            </a:r>
            <a:r>
              <a:rPr dirty="0" sz="2550" spc="140">
                <a:latin typeface="Times New Roman"/>
                <a:cs typeface="Times New Roman"/>
              </a:rPr>
              <a:t>t</a:t>
            </a:r>
            <a:r>
              <a:rPr dirty="0" sz="2550">
                <a:latin typeface="Times New Roman"/>
                <a:cs typeface="Times New Roman"/>
              </a:rPr>
              <a:t>	</a:t>
            </a:r>
            <a:r>
              <a:rPr dirty="0" sz="2550" spc="130">
                <a:latin typeface="Times New Roman"/>
                <a:cs typeface="Times New Roman"/>
              </a:rPr>
              <a:t>d</a:t>
            </a:r>
            <a:r>
              <a:rPr dirty="0" sz="2550" spc="-20">
                <a:latin typeface="Times New Roman"/>
                <a:cs typeface="Times New Roman"/>
              </a:rPr>
              <a:t>i</a:t>
            </a:r>
            <a:r>
              <a:rPr dirty="0" sz="2550" spc="-5">
                <a:latin typeface="Times New Roman"/>
                <a:cs typeface="Times New Roman"/>
              </a:rPr>
              <a:t>v</a:t>
            </a:r>
            <a:r>
              <a:rPr dirty="0" sz="2550" spc="-20">
                <a:latin typeface="Times New Roman"/>
                <a:cs typeface="Times New Roman"/>
              </a:rPr>
              <a:t>e</a:t>
            </a:r>
            <a:r>
              <a:rPr dirty="0" sz="2550" spc="130">
                <a:latin typeface="Times New Roman"/>
                <a:cs typeface="Times New Roman"/>
              </a:rPr>
              <a:t>r</a:t>
            </a:r>
            <a:r>
              <a:rPr dirty="0" sz="2550" spc="-15">
                <a:latin typeface="Times New Roman"/>
                <a:cs typeface="Times New Roman"/>
              </a:rPr>
              <a:t>s</a:t>
            </a:r>
            <a:r>
              <a:rPr dirty="0" sz="2550" spc="-20">
                <a:latin typeface="Times New Roman"/>
                <a:cs typeface="Times New Roman"/>
              </a:rPr>
              <a:t>i</a:t>
            </a:r>
            <a:r>
              <a:rPr dirty="0" sz="2550" spc="135">
                <a:latin typeface="Times New Roman"/>
                <a:cs typeface="Times New Roman"/>
              </a:rPr>
              <a:t>t</a:t>
            </a:r>
            <a:r>
              <a:rPr dirty="0" sz="2550">
                <a:latin typeface="Times New Roman"/>
                <a:cs typeface="Times New Roman"/>
              </a:rPr>
              <a:t>y</a:t>
            </a:r>
            <a:r>
              <a:rPr dirty="0" sz="2550">
                <a:latin typeface="Times New Roman"/>
                <a:cs typeface="Times New Roman"/>
              </a:rPr>
              <a:t>	</a:t>
            </a:r>
            <a:r>
              <a:rPr dirty="0" sz="2550" spc="135">
                <a:latin typeface="Times New Roman"/>
                <a:cs typeface="Times New Roman"/>
              </a:rPr>
              <a:t>t</a:t>
            </a:r>
            <a:r>
              <a:rPr dirty="0" sz="2550" spc="135">
                <a:latin typeface="Times New Roman"/>
                <a:cs typeface="Times New Roman"/>
              </a:rPr>
              <a:t>o</a:t>
            </a:r>
            <a:r>
              <a:rPr dirty="0" sz="2550">
                <a:latin typeface="Times New Roman"/>
                <a:cs typeface="Times New Roman"/>
              </a:rPr>
              <a:t>	</a:t>
            </a:r>
            <a:r>
              <a:rPr dirty="0" sz="2550" spc="130">
                <a:latin typeface="Times New Roman"/>
                <a:cs typeface="Times New Roman"/>
              </a:rPr>
              <a:t>r</a:t>
            </a:r>
            <a:r>
              <a:rPr dirty="0" sz="2550" spc="-20">
                <a:latin typeface="Times New Roman"/>
                <a:cs typeface="Times New Roman"/>
              </a:rPr>
              <a:t>e</a:t>
            </a:r>
            <a:r>
              <a:rPr dirty="0" sz="2550" spc="130">
                <a:latin typeface="Times New Roman"/>
                <a:cs typeface="Times New Roman"/>
              </a:rPr>
              <a:t>p</a:t>
            </a:r>
            <a:r>
              <a:rPr dirty="0" sz="2550" spc="130">
                <a:latin typeface="Times New Roman"/>
                <a:cs typeface="Times New Roman"/>
              </a:rPr>
              <a:t>r</a:t>
            </a:r>
            <a:r>
              <a:rPr dirty="0" sz="2550" spc="-20">
                <a:latin typeface="Times New Roman"/>
                <a:cs typeface="Times New Roman"/>
              </a:rPr>
              <a:t>e</a:t>
            </a:r>
            <a:r>
              <a:rPr dirty="0" sz="2550" spc="-15">
                <a:latin typeface="Times New Roman"/>
                <a:cs typeface="Times New Roman"/>
              </a:rPr>
              <a:t>s</a:t>
            </a:r>
            <a:r>
              <a:rPr dirty="0" sz="2550" spc="-20">
                <a:latin typeface="Times New Roman"/>
                <a:cs typeface="Times New Roman"/>
              </a:rPr>
              <a:t>e</a:t>
            </a:r>
            <a:r>
              <a:rPr dirty="0" sz="2550" spc="130">
                <a:latin typeface="Times New Roman"/>
                <a:cs typeface="Times New Roman"/>
              </a:rPr>
              <a:t>n</a:t>
            </a:r>
            <a:r>
              <a:rPr dirty="0" sz="2550" spc="140">
                <a:latin typeface="Times New Roman"/>
                <a:cs typeface="Times New Roman"/>
              </a:rPr>
              <a:t>t</a:t>
            </a:r>
            <a:r>
              <a:rPr dirty="0" sz="2550">
                <a:latin typeface="Times New Roman"/>
                <a:cs typeface="Times New Roman"/>
              </a:rPr>
              <a:t>	</a:t>
            </a:r>
            <a:r>
              <a:rPr dirty="0" sz="2550" spc="140">
                <a:latin typeface="Times New Roman"/>
                <a:cs typeface="Times New Roman"/>
              </a:rPr>
              <a:t>a</a:t>
            </a:r>
            <a:r>
              <a:rPr dirty="0" sz="2550" spc="-20">
                <a:latin typeface="Times New Roman"/>
                <a:cs typeface="Times New Roman"/>
              </a:rPr>
              <a:t>l</a:t>
            </a:r>
            <a:r>
              <a:rPr dirty="0" sz="2550" spc="-15">
                <a:latin typeface="Times New Roman"/>
                <a:cs typeface="Times New Roman"/>
              </a:rPr>
              <a:t>l</a:t>
            </a:r>
            <a:r>
              <a:rPr dirty="0" sz="2550">
                <a:latin typeface="Times New Roman"/>
                <a:cs typeface="Times New Roman"/>
              </a:rPr>
              <a:t>	</a:t>
            </a:r>
            <a:r>
              <a:rPr dirty="0" sz="2550" spc="-15">
                <a:latin typeface="Times New Roman"/>
                <a:cs typeface="Times New Roman"/>
              </a:rPr>
              <a:t>s</a:t>
            </a:r>
            <a:r>
              <a:rPr dirty="0" sz="2550" spc="130">
                <a:latin typeface="Times New Roman"/>
                <a:cs typeface="Times New Roman"/>
              </a:rPr>
              <a:t>k</a:t>
            </a:r>
            <a:r>
              <a:rPr dirty="0" sz="2550" spc="-20">
                <a:latin typeface="Times New Roman"/>
                <a:cs typeface="Times New Roman"/>
              </a:rPr>
              <a:t>i</a:t>
            </a:r>
            <a:r>
              <a:rPr dirty="0" sz="2550" spc="90">
                <a:latin typeface="Times New Roman"/>
                <a:cs typeface="Times New Roman"/>
              </a:rPr>
              <a:t>n  </a:t>
            </a:r>
            <a:r>
              <a:rPr dirty="0" sz="2550" spc="75">
                <a:latin typeface="Times New Roman"/>
                <a:cs typeface="Times New Roman"/>
              </a:rPr>
              <a:t>tones</a:t>
            </a:r>
            <a:r>
              <a:rPr dirty="0" sz="2550" spc="-5">
                <a:latin typeface="Times New Roman"/>
                <a:cs typeface="Times New Roman"/>
              </a:rPr>
              <a:t> </a:t>
            </a:r>
            <a:r>
              <a:rPr dirty="0" sz="2550" spc="135">
                <a:latin typeface="Times New Roman"/>
                <a:cs typeface="Times New Roman"/>
              </a:rPr>
              <a:t>and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50">
                <a:latin typeface="Times New Roman"/>
                <a:cs typeface="Times New Roman"/>
              </a:rPr>
              <a:t>types.</a:t>
            </a:r>
            <a:endParaRPr sz="255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420" y="1985049"/>
            <a:ext cx="76200" cy="762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420" y="2385099"/>
            <a:ext cx="76200" cy="762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420" y="3185199"/>
            <a:ext cx="76200" cy="762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420" y="3985299"/>
            <a:ext cx="76200" cy="762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420" y="4785399"/>
            <a:ext cx="76200" cy="762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420" y="5185449"/>
            <a:ext cx="76200" cy="762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420" y="5985549"/>
            <a:ext cx="76200" cy="7620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35"/>
              <a:t>D</a:t>
            </a:r>
            <a:r>
              <a:rPr dirty="0" spc="-85"/>
              <a:t>e</a:t>
            </a:r>
            <a:r>
              <a:rPr dirty="0" spc="-55"/>
              <a:t>p</a:t>
            </a:r>
            <a:r>
              <a:rPr dirty="0" spc="-70"/>
              <a:t>a</a:t>
            </a:r>
            <a:r>
              <a:rPr dirty="0" spc="-10"/>
              <a:t>r</a:t>
            </a:r>
            <a:r>
              <a:rPr dirty="0" spc="-40"/>
              <a:t>t</a:t>
            </a:r>
            <a:r>
              <a:rPr dirty="0" spc="-125"/>
              <a:t>m</a:t>
            </a:r>
            <a:r>
              <a:rPr dirty="0" spc="-85"/>
              <a:t>e</a:t>
            </a:r>
            <a:r>
              <a:rPr dirty="0" spc="-20"/>
              <a:t>n</a:t>
            </a:r>
            <a:r>
              <a:rPr dirty="0" spc="-55"/>
              <a:t>t</a:t>
            </a:r>
            <a:r>
              <a:rPr dirty="0" spc="-175"/>
              <a:t> </a:t>
            </a:r>
            <a:r>
              <a:rPr dirty="0" spc="-45"/>
              <a:t>o</a:t>
            </a:r>
            <a:r>
              <a:rPr dirty="0" spc="-75"/>
              <a:t>f</a:t>
            </a:r>
            <a:r>
              <a:rPr dirty="0" spc="-175"/>
              <a:t> </a:t>
            </a:r>
            <a:r>
              <a:rPr dirty="0" spc="-40"/>
              <a:t>C</a:t>
            </a:r>
            <a:r>
              <a:rPr dirty="0" spc="-45"/>
              <a:t>o</a:t>
            </a:r>
            <a:r>
              <a:rPr dirty="0" spc="-125"/>
              <a:t>m</a:t>
            </a:r>
            <a:r>
              <a:rPr dirty="0" spc="-55"/>
              <a:t>p</a:t>
            </a:r>
            <a:r>
              <a:rPr dirty="0" spc="-10"/>
              <a:t>u</a:t>
            </a:r>
            <a:r>
              <a:rPr dirty="0" spc="-40"/>
              <a:t>t</a:t>
            </a:r>
            <a:r>
              <a:rPr dirty="0" spc="-85"/>
              <a:t>e</a:t>
            </a:r>
            <a:r>
              <a:rPr dirty="0" spc="-25"/>
              <a:t>r</a:t>
            </a:r>
            <a:r>
              <a:rPr dirty="0" spc="-175"/>
              <a:t> </a:t>
            </a:r>
            <a:r>
              <a:rPr dirty="0" spc="110"/>
              <a:t>S</a:t>
            </a:r>
            <a:r>
              <a:rPr dirty="0" spc="-35"/>
              <a:t>c</a:t>
            </a:r>
            <a:r>
              <a:rPr dirty="0" spc="-80"/>
              <a:t>i</a:t>
            </a:r>
            <a:r>
              <a:rPr dirty="0" spc="-85"/>
              <a:t>e</a:t>
            </a:r>
            <a:r>
              <a:rPr dirty="0" spc="-20"/>
              <a:t>n</a:t>
            </a:r>
            <a:r>
              <a:rPr dirty="0" spc="-35"/>
              <a:t>c</a:t>
            </a:r>
            <a:r>
              <a:rPr dirty="0" spc="-100"/>
              <a:t>e</a:t>
            </a:r>
            <a:r>
              <a:rPr dirty="0" spc="-175"/>
              <a:t> </a:t>
            </a:r>
            <a:r>
              <a:rPr dirty="0" spc="-70"/>
              <a:t>a</a:t>
            </a:r>
            <a:r>
              <a:rPr dirty="0" spc="-20"/>
              <a:t>n</a:t>
            </a:r>
            <a:r>
              <a:rPr dirty="0" spc="-70"/>
              <a:t>d</a:t>
            </a:r>
            <a:r>
              <a:rPr dirty="0" spc="-175"/>
              <a:t> </a:t>
            </a:r>
            <a:r>
              <a:rPr dirty="0" spc="50"/>
              <a:t>E</a:t>
            </a:r>
            <a:r>
              <a:rPr dirty="0" spc="-20"/>
              <a:t>n</a:t>
            </a:r>
            <a:r>
              <a:rPr dirty="0" spc="40"/>
              <a:t>g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-85"/>
              <a:t>ee</a:t>
            </a:r>
            <a:r>
              <a:rPr dirty="0" spc="-10"/>
              <a:t>r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25"/>
              <a:t>g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30"/>
              <a:t>R</a:t>
            </a:r>
            <a:r>
              <a:rPr dirty="0" spc="-70"/>
              <a:t>a</a:t>
            </a:r>
            <a:r>
              <a:rPr dirty="0" spc="-220"/>
              <a:t>j</a:t>
            </a:r>
            <a:r>
              <a:rPr dirty="0" spc="-70"/>
              <a:t>a</a:t>
            </a:r>
            <a:r>
              <a:rPr dirty="0" spc="-95"/>
              <a:t>l</a:t>
            </a:r>
            <a:r>
              <a:rPr dirty="0" spc="-70"/>
              <a:t>a</a:t>
            </a:r>
            <a:r>
              <a:rPr dirty="0" spc="-75"/>
              <a:t>k</a:t>
            </a:r>
            <a:r>
              <a:rPr dirty="0" spc="65"/>
              <a:t>s</a:t>
            </a:r>
            <a:r>
              <a:rPr dirty="0" spc="-20"/>
              <a:t>h</a:t>
            </a:r>
            <a:r>
              <a:rPr dirty="0" spc="-125"/>
              <a:t>m</a:t>
            </a:r>
            <a:r>
              <a:rPr dirty="0" spc="-95"/>
              <a:t>i</a:t>
            </a:r>
            <a:r>
              <a:rPr dirty="0" spc="-175"/>
              <a:t> </a:t>
            </a:r>
            <a:r>
              <a:rPr dirty="0" spc="50"/>
              <a:t>E</a:t>
            </a:r>
            <a:r>
              <a:rPr dirty="0" spc="-20"/>
              <a:t>n</a:t>
            </a:r>
            <a:r>
              <a:rPr dirty="0" spc="40"/>
              <a:t>g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-85"/>
              <a:t>ee</a:t>
            </a:r>
            <a:r>
              <a:rPr dirty="0" spc="-10"/>
              <a:t>r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25"/>
              <a:t>g</a:t>
            </a:r>
            <a:r>
              <a:rPr dirty="0" spc="-175"/>
              <a:t> </a:t>
            </a:r>
            <a:r>
              <a:rPr dirty="0" spc="-40"/>
              <a:t>C</a:t>
            </a:r>
            <a:r>
              <a:rPr dirty="0" spc="-45"/>
              <a:t>o</a:t>
            </a:r>
            <a:r>
              <a:rPr dirty="0" spc="-95"/>
              <a:t>ll</a:t>
            </a:r>
            <a:r>
              <a:rPr dirty="0" spc="-85"/>
              <a:t>e</a:t>
            </a:r>
            <a:r>
              <a:rPr dirty="0" spc="40"/>
              <a:t>g</a:t>
            </a:r>
            <a:r>
              <a:rPr dirty="0" spc="-100"/>
              <a:t>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799378" y="6966994"/>
            <a:ext cx="307975" cy="28575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700" spc="-50">
                <a:solidFill>
                  <a:srgbClr val="FFFFFF"/>
                </a:solidFill>
                <a:latin typeface="Trebuchet MS"/>
                <a:cs typeface="Trebuchet MS"/>
              </a:rPr>
              <a:t>‹</a:t>
            </a:r>
            <a:r>
              <a:rPr dirty="0" sz="1700" spc="185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dirty="0" sz="1700" spc="-65">
                <a:solidFill>
                  <a:srgbClr val="FFFFFF"/>
                </a:solidFill>
                <a:latin typeface="Trebuchet MS"/>
                <a:cs typeface="Trebuchet MS"/>
              </a:rPr>
              <a:t>›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" y="112469"/>
            <a:ext cx="3682365" cy="7410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4700" spc="455"/>
              <a:t>M</a:t>
            </a:r>
            <a:r>
              <a:rPr dirty="0" sz="4700" spc="-204"/>
              <a:t>a</a:t>
            </a:r>
            <a:r>
              <a:rPr dirty="0" sz="4700" spc="-225"/>
              <a:t>i</a:t>
            </a:r>
            <a:r>
              <a:rPr dirty="0" sz="4700" spc="-105"/>
              <a:t>n</a:t>
            </a:r>
            <a:r>
              <a:rPr dirty="0" sz="4700" spc="-484"/>
              <a:t> </a:t>
            </a:r>
            <a:r>
              <a:rPr dirty="0" sz="4700" spc="-265"/>
              <a:t>O</a:t>
            </a:r>
            <a:r>
              <a:rPr dirty="0" sz="4700" spc="-165"/>
              <a:t>b</a:t>
            </a:r>
            <a:r>
              <a:rPr dirty="0" sz="4700" spc="-605"/>
              <a:t>j</a:t>
            </a:r>
            <a:r>
              <a:rPr dirty="0" sz="4700" spc="-250"/>
              <a:t>e</a:t>
            </a:r>
            <a:r>
              <a:rPr dirty="0" sz="4700" spc="-105"/>
              <a:t>c</a:t>
            </a:r>
            <a:r>
              <a:rPr dirty="0" sz="4700" spc="-114"/>
              <a:t>t</a:t>
            </a:r>
            <a:r>
              <a:rPr dirty="0" sz="4700" spc="-225"/>
              <a:t>i</a:t>
            </a:r>
            <a:r>
              <a:rPr dirty="0" sz="4700" spc="-295"/>
              <a:t>v</a:t>
            </a:r>
            <a:r>
              <a:rPr dirty="0" sz="4700" spc="-290"/>
              <a:t>e</a:t>
            </a:r>
            <a:endParaRPr sz="47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8940" y="1246500"/>
            <a:ext cx="76200" cy="762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11296" y="974968"/>
            <a:ext cx="8860790" cy="3530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2700"/>
              </a:lnSpc>
              <a:spcBef>
                <a:spcPts val="100"/>
              </a:spcBef>
            </a:pPr>
            <a:r>
              <a:rPr dirty="0" sz="2550" spc="140">
                <a:latin typeface="Times New Roman"/>
                <a:cs typeface="Times New Roman"/>
              </a:rPr>
              <a:t>To </a:t>
            </a:r>
            <a:r>
              <a:rPr dirty="0" sz="2550" spc="50">
                <a:latin typeface="Times New Roman"/>
                <a:cs typeface="Times New Roman"/>
              </a:rPr>
              <a:t>develop </a:t>
            </a:r>
            <a:r>
              <a:rPr dirty="0" sz="2550" spc="140">
                <a:latin typeface="Times New Roman"/>
                <a:cs typeface="Times New Roman"/>
              </a:rPr>
              <a:t>an </a:t>
            </a:r>
            <a:r>
              <a:rPr dirty="0" sz="2550" spc="114">
                <a:latin typeface="Times New Roman"/>
                <a:cs typeface="Times New Roman"/>
              </a:rPr>
              <a:t>automated </a:t>
            </a:r>
            <a:r>
              <a:rPr dirty="0" sz="2550" spc="135">
                <a:latin typeface="Times New Roman"/>
                <a:cs typeface="Times New Roman"/>
              </a:rPr>
              <a:t>and </a:t>
            </a:r>
            <a:r>
              <a:rPr dirty="0" sz="2550" spc="20">
                <a:latin typeface="Times New Roman"/>
                <a:cs typeface="Times New Roman"/>
              </a:rPr>
              <a:t>efficient </a:t>
            </a:r>
            <a:r>
              <a:rPr dirty="0" sz="2550" spc="60">
                <a:latin typeface="Times New Roman"/>
                <a:cs typeface="Times New Roman"/>
              </a:rPr>
              <a:t>skincare </a:t>
            </a:r>
            <a:r>
              <a:rPr dirty="0" sz="2550" spc="135">
                <a:latin typeface="Times New Roman"/>
                <a:cs typeface="Times New Roman"/>
              </a:rPr>
              <a:t>and </a:t>
            </a:r>
            <a:r>
              <a:rPr dirty="0" sz="2550" spc="105">
                <a:latin typeface="Times New Roman"/>
                <a:cs typeface="Times New Roman"/>
              </a:rPr>
              <a:t>makeup </a:t>
            </a:r>
            <a:r>
              <a:rPr dirty="0" sz="2550" spc="110">
                <a:latin typeface="Times New Roman"/>
                <a:cs typeface="Times New Roman"/>
              </a:rPr>
              <a:t> </a:t>
            </a:r>
            <a:r>
              <a:rPr dirty="0" sz="2550" spc="85">
                <a:latin typeface="Times New Roman"/>
                <a:cs typeface="Times New Roman"/>
              </a:rPr>
              <a:t>recommendation</a:t>
            </a:r>
            <a:r>
              <a:rPr dirty="0" sz="2550" spc="810">
                <a:latin typeface="Times New Roman"/>
                <a:cs typeface="Times New Roman"/>
              </a:rPr>
              <a:t> </a:t>
            </a:r>
            <a:r>
              <a:rPr dirty="0" sz="2550" spc="35">
                <a:latin typeface="Times New Roman"/>
                <a:cs typeface="Times New Roman"/>
              </a:rPr>
              <a:t>system</a:t>
            </a:r>
            <a:r>
              <a:rPr dirty="0" sz="2550" spc="40">
                <a:latin typeface="Times New Roman"/>
                <a:cs typeface="Times New Roman"/>
              </a:rPr>
              <a:t> </a:t>
            </a:r>
            <a:r>
              <a:rPr dirty="0" sz="2550" spc="45">
                <a:latin typeface="Times New Roman"/>
                <a:cs typeface="Times New Roman"/>
              </a:rPr>
              <a:t>using</a:t>
            </a:r>
            <a:r>
              <a:rPr dirty="0" sz="2550" spc="50">
                <a:latin typeface="Times New Roman"/>
                <a:cs typeface="Times New Roman"/>
              </a:rPr>
              <a:t> </a:t>
            </a:r>
            <a:r>
              <a:rPr dirty="0" sz="2550" spc="-10" b="1">
                <a:latin typeface="Times New Roman"/>
                <a:cs typeface="Times New Roman"/>
              </a:rPr>
              <a:t>UiPath’s</a:t>
            </a:r>
            <a:r>
              <a:rPr dirty="0" sz="2550" spc="-5" b="1">
                <a:latin typeface="Times New Roman"/>
                <a:cs typeface="Times New Roman"/>
              </a:rPr>
              <a:t> </a:t>
            </a:r>
            <a:r>
              <a:rPr dirty="0" sz="2550" spc="-55" b="1">
                <a:latin typeface="Times New Roman"/>
                <a:cs typeface="Times New Roman"/>
              </a:rPr>
              <a:t>Generative</a:t>
            </a:r>
            <a:r>
              <a:rPr dirty="0" sz="2550" spc="-50" b="1">
                <a:latin typeface="Times New Roman"/>
                <a:cs typeface="Times New Roman"/>
              </a:rPr>
              <a:t> </a:t>
            </a:r>
            <a:r>
              <a:rPr dirty="0" sz="2550" spc="-10" b="1">
                <a:latin typeface="Times New Roman"/>
                <a:cs typeface="Times New Roman"/>
              </a:rPr>
              <a:t>AI </a:t>
            </a:r>
            <a:r>
              <a:rPr dirty="0" sz="2550" spc="-5" b="1">
                <a:latin typeface="Times New Roman"/>
                <a:cs typeface="Times New Roman"/>
              </a:rPr>
              <a:t> </a:t>
            </a:r>
            <a:r>
              <a:rPr dirty="0" sz="2550" spc="-30" b="1">
                <a:latin typeface="Times New Roman"/>
                <a:cs typeface="Times New Roman"/>
              </a:rPr>
              <a:t>capabilities</a:t>
            </a:r>
            <a:r>
              <a:rPr dirty="0" sz="2550" spc="-30">
                <a:latin typeface="Times New Roman"/>
                <a:cs typeface="Times New Roman"/>
              </a:rPr>
              <a:t>,</a:t>
            </a:r>
            <a:r>
              <a:rPr dirty="0" sz="2550" spc="-25">
                <a:latin typeface="Times New Roman"/>
                <a:cs typeface="Times New Roman"/>
              </a:rPr>
              <a:t> </a:t>
            </a:r>
            <a:r>
              <a:rPr dirty="0" sz="2550" spc="60">
                <a:latin typeface="Times New Roman"/>
                <a:cs typeface="Times New Roman"/>
              </a:rPr>
              <a:t>enabling </a:t>
            </a:r>
            <a:r>
              <a:rPr dirty="0" sz="2550" spc="55">
                <a:latin typeface="Times New Roman"/>
                <a:cs typeface="Times New Roman"/>
              </a:rPr>
              <a:t>personalized </a:t>
            </a:r>
            <a:r>
              <a:rPr dirty="0" sz="2550" spc="85">
                <a:latin typeface="Times New Roman"/>
                <a:cs typeface="Times New Roman"/>
              </a:rPr>
              <a:t>beauty </a:t>
            </a:r>
            <a:r>
              <a:rPr dirty="0" sz="2550" spc="65">
                <a:latin typeface="Times New Roman"/>
                <a:cs typeface="Times New Roman"/>
              </a:rPr>
              <a:t>solutions </a:t>
            </a:r>
            <a:r>
              <a:rPr dirty="0" sz="2550" spc="75">
                <a:latin typeface="Times New Roman"/>
                <a:cs typeface="Times New Roman"/>
              </a:rPr>
              <a:t>based </a:t>
            </a:r>
            <a:r>
              <a:rPr dirty="0" sz="2550" spc="135">
                <a:latin typeface="Times New Roman"/>
                <a:cs typeface="Times New Roman"/>
              </a:rPr>
              <a:t>on </a:t>
            </a:r>
            <a:r>
              <a:rPr dirty="0" sz="2550" spc="140">
                <a:latin typeface="Times New Roman"/>
                <a:cs typeface="Times New Roman"/>
              </a:rPr>
              <a:t> </a:t>
            </a:r>
            <a:r>
              <a:rPr dirty="0" sz="2550" spc="20">
                <a:latin typeface="Times New Roman"/>
                <a:cs typeface="Times New Roman"/>
              </a:rPr>
              <a:t>user-specific </a:t>
            </a:r>
            <a:r>
              <a:rPr dirty="0" sz="2550" spc="85">
                <a:latin typeface="Times New Roman"/>
                <a:cs typeface="Times New Roman"/>
              </a:rPr>
              <a:t>inputs </a:t>
            </a:r>
            <a:r>
              <a:rPr dirty="0" sz="2550" spc="60">
                <a:latin typeface="Times New Roman"/>
                <a:cs typeface="Times New Roman"/>
              </a:rPr>
              <a:t>such </a:t>
            </a:r>
            <a:r>
              <a:rPr dirty="0" sz="2550" spc="65">
                <a:latin typeface="Times New Roman"/>
                <a:cs typeface="Times New Roman"/>
              </a:rPr>
              <a:t>as </a:t>
            </a:r>
            <a:r>
              <a:rPr dirty="0" sz="2550" spc="55">
                <a:latin typeface="Times New Roman"/>
                <a:cs typeface="Times New Roman"/>
              </a:rPr>
              <a:t>skin </a:t>
            </a:r>
            <a:r>
              <a:rPr dirty="0" sz="2550" spc="60">
                <a:latin typeface="Times New Roman"/>
                <a:cs typeface="Times New Roman"/>
              </a:rPr>
              <a:t>type, </a:t>
            </a:r>
            <a:r>
              <a:rPr dirty="0" sz="2550" spc="45">
                <a:latin typeface="Times New Roman"/>
                <a:cs typeface="Times New Roman"/>
              </a:rPr>
              <a:t>age, </a:t>
            </a:r>
            <a:r>
              <a:rPr dirty="0" sz="2550" spc="135">
                <a:latin typeface="Times New Roman"/>
                <a:cs typeface="Times New Roman"/>
              </a:rPr>
              <a:t>and </a:t>
            </a:r>
            <a:r>
              <a:rPr dirty="0" sz="2550" spc="65">
                <a:latin typeface="Times New Roman"/>
                <a:cs typeface="Times New Roman"/>
              </a:rPr>
              <a:t>melanin </a:t>
            </a:r>
            <a:r>
              <a:rPr dirty="0" sz="2550" spc="85">
                <a:latin typeface="Times New Roman"/>
                <a:cs typeface="Times New Roman"/>
              </a:rPr>
              <a:t>content. </a:t>
            </a:r>
            <a:r>
              <a:rPr dirty="0" sz="2550" spc="-625">
                <a:latin typeface="Times New Roman"/>
                <a:cs typeface="Times New Roman"/>
              </a:rPr>
              <a:t> </a:t>
            </a:r>
            <a:r>
              <a:rPr dirty="0" sz="2550" spc="60">
                <a:latin typeface="Times New Roman"/>
                <a:cs typeface="Times New Roman"/>
              </a:rPr>
              <a:t>This </a:t>
            </a:r>
            <a:r>
              <a:rPr dirty="0" sz="2550" spc="35">
                <a:latin typeface="Times New Roman"/>
                <a:cs typeface="Times New Roman"/>
              </a:rPr>
              <a:t>system </a:t>
            </a:r>
            <a:r>
              <a:rPr dirty="0" sz="2550" spc="55">
                <a:latin typeface="Times New Roman"/>
                <a:cs typeface="Times New Roman"/>
              </a:rPr>
              <a:t>aims </a:t>
            </a:r>
            <a:r>
              <a:rPr dirty="0" sz="2550" spc="135">
                <a:latin typeface="Times New Roman"/>
                <a:cs typeface="Times New Roman"/>
              </a:rPr>
              <a:t>to </a:t>
            </a:r>
            <a:r>
              <a:rPr dirty="0" sz="2550" spc="55">
                <a:latin typeface="Times New Roman"/>
                <a:cs typeface="Times New Roman"/>
              </a:rPr>
              <a:t>streamline </a:t>
            </a:r>
            <a:r>
              <a:rPr dirty="0" sz="2550" spc="85">
                <a:latin typeface="Times New Roman"/>
                <a:cs typeface="Times New Roman"/>
              </a:rPr>
              <a:t>the recommendation </a:t>
            </a:r>
            <a:r>
              <a:rPr dirty="0" sz="2550" spc="45">
                <a:latin typeface="Times New Roman"/>
                <a:cs typeface="Times New Roman"/>
              </a:rPr>
              <a:t>process, </a:t>
            </a:r>
            <a:r>
              <a:rPr dirty="0" sz="2550" spc="50">
                <a:latin typeface="Times New Roman"/>
                <a:cs typeface="Times New Roman"/>
              </a:rPr>
              <a:t> </a:t>
            </a:r>
            <a:r>
              <a:rPr dirty="0" sz="2550" spc="55">
                <a:latin typeface="Times New Roman"/>
                <a:cs typeface="Times New Roman"/>
              </a:rPr>
              <a:t>ensure</a:t>
            </a:r>
            <a:r>
              <a:rPr dirty="0" sz="2550" spc="60">
                <a:latin typeface="Times New Roman"/>
                <a:cs typeface="Times New Roman"/>
              </a:rPr>
              <a:t> </a:t>
            </a:r>
            <a:r>
              <a:rPr dirty="0" sz="2550" spc="110">
                <a:latin typeface="Times New Roman"/>
                <a:cs typeface="Times New Roman"/>
              </a:rPr>
              <a:t>robust </a:t>
            </a:r>
            <a:r>
              <a:rPr dirty="0" sz="2550" spc="75">
                <a:latin typeface="Times New Roman"/>
                <a:cs typeface="Times New Roman"/>
              </a:rPr>
              <a:t>performance</a:t>
            </a:r>
            <a:r>
              <a:rPr dirty="0" sz="2550" spc="80">
                <a:latin typeface="Times New Roman"/>
                <a:cs typeface="Times New Roman"/>
              </a:rPr>
              <a:t> </a:t>
            </a:r>
            <a:r>
              <a:rPr dirty="0" sz="2550" spc="60">
                <a:latin typeface="Times New Roman"/>
                <a:cs typeface="Times New Roman"/>
              </a:rPr>
              <a:t>across</a:t>
            </a:r>
            <a:r>
              <a:rPr dirty="0" sz="2550" spc="65">
                <a:latin typeface="Times New Roman"/>
                <a:cs typeface="Times New Roman"/>
              </a:rPr>
              <a:t> </a:t>
            </a:r>
            <a:r>
              <a:rPr dirty="0" sz="2550" spc="25">
                <a:latin typeface="Times New Roman"/>
                <a:cs typeface="Times New Roman"/>
              </a:rPr>
              <a:t>diverse</a:t>
            </a:r>
            <a:r>
              <a:rPr dirty="0" sz="2550" spc="30">
                <a:latin typeface="Times New Roman"/>
                <a:cs typeface="Times New Roman"/>
              </a:rPr>
              <a:t> </a:t>
            </a:r>
            <a:r>
              <a:rPr dirty="0" sz="2550" spc="60">
                <a:latin typeface="Times New Roman"/>
                <a:cs typeface="Times New Roman"/>
              </a:rPr>
              <a:t>user</a:t>
            </a:r>
            <a:r>
              <a:rPr dirty="0" sz="2550" spc="65">
                <a:latin typeface="Times New Roman"/>
                <a:cs typeface="Times New Roman"/>
              </a:rPr>
              <a:t> </a:t>
            </a:r>
            <a:r>
              <a:rPr dirty="0" sz="2550" spc="40">
                <a:latin typeface="Times New Roman"/>
                <a:cs typeface="Times New Roman"/>
              </a:rPr>
              <a:t>profiles,</a:t>
            </a:r>
            <a:r>
              <a:rPr dirty="0" sz="2550" spc="45">
                <a:latin typeface="Times New Roman"/>
                <a:cs typeface="Times New Roman"/>
              </a:rPr>
              <a:t> </a:t>
            </a:r>
            <a:r>
              <a:rPr dirty="0" sz="2550" spc="135">
                <a:latin typeface="Times New Roman"/>
                <a:cs typeface="Times New Roman"/>
              </a:rPr>
              <a:t>and </a:t>
            </a:r>
            <a:r>
              <a:rPr dirty="0" sz="2550" spc="140">
                <a:latin typeface="Times New Roman"/>
                <a:cs typeface="Times New Roman"/>
              </a:rPr>
              <a:t> </a:t>
            </a:r>
            <a:r>
              <a:rPr dirty="0" sz="2550" spc="70">
                <a:latin typeface="Times New Roman"/>
                <a:cs typeface="Times New Roman"/>
              </a:rPr>
              <a:t>provide </a:t>
            </a:r>
            <a:r>
              <a:rPr dirty="0" sz="2550" spc="145">
                <a:latin typeface="Times New Roman"/>
                <a:cs typeface="Times New Roman"/>
              </a:rPr>
              <a:t>a </a:t>
            </a:r>
            <a:r>
              <a:rPr dirty="0" sz="2550" spc="40">
                <a:latin typeface="Times New Roman"/>
                <a:cs typeface="Times New Roman"/>
              </a:rPr>
              <a:t>user-friendly </a:t>
            </a:r>
            <a:r>
              <a:rPr dirty="0" sz="2550" spc="50">
                <a:latin typeface="Times New Roman"/>
                <a:cs typeface="Times New Roman"/>
              </a:rPr>
              <a:t>interface </a:t>
            </a:r>
            <a:r>
              <a:rPr dirty="0" sz="2550" spc="85">
                <a:latin typeface="Times New Roman"/>
                <a:cs typeface="Times New Roman"/>
              </a:rPr>
              <a:t>for </a:t>
            </a:r>
            <a:r>
              <a:rPr dirty="0" sz="2550" spc="60">
                <a:latin typeface="Times New Roman"/>
                <a:cs typeface="Times New Roman"/>
              </a:rPr>
              <a:t>real-world </a:t>
            </a:r>
            <a:r>
              <a:rPr dirty="0" sz="2550" spc="70">
                <a:latin typeface="Times New Roman"/>
                <a:cs typeface="Times New Roman"/>
              </a:rPr>
              <a:t>applications </a:t>
            </a:r>
            <a:r>
              <a:rPr dirty="0" sz="2550" spc="55">
                <a:latin typeface="Times New Roman"/>
                <a:cs typeface="Times New Roman"/>
              </a:rPr>
              <a:t>in </a:t>
            </a:r>
            <a:r>
              <a:rPr dirty="0" sz="2550" spc="60">
                <a:latin typeface="Times New Roman"/>
                <a:cs typeface="Times New Roman"/>
              </a:rPr>
              <a:t> </a:t>
            </a:r>
            <a:r>
              <a:rPr dirty="0" sz="2550" spc="85">
                <a:latin typeface="Times New Roman"/>
                <a:cs typeface="Times New Roman"/>
              </a:rPr>
              <a:t>the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85">
                <a:latin typeface="Times New Roman"/>
                <a:cs typeface="Times New Roman"/>
              </a:rPr>
              <a:t>beauty</a:t>
            </a:r>
            <a:r>
              <a:rPr dirty="0" sz="2550" spc="-5">
                <a:latin typeface="Times New Roman"/>
                <a:cs typeface="Times New Roman"/>
              </a:rPr>
              <a:t> </a:t>
            </a:r>
            <a:r>
              <a:rPr dirty="0" sz="2550" spc="135">
                <a:latin typeface="Times New Roman"/>
                <a:cs typeface="Times New Roman"/>
              </a:rPr>
              <a:t>and</a:t>
            </a:r>
            <a:r>
              <a:rPr dirty="0" sz="2550">
                <a:latin typeface="Times New Roman"/>
                <a:cs typeface="Times New Roman"/>
              </a:rPr>
              <a:t> wellness </a:t>
            </a:r>
            <a:r>
              <a:rPr dirty="0" sz="2550" spc="75">
                <a:latin typeface="Times New Roman"/>
                <a:cs typeface="Times New Roman"/>
              </a:rPr>
              <a:t>industry.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35"/>
              <a:t>D</a:t>
            </a:r>
            <a:r>
              <a:rPr dirty="0" spc="-85"/>
              <a:t>e</a:t>
            </a:r>
            <a:r>
              <a:rPr dirty="0" spc="-55"/>
              <a:t>p</a:t>
            </a:r>
            <a:r>
              <a:rPr dirty="0" spc="-70"/>
              <a:t>a</a:t>
            </a:r>
            <a:r>
              <a:rPr dirty="0" spc="-10"/>
              <a:t>r</a:t>
            </a:r>
            <a:r>
              <a:rPr dirty="0" spc="-40"/>
              <a:t>t</a:t>
            </a:r>
            <a:r>
              <a:rPr dirty="0" spc="-125"/>
              <a:t>m</a:t>
            </a:r>
            <a:r>
              <a:rPr dirty="0" spc="-85"/>
              <a:t>e</a:t>
            </a:r>
            <a:r>
              <a:rPr dirty="0" spc="-20"/>
              <a:t>n</a:t>
            </a:r>
            <a:r>
              <a:rPr dirty="0" spc="-55"/>
              <a:t>t</a:t>
            </a:r>
            <a:r>
              <a:rPr dirty="0" spc="-175"/>
              <a:t> </a:t>
            </a:r>
            <a:r>
              <a:rPr dirty="0" spc="-45"/>
              <a:t>o</a:t>
            </a:r>
            <a:r>
              <a:rPr dirty="0" spc="-75"/>
              <a:t>f</a:t>
            </a:r>
            <a:r>
              <a:rPr dirty="0" spc="-175"/>
              <a:t> </a:t>
            </a:r>
            <a:r>
              <a:rPr dirty="0" spc="-40"/>
              <a:t>C</a:t>
            </a:r>
            <a:r>
              <a:rPr dirty="0" spc="-45"/>
              <a:t>o</a:t>
            </a:r>
            <a:r>
              <a:rPr dirty="0" spc="-125"/>
              <a:t>m</a:t>
            </a:r>
            <a:r>
              <a:rPr dirty="0" spc="-55"/>
              <a:t>p</a:t>
            </a:r>
            <a:r>
              <a:rPr dirty="0" spc="-10"/>
              <a:t>u</a:t>
            </a:r>
            <a:r>
              <a:rPr dirty="0" spc="-40"/>
              <a:t>t</a:t>
            </a:r>
            <a:r>
              <a:rPr dirty="0" spc="-85"/>
              <a:t>e</a:t>
            </a:r>
            <a:r>
              <a:rPr dirty="0" spc="-25"/>
              <a:t>r</a:t>
            </a:r>
            <a:r>
              <a:rPr dirty="0" spc="-175"/>
              <a:t> </a:t>
            </a:r>
            <a:r>
              <a:rPr dirty="0" spc="110"/>
              <a:t>S</a:t>
            </a:r>
            <a:r>
              <a:rPr dirty="0" spc="-35"/>
              <a:t>c</a:t>
            </a:r>
            <a:r>
              <a:rPr dirty="0" spc="-80"/>
              <a:t>i</a:t>
            </a:r>
            <a:r>
              <a:rPr dirty="0" spc="-85"/>
              <a:t>e</a:t>
            </a:r>
            <a:r>
              <a:rPr dirty="0" spc="-20"/>
              <a:t>n</a:t>
            </a:r>
            <a:r>
              <a:rPr dirty="0" spc="-35"/>
              <a:t>c</a:t>
            </a:r>
            <a:r>
              <a:rPr dirty="0" spc="-100"/>
              <a:t>e</a:t>
            </a:r>
            <a:r>
              <a:rPr dirty="0" spc="-175"/>
              <a:t> </a:t>
            </a:r>
            <a:r>
              <a:rPr dirty="0" spc="-70"/>
              <a:t>a</a:t>
            </a:r>
            <a:r>
              <a:rPr dirty="0" spc="-20"/>
              <a:t>n</a:t>
            </a:r>
            <a:r>
              <a:rPr dirty="0" spc="-70"/>
              <a:t>d</a:t>
            </a:r>
            <a:r>
              <a:rPr dirty="0" spc="-175"/>
              <a:t> </a:t>
            </a:r>
            <a:r>
              <a:rPr dirty="0" spc="50"/>
              <a:t>E</a:t>
            </a:r>
            <a:r>
              <a:rPr dirty="0" spc="-20"/>
              <a:t>n</a:t>
            </a:r>
            <a:r>
              <a:rPr dirty="0" spc="40"/>
              <a:t>g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-85"/>
              <a:t>ee</a:t>
            </a:r>
            <a:r>
              <a:rPr dirty="0" spc="-10"/>
              <a:t>r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25"/>
              <a:t>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30"/>
              <a:t>R</a:t>
            </a:r>
            <a:r>
              <a:rPr dirty="0" spc="-70"/>
              <a:t>a</a:t>
            </a:r>
            <a:r>
              <a:rPr dirty="0" spc="-220"/>
              <a:t>j</a:t>
            </a:r>
            <a:r>
              <a:rPr dirty="0" spc="-70"/>
              <a:t>a</a:t>
            </a:r>
            <a:r>
              <a:rPr dirty="0" spc="-95"/>
              <a:t>l</a:t>
            </a:r>
            <a:r>
              <a:rPr dirty="0" spc="-70"/>
              <a:t>a</a:t>
            </a:r>
            <a:r>
              <a:rPr dirty="0" spc="-75"/>
              <a:t>k</a:t>
            </a:r>
            <a:r>
              <a:rPr dirty="0" spc="65"/>
              <a:t>s</a:t>
            </a:r>
            <a:r>
              <a:rPr dirty="0" spc="-20"/>
              <a:t>h</a:t>
            </a:r>
            <a:r>
              <a:rPr dirty="0" spc="-125"/>
              <a:t>m</a:t>
            </a:r>
            <a:r>
              <a:rPr dirty="0" spc="-95"/>
              <a:t>i</a:t>
            </a:r>
            <a:r>
              <a:rPr dirty="0" spc="-175"/>
              <a:t> </a:t>
            </a:r>
            <a:r>
              <a:rPr dirty="0" spc="50"/>
              <a:t>E</a:t>
            </a:r>
            <a:r>
              <a:rPr dirty="0" spc="-20"/>
              <a:t>n</a:t>
            </a:r>
            <a:r>
              <a:rPr dirty="0" spc="40"/>
              <a:t>g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-85"/>
              <a:t>ee</a:t>
            </a:r>
            <a:r>
              <a:rPr dirty="0" spc="-10"/>
              <a:t>r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25"/>
              <a:t>g</a:t>
            </a:r>
            <a:r>
              <a:rPr dirty="0" spc="-175"/>
              <a:t> </a:t>
            </a:r>
            <a:r>
              <a:rPr dirty="0" spc="-40"/>
              <a:t>C</a:t>
            </a:r>
            <a:r>
              <a:rPr dirty="0" spc="-45"/>
              <a:t>o</a:t>
            </a:r>
            <a:r>
              <a:rPr dirty="0" spc="-95"/>
              <a:t>ll</a:t>
            </a:r>
            <a:r>
              <a:rPr dirty="0" spc="-85"/>
              <a:t>e</a:t>
            </a:r>
            <a:r>
              <a:rPr dirty="0" spc="40"/>
              <a:t>g</a:t>
            </a:r>
            <a:r>
              <a:rPr dirty="0" spc="-100"/>
              <a:t>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799378" y="6966994"/>
            <a:ext cx="307975" cy="28575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700" spc="-50">
                <a:solidFill>
                  <a:srgbClr val="FFFFFF"/>
                </a:solidFill>
                <a:latin typeface="Trebuchet MS"/>
                <a:cs typeface="Trebuchet MS"/>
              </a:rPr>
              <a:t>‹</a:t>
            </a:r>
            <a:r>
              <a:rPr dirty="0" sz="1700" spc="185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dirty="0" sz="1700" spc="-65">
                <a:solidFill>
                  <a:srgbClr val="FFFFFF"/>
                </a:solidFill>
                <a:latin typeface="Trebuchet MS"/>
                <a:cs typeface="Trebuchet MS"/>
              </a:rPr>
              <a:t>›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8371" y="861047"/>
            <a:ext cx="8398960" cy="604839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5420" y="113249"/>
            <a:ext cx="3201035" cy="7410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4700" spc="-125"/>
              <a:t>Architecture</a:t>
            </a:r>
            <a:endParaRPr sz="47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35"/>
              <a:t>D</a:t>
            </a:r>
            <a:r>
              <a:rPr dirty="0" spc="-85"/>
              <a:t>e</a:t>
            </a:r>
            <a:r>
              <a:rPr dirty="0" spc="-55"/>
              <a:t>p</a:t>
            </a:r>
            <a:r>
              <a:rPr dirty="0" spc="-70"/>
              <a:t>a</a:t>
            </a:r>
            <a:r>
              <a:rPr dirty="0" spc="-10"/>
              <a:t>r</a:t>
            </a:r>
            <a:r>
              <a:rPr dirty="0" spc="-40"/>
              <a:t>t</a:t>
            </a:r>
            <a:r>
              <a:rPr dirty="0" spc="-125"/>
              <a:t>m</a:t>
            </a:r>
            <a:r>
              <a:rPr dirty="0" spc="-85"/>
              <a:t>e</a:t>
            </a:r>
            <a:r>
              <a:rPr dirty="0" spc="-20"/>
              <a:t>n</a:t>
            </a:r>
            <a:r>
              <a:rPr dirty="0" spc="-55"/>
              <a:t>t</a:t>
            </a:r>
            <a:r>
              <a:rPr dirty="0" spc="-175"/>
              <a:t> </a:t>
            </a:r>
            <a:r>
              <a:rPr dirty="0" spc="-45"/>
              <a:t>o</a:t>
            </a:r>
            <a:r>
              <a:rPr dirty="0" spc="-75"/>
              <a:t>f</a:t>
            </a:r>
            <a:r>
              <a:rPr dirty="0" spc="-175"/>
              <a:t> </a:t>
            </a:r>
            <a:r>
              <a:rPr dirty="0" spc="-40"/>
              <a:t>C</a:t>
            </a:r>
            <a:r>
              <a:rPr dirty="0" spc="-45"/>
              <a:t>o</a:t>
            </a:r>
            <a:r>
              <a:rPr dirty="0" spc="-125"/>
              <a:t>m</a:t>
            </a:r>
            <a:r>
              <a:rPr dirty="0" spc="-55"/>
              <a:t>p</a:t>
            </a:r>
            <a:r>
              <a:rPr dirty="0" spc="-10"/>
              <a:t>u</a:t>
            </a:r>
            <a:r>
              <a:rPr dirty="0" spc="-40"/>
              <a:t>t</a:t>
            </a:r>
            <a:r>
              <a:rPr dirty="0" spc="-85"/>
              <a:t>e</a:t>
            </a:r>
            <a:r>
              <a:rPr dirty="0" spc="-25"/>
              <a:t>r</a:t>
            </a:r>
            <a:r>
              <a:rPr dirty="0" spc="-175"/>
              <a:t> </a:t>
            </a:r>
            <a:r>
              <a:rPr dirty="0" spc="110"/>
              <a:t>S</a:t>
            </a:r>
            <a:r>
              <a:rPr dirty="0" spc="-35"/>
              <a:t>c</a:t>
            </a:r>
            <a:r>
              <a:rPr dirty="0" spc="-80"/>
              <a:t>i</a:t>
            </a:r>
            <a:r>
              <a:rPr dirty="0" spc="-85"/>
              <a:t>e</a:t>
            </a:r>
            <a:r>
              <a:rPr dirty="0" spc="-20"/>
              <a:t>n</a:t>
            </a:r>
            <a:r>
              <a:rPr dirty="0" spc="-35"/>
              <a:t>c</a:t>
            </a:r>
            <a:r>
              <a:rPr dirty="0" spc="-100"/>
              <a:t>e</a:t>
            </a:r>
            <a:r>
              <a:rPr dirty="0" spc="-175"/>
              <a:t> </a:t>
            </a:r>
            <a:r>
              <a:rPr dirty="0" spc="-70"/>
              <a:t>a</a:t>
            </a:r>
            <a:r>
              <a:rPr dirty="0" spc="-20"/>
              <a:t>n</a:t>
            </a:r>
            <a:r>
              <a:rPr dirty="0" spc="-70"/>
              <a:t>d</a:t>
            </a:r>
            <a:r>
              <a:rPr dirty="0" spc="-175"/>
              <a:t> </a:t>
            </a:r>
            <a:r>
              <a:rPr dirty="0" spc="50"/>
              <a:t>E</a:t>
            </a:r>
            <a:r>
              <a:rPr dirty="0" spc="-20"/>
              <a:t>n</a:t>
            </a:r>
            <a:r>
              <a:rPr dirty="0" spc="40"/>
              <a:t>g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-85"/>
              <a:t>ee</a:t>
            </a:r>
            <a:r>
              <a:rPr dirty="0" spc="-10"/>
              <a:t>r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25"/>
              <a:t>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30"/>
              <a:t>R</a:t>
            </a:r>
            <a:r>
              <a:rPr dirty="0" spc="-70"/>
              <a:t>a</a:t>
            </a:r>
            <a:r>
              <a:rPr dirty="0" spc="-220"/>
              <a:t>j</a:t>
            </a:r>
            <a:r>
              <a:rPr dirty="0" spc="-70"/>
              <a:t>a</a:t>
            </a:r>
            <a:r>
              <a:rPr dirty="0" spc="-95"/>
              <a:t>l</a:t>
            </a:r>
            <a:r>
              <a:rPr dirty="0" spc="-70"/>
              <a:t>a</a:t>
            </a:r>
            <a:r>
              <a:rPr dirty="0" spc="-75"/>
              <a:t>k</a:t>
            </a:r>
            <a:r>
              <a:rPr dirty="0" spc="65"/>
              <a:t>s</a:t>
            </a:r>
            <a:r>
              <a:rPr dirty="0" spc="-20"/>
              <a:t>h</a:t>
            </a:r>
            <a:r>
              <a:rPr dirty="0" spc="-125"/>
              <a:t>m</a:t>
            </a:r>
            <a:r>
              <a:rPr dirty="0" spc="-95"/>
              <a:t>i</a:t>
            </a:r>
            <a:r>
              <a:rPr dirty="0" spc="-175"/>
              <a:t> </a:t>
            </a:r>
            <a:r>
              <a:rPr dirty="0" spc="50"/>
              <a:t>E</a:t>
            </a:r>
            <a:r>
              <a:rPr dirty="0" spc="-20"/>
              <a:t>n</a:t>
            </a:r>
            <a:r>
              <a:rPr dirty="0" spc="40"/>
              <a:t>g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-85"/>
              <a:t>ee</a:t>
            </a:r>
            <a:r>
              <a:rPr dirty="0" spc="-10"/>
              <a:t>r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25"/>
              <a:t>g</a:t>
            </a:r>
            <a:r>
              <a:rPr dirty="0" spc="-175"/>
              <a:t> </a:t>
            </a:r>
            <a:r>
              <a:rPr dirty="0" spc="-40"/>
              <a:t>C</a:t>
            </a:r>
            <a:r>
              <a:rPr dirty="0" spc="-45"/>
              <a:t>o</a:t>
            </a:r>
            <a:r>
              <a:rPr dirty="0" spc="-95"/>
              <a:t>ll</a:t>
            </a:r>
            <a:r>
              <a:rPr dirty="0" spc="-85"/>
              <a:t>e</a:t>
            </a:r>
            <a:r>
              <a:rPr dirty="0" spc="40"/>
              <a:t>g</a:t>
            </a:r>
            <a:r>
              <a:rPr dirty="0" spc="-100"/>
              <a:t>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799378" y="6966994"/>
            <a:ext cx="307975" cy="28575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700" spc="-50">
                <a:solidFill>
                  <a:srgbClr val="FFFFFF"/>
                </a:solidFill>
                <a:latin typeface="Trebuchet MS"/>
                <a:cs typeface="Trebuchet MS"/>
              </a:rPr>
              <a:t>‹</a:t>
            </a:r>
            <a:r>
              <a:rPr dirty="0" sz="1700" spc="185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dirty="0" sz="1700" spc="-65">
                <a:solidFill>
                  <a:srgbClr val="FFFFFF"/>
                </a:solidFill>
                <a:latin typeface="Trebuchet MS"/>
                <a:cs typeface="Trebuchet MS"/>
              </a:rPr>
              <a:t>›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" y="112469"/>
            <a:ext cx="5444490" cy="7410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4700" spc="290"/>
              <a:t>S</a:t>
            </a:r>
            <a:r>
              <a:rPr dirty="0" sz="4700" spc="-285"/>
              <a:t>y</a:t>
            </a:r>
            <a:r>
              <a:rPr dirty="0" sz="4700" spc="175"/>
              <a:t>s</a:t>
            </a:r>
            <a:r>
              <a:rPr dirty="0" sz="4700" spc="-114"/>
              <a:t>t</a:t>
            </a:r>
            <a:r>
              <a:rPr dirty="0" sz="4700" spc="-250"/>
              <a:t>e</a:t>
            </a:r>
            <a:r>
              <a:rPr dirty="0" sz="4700" spc="-409"/>
              <a:t>m</a:t>
            </a:r>
            <a:r>
              <a:rPr dirty="0" sz="4700" spc="-484"/>
              <a:t> </a:t>
            </a:r>
            <a:r>
              <a:rPr dirty="0" sz="4700" spc="70"/>
              <a:t>R</a:t>
            </a:r>
            <a:r>
              <a:rPr dirty="0" sz="4700" spc="-250"/>
              <a:t>e</a:t>
            </a:r>
            <a:r>
              <a:rPr dirty="0" sz="4700" spc="-210"/>
              <a:t>q</a:t>
            </a:r>
            <a:r>
              <a:rPr dirty="0" sz="4700" spc="-45"/>
              <a:t>u</a:t>
            </a:r>
            <a:r>
              <a:rPr dirty="0" sz="4700" spc="-225"/>
              <a:t>i</a:t>
            </a:r>
            <a:r>
              <a:rPr dirty="0" sz="4700" spc="-30"/>
              <a:t>r</a:t>
            </a:r>
            <a:r>
              <a:rPr dirty="0" sz="4700" spc="-250"/>
              <a:t>e</a:t>
            </a:r>
            <a:r>
              <a:rPr dirty="0" sz="4700" spc="-370"/>
              <a:t>m</a:t>
            </a:r>
            <a:r>
              <a:rPr dirty="0" sz="4700" spc="-250"/>
              <a:t>e</a:t>
            </a:r>
            <a:r>
              <a:rPr dirty="0" sz="4700" spc="-65"/>
              <a:t>n</a:t>
            </a:r>
            <a:r>
              <a:rPr dirty="0" sz="4700" spc="-114"/>
              <a:t>t</a:t>
            </a:r>
            <a:r>
              <a:rPr dirty="0" sz="4700" spc="135"/>
              <a:t>s</a:t>
            </a:r>
            <a:endParaRPr sz="4700"/>
          </a:p>
        </p:txBody>
      </p:sp>
      <p:sp>
        <p:nvSpPr>
          <p:cNvPr id="3" name="object 3"/>
          <p:cNvSpPr txBox="1"/>
          <p:nvPr/>
        </p:nvSpPr>
        <p:spPr>
          <a:xfrm>
            <a:off x="611147" y="970460"/>
            <a:ext cx="7444105" cy="4740275"/>
          </a:xfrm>
          <a:prstGeom prst="rect">
            <a:avLst/>
          </a:prstGeom>
        </p:spPr>
        <p:txBody>
          <a:bodyPr wrap="square" lIns="0" tIns="1473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dirty="0" sz="2550" spc="-60" b="1">
                <a:latin typeface="Times New Roman"/>
                <a:cs typeface="Times New Roman"/>
              </a:rPr>
              <a:t>Hardware</a:t>
            </a:r>
            <a:r>
              <a:rPr dirty="0" sz="2550" spc="-35" b="1">
                <a:latin typeface="Times New Roman"/>
                <a:cs typeface="Times New Roman"/>
              </a:rPr>
              <a:t> </a:t>
            </a:r>
            <a:r>
              <a:rPr dirty="0" sz="2550" spc="-70" b="1">
                <a:latin typeface="Times New Roman"/>
                <a:cs typeface="Times New Roman"/>
              </a:rPr>
              <a:t>Requirements</a:t>
            </a: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dirty="0" sz="2550" spc="-25" b="1">
                <a:latin typeface="Times New Roman"/>
                <a:cs typeface="Times New Roman"/>
              </a:rPr>
              <a:t>Processor</a:t>
            </a:r>
            <a:r>
              <a:rPr dirty="0" sz="2550" spc="-25">
                <a:latin typeface="Times New Roman"/>
                <a:cs typeface="Times New Roman"/>
              </a:rPr>
              <a:t>: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70">
                <a:latin typeface="Times New Roman"/>
                <a:cs typeface="Times New Roman"/>
              </a:rPr>
              <a:t>Intel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95">
                <a:latin typeface="Times New Roman"/>
                <a:cs typeface="Times New Roman"/>
              </a:rPr>
              <a:t>Core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-10">
                <a:latin typeface="Times New Roman"/>
                <a:cs typeface="Times New Roman"/>
              </a:rPr>
              <a:t>i5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130">
                <a:latin typeface="Times New Roman"/>
                <a:cs typeface="Times New Roman"/>
              </a:rPr>
              <a:t>or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60">
                <a:latin typeface="Times New Roman"/>
                <a:cs typeface="Times New Roman"/>
              </a:rPr>
              <a:t>higher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85">
                <a:latin typeface="Times New Roman"/>
                <a:cs typeface="Times New Roman"/>
              </a:rPr>
              <a:t>(or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55">
                <a:latin typeface="Times New Roman"/>
                <a:cs typeface="Times New Roman"/>
              </a:rPr>
              <a:t>equivalent)</a:t>
            </a: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dirty="0" sz="2550" spc="20" b="1">
                <a:latin typeface="Times New Roman"/>
                <a:cs typeface="Times New Roman"/>
              </a:rPr>
              <a:t>RAM</a:t>
            </a:r>
            <a:r>
              <a:rPr dirty="0" sz="2550" spc="20">
                <a:latin typeface="Times New Roman"/>
                <a:cs typeface="Times New Roman"/>
              </a:rPr>
              <a:t>:</a:t>
            </a:r>
            <a:r>
              <a:rPr dirty="0" sz="2550" spc="-15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8</a:t>
            </a:r>
            <a:r>
              <a:rPr dirty="0" sz="2550" spc="-10">
                <a:latin typeface="Times New Roman"/>
                <a:cs typeface="Times New Roman"/>
              </a:rPr>
              <a:t> </a:t>
            </a:r>
            <a:r>
              <a:rPr dirty="0" sz="2550" spc="130">
                <a:latin typeface="Times New Roman"/>
                <a:cs typeface="Times New Roman"/>
              </a:rPr>
              <a:t>GB</a:t>
            </a:r>
            <a:r>
              <a:rPr dirty="0" sz="2550" spc="-10">
                <a:latin typeface="Times New Roman"/>
                <a:cs typeface="Times New Roman"/>
              </a:rPr>
              <a:t> </a:t>
            </a:r>
            <a:r>
              <a:rPr dirty="0" sz="2550" spc="130">
                <a:latin typeface="Times New Roman"/>
                <a:cs typeface="Times New Roman"/>
              </a:rPr>
              <a:t>or</a:t>
            </a:r>
            <a:r>
              <a:rPr dirty="0" sz="2550" spc="-10">
                <a:latin typeface="Times New Roman"/>
                <a:cs typeface="Times New Roman"/>
              </a:rPr>
              <a:t> </a:t>
            </a:r>
            <a:r>
              <a:rPr dirty="0" sz="2550" spc="60">
                <a:latin typeface="Times New Roman"/>
                <a:cs typeface="Times New Roman"/>
              </a:rPr>
              <a:t>higher</a:t>
            </a: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dirty="0" sz="2550" spc="-10" b="1">
                <a:latin typeface="Times New Roman"/>
                <a:cs typeface="Times New Roman"/>
              </a:rPr>
              <a:t>Storage</a:t>
            </a:r>
            <a:r>
              <a:rPr dirty="0" sz="2550" spc="-10">
                <a:latin typeface="Times New Roman"/>
                <a:cs typeface="Times New Roman"/>
              </a:rPr>
              <a:t>: </a:t>
            </a:r>
            <a:r>
              <a:rPr dirty="0" sz="2550">
                <a:latin typeface="Times New Roman"/>
                <a:cs typeface="Times New Roman"/>
              </a:rPr>
              <a:t>256</a:t>
            </a:r>
            <a:r>
              <a:rPr dirty="0" sz="2550" spc="-5">
                <a:latin typeface="Times New Roman"/>
                <a:cs typeface="Times New Roman"/>
              </a:rPr>
              <a:t> </a:t>
            </a:r>
            <a:r>
              <a:rPr dirty="0" sz="2550" spc="130">
                <a:latin typeface="Times New Roman"/>
                <a:cs typeface="Times New Roman"/>
              </a:rPr>
              <a:t>GB</a:t>
            </a:r>
            <a:r>
              <a:rPr dirty="0" sz="2550" spc="-5">
                <a:latin typeface="Times New Roman"/>
                <a:cs typeface="Times New Roman"/>
              </a:rPr>
              <a:t> </a:t>
            </a:r>
            <a:r>
              <a:rPr dirty="0" sz="2550" spc="80">
                <a:latin typeface="Times New Roman"/>
                <a:cs typeface="Times New Roman"/>
              </a:rPr>
              <a:t>SSD</a:t>
            </a:r>
            <a:r>
              <a:rPr dirty="0" sz="2550" spc="-5">
                <a:latin typeface="Times New Roman"/>
                <a:cs typeface="Times New Roman"/>
              </a:rPr>
              <a:t> </a:t>
            </a:r>
            <a:r>
              <a:rPr dirty="0" sz="2550" spc="130">
                <a:latin typeface="Times New Roman"/>
                <a:cs typeface="Times New Roman"/>
              </a:rPr>
              <a:t>or</a:t>
            </a:r>
            <a:r>
              <a:rPr dirty="0" sz="2550" spc="-10">
                <a:latin typeface="Times New Roman"/>
                <a:cs typeface="Times New Roman"/>
              </a:rPr>
              <a:t> </a:t>
            </a:r>
            <a:r>
              <a:rPr dirty="0" sz="2550" spc="90">
                <a:latin typeface="Times New Roman"/>
                <a:cs typeface="Times New Roman"/>
              </a:rPr>
              <a:t>more</a:t>
            </a:r>
            <a:endParaRPr sz="2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550" spc="-25" b="1">
                <a:latin typeface="Times New Roman"/>
                <a:cs typeface="Times New Roman"/>
              </a:rPr>
              <a:t>Software</a:t>
            </a:r>
            <a:r>
              <a:rPr dirty="0" sz="2550" spc="-30" b="1">
                <a:latin typeface="Times New Roman"/>
                <a:cs typeface="Times New Roman"/>
              </a:rPr>
              <a:t> </a:t>
            </a:r>
            <a:r>
              <a:rPr dirty="0" sz="2550" spc="-70" b="1">
                <a:latin typeface="Times New Roman"/>
                <a:cs typeface="Times New Roman"/>
              </a:rPr>
              <a:t>Requirements</a:t>
            </a: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dirty="0" sz="2550" spc="-40" b="1">
                <a:latin typeface="Times New Roman"/>
                <a:cs typeface="Times New Roman"/>
              </a:rPr>
              <a:t>Operating</a:t>
            </a:r>
            <a:r>
              <a:rPr dirty="0" sz="2550" spc="-5" b="1">
                <a:latin typeface="Times New Roman"/>
                <a:cs typeface="Times New Roman"/>
              </a:rPr>
              <a:t> </a:t>
            </a:r>
            <a:r>
              <a:rPr dirty="0" sz="2550" spc="-15" b="1">
                <a:latin typeface="Times New Roman"/>
                <a:cs typeface="Times New Roman"/>
              </a:rPr>
              <a:t>System</a:t>
            </a:r>
            <a:r>
              <a:rPr dirty="0" sz="2550" spc="-15">
                <a:latin typeface="Times New Roman"/>
                <a:cs typeface="Times New Roman"/>
              </a:rPr>
              <a:t>: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65">
                <a:latin typeface="Times New Roman"/>
                <a:cs typeface="Times New Roman"/>
              </a:rPr>
              <a:t>Windows</a:t>
            </a:r>
            <a:r>
              <a:rPr dirty="0" sz="2550">
                <a:latin typeface="Times New Roman"/>
                <a:cs typeface="Times New Roman"/>
              </a:rPr>
              <a:t> 10 </a:t>
            </a:r>
            <a:r>
              <a:rPr dirty="0" sz="2550" spc="130">
                <a:latin typeface="Times New Roman"/>
                <a:cs typeface="Times New Roman"/>
              </a:rPr>
              <a:t>or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75">
                <a:latin typeface="Times New Roman"/>
                <a:cs typeface="Times New Roman"/>
              </a:rPr>
              <a:t>later</a:t>
            </a:r>
            <a:endParaRPr sz="2550">
              <a:latin typeface="Times New Roman"/>
              <a:cs typeface="Times New Roman"/>
            </a:endParaRPr>
          </a:p>
          <a:p>
            <a:pPr marL="12700" marR="5080">
              <a:lnSpc>
                <a:spcPct val="134800"/>
              </a:lnSpc>
            </a:pPr>
            <a:r>
              <a:rPr dirty="0" sz="2550" spc="15" b="1">
                <a:latin typeface="Times New Roman"/>
                <a:cs typeface="Times New Roman"/>
              </a:rPr>
              <a:t>UiPath</a:t>
            </a:r>
            <a:r>
              <a:rPr dirty="0" sz="2550" b="1">
                <a:latin typeface="Times New Roman"/>
                <a:cs typeface="Times New Roman"/>
              </a:rPr>
              <a:t> </a:t>
            </a:r>
            <a:r>
              <a:rPr dirty="0" sz="2550" spc="-30" b="1">
                <a:latin typeface="Times New Roman"/>
                <a:cs typeface="Times New Roman"/>
              </a:rPr>
              <a:t>Studio</a:t>
            </a:r>
            <a:r>
              <a:rPr dirty="0" sz="2550" spc="-30">
                <a:latin typeface="Times New Roman"/>
                <a:cs typeface="Times New Roman"/>
              </a:rPr>
              <a:t>: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90">
                <a:latin typeface="Times New Roman"/>
                <a:cs typeface="Times New Roman"/>
              </a:rPr>
              <a:t>Latest</a:t>
            </a:r>
            <a:r>
              <a:rPr dirty="0" sz="2550" spc="5">
                <a:latin typeface="Times New Roman"/>
                <a:cs typeface="Times New Roman"/>
              </a:rPr>
              <a:t> </a:t>
            </a:r>
            <a:r>
              <a:rPr dirty="0" sz="2550" spc="50">
                <a:latin typeface="Times New Roman"/>
                <a:cs typeface="Times New Roman"/>
              </a:rPr>
              <a:t>version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60">
                <a:latin typeface="Times New Roman"/>
                <a:cs typeface="Times New Roman"/>
              </a:rPr>
              <a:t>with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70">
                <a:latin typeface="Times New Roman"/>
                <a:cs typeface="Times New Roman"/>
              </a:rPr>
              <a:t>Generative</a:t>
            </a:r>
            <a:r>
              <a:rPr dirty="0" sz="2550" spc="5">
                <a:latin typeface="Times New Roman"/>
                <a:cs typeface="Times New Roman"/>
              </a:rPr>
              <a:t> </a:t>
            </a:r>
            <a:r>
              <a:rPr dirty="0" sz="2550" spc="130">
                <a:latin typeface="Times New Roman"/>
                <a:cs typeface="Times New Roman"/>
              </a:rPr>
              <a:t>AI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135">
                <a:latin typeface="Times New Roman"/>
                <a:cs typeface="Times New Roman"/>
              </a:rPr>
              <a:t>and </a:t>
            </a:r>
            <a:r>
              <a:rPr dirty="0" sz="2550" spc="-625">
                <a:latin typeface="Times New Roman"/>
                <a:cs typeface="Times New Roman"/>
              </a:rPr>
              <a:t> </a:t>
            </a:r>
            <a:r>
              <a:rPr dirty="0" sz="2550" spc="110">
                <a:latin typeface="Times New Roman"/>
                <a:cs typeface="Times New Roman"/>
              </a:rPr>
              <a:t>Computer</a:t>
            </a:r>
            <a:r>
              <a:rPr dirty="0" sz="2550" spc="-5">
                <a:latin typeface="Times New Roman"/>
                <a:cs typeface="Times New Roman"/>
              </a:rPr>
              <a:t> </a:t>
            </a:r>
            <a:r>
              <a:rPr dirty="0" sz="2550" spc="35">
                <a:latin typeface="Times New Roman"/>
                <a:cs typeface="Times New Roman"/>
              </a:rPr>
              <a:t>Vision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30">
                <a:latin typeface="Times New Roman"/>
                <a:cs typeface="Times New Roman"/>
              </a:rPr>
              <a:t>activities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70">
                <a:latin typeface="Times New Roman"/>
                <a:cs typeface="Times New Roman"/>
              </a:rPr>
              <a:t>enabled</a:t>
            </a:r>
            <a:endParaRPr sz="255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8940" y="1851592"/>
            <a:ext cx="76200" cy="762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8940" y="2375467"/>
            <a:ext cx="76200" cy="762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8940" y="2899342"/>
            <a:ext cx="76200" cy="762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8940" y="4470967"/>
            <a:ext cx="76200" cy="762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8940" y="4994842"/>
            <a:ext cx="76200" cy="762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35"/>
              <a:t>D</a:t>
            </a:r>
            <a:r>
              <a:rPr dirty="0" spc="-85"/>
              <a:t>e</a:t>
            </a:r>
            <a:r>
              <a:rPr dirty="0" spc="-55"/>
              <a:t>p</a:t>
            </a:r>
            <a:r>
              <a:rPr dirty="0" spc="-70"/>
              <a:t>a</a:t>
            </a:r>
            <a:r>
              <a:rPr dirty="0" spc="-10"/>
              <a:t>r</a:t>
            </a:r>
            <a:r>
              <a:rPr dirty="0" spc="-40"/>
              <a:t>t</a:t>
            </a:r>
            <a:r>
              <a:rPr dirty="0" spc="-125"/>
              <a:t>m</a:t>
            </a:r>
            <a:r>
              <a:rPr dirty="0" spc="-85"/>
              <a:t>e</a:t>
            </a:r>
            <a:r>
              <a:rPr dirty="0" spc="-20"/>
              <a:t>n</a:t>
            </a:r>
            <a:r>
              <a:rPr dirty="0" spc="-55"/>
              <a:t>t</a:t>
            </a:r>
            <a:r>
              <a:rPr dirty="0" spc="-175"/>
              <a:t> </a:t>
            </a:r>
            <a:r>
              <a:rPr dirty="0" spc="-45"/>
              <a:t>o</a:t>
            </a:r>
            <a:r>
              <a:rPr dirty="0" spc="-75"/>
              <a:t>f</a:t>
            </a:r>
            <a:r>
              <a:rPr dirty="0" spc="-175"/>
              <a:t> </a:t>
            </a:r>
            <a:r>
              <a:rPr dirty="0" spc="-40"/>
              <a:t>C</a:t>
            </a:r>
            <a:r>
              <a:rPr dirty="0" spc="-45"/>
              <a:t>o</a:t>
            </a:r>
            <a:r>
              <a:rPr dirty="0" spc="-125"/>
              <a:t>m</a:t>
            </a:r>
            <a:r>
              <a:rPr dirty="0" spc="-55"/>
              <a:t>p</a:t>
            </a:r>
            <a:r>
              <a:rPr dirty="0" spc="-10"/>
              <a:t>u</a:t>
            </a:r>
            <a:r>
              <a:rPr dirty="0" spc="-40"/>
              <a:t>t</a:t>
            </a:r>
            <a:r>
              <a:rPr dirty="0" spc="-85"/>
              <a:t>e</a:t>
            </a:r>
            <a:r>
              <a:rPr dirty="0" spc="-25"/>
              <a:t>r</a:t>
            </a:r>
            <a:r>
              <a:rPr dirty="0" spc="-175"/>
              <a:t> </a:t>
            </a:r>
            <a:r>
              <a:rPr dirty="0" spc="110"/>
              <a:t>S</a:t>
            </a:r>
            <a:r>
              <a:rPr dirty="0" spc="-35"/>
              <a:t>c</a:t>
            </a:r>
            <a:r>
              <a:rPr dirty="0" spc="-80"/>
              <a:t>i</a:t>
            </a:r>
            <a:r>
              <a:rPr dirty="0" spc="-85"/>
              <a:t>e</a:t>
            </a:r>
            <a:r>
              <a:rPr dirty="0" spc="-20"/>
              <a:t>n</a:t>
            </a:r>
            <a:r>
              <a:rPr dirty="0" spc="-35"/>
              <a:t>c</a:t>
            </a:r>
            <a:r>
              <a:rPr dirty="0" spc="-100"/>
              <a:t>e</a:t>
            </a:r>
            <a:r>
              <a:rPr dirty="0" spc="-175"/>
              <a:t> </a:t>
            </a:r>
            <a:r>
              <a:rPr dirty="0" spc="-70"/>
              <a:t>a</a:t>
            </a:r>
            <a:r>
              <a:rPr dirty="0" spc="-20"/>
              <a:t>n</a:t>
            </a:r>
            <a:r>
              <a:rPr dirty="0" spc="-70"/>
              <a:t>d</a:t>
            </a:r>
            <a:r>
              <a:rPr dirty="0" spc="-175"/>
              <a:t> </a:t>
            </a:r>
            <a:r>
              <a:rPr dirty="0" spc="50"/>
              <a:t>E</a:t>
            </a:r>
            <a:r>
              <a:rPr dirty="0" spc="-20"/>
              <a:t>n</a:t>
            </a:r>
            <a:r>
              <a:rPr dirty="0" spc="40"/>
              <a:t>g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-85"/>
              <a:t>ee</a:t>
            </a:r>
            <a:r>
              <a:rPr dirty="0" spc="-10"/>
              <a:t>r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25"/>
              <a:t>g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30"/>
              <a:t>R</a:t>
            </a:r>
            <a:r>
              <a:rPr dirty="0" spc="-70"/>
              <a:t>a</a:t>
            </a:r>
            <a:r>
              <a:rPr dirty="0" spc="-220"/>
              <a:t>j</a:t>
            </a:r>
            <a:r>
              <a:rPr dirty="0" spc="-70"/>
              <a:t>a</a:t>
            </a:r>
            <a:r>
              <a:rPr dirty="0" spc="-95"/>
              <a:t>l</a:t>
            </a:r>
            <a:r>
              <a:rPr dirty="0" spc="-70"/>
              <a:t>a</a:t>
            </a:r>
            <a:r>
              <a:rPr dirty="0" spc="-75"/>
              <a:t>k</a:t>
            </a:r>
            <a:r>
              <a:rPr dirty="0" spc="65"/>
              <a:t>s</a:t>
            </a:r>
            <a:r>
              <a:rPr dirty="0" spc="-20"/>
              <a:t>h</a:t>
            </a:r>
            <a:r>
              <a:rPr dirty="0" spc="-125"/>
              <a:t>m</a:t>
            </a:r>
            <a:r>
              <a:rPr dirty="0" spc="-95"/>
              <a:t>i</a:t>
            </a:r>
            <a:r>
              <a:rPr dirty="0" spc="-175"/>
              <a:t> </a:t>
            </a:r>
            <a:r>
              <a:rPr dirty="0" spc="50"/>
              <a:t>E</a:t>
            </a:r>
            <a:r>
              <a:rPr dirty="0" spc="-20"/>
              <a:t>n</a:t>
            </a:r>
            <a:r>
              <a:rPr dirty="0" spc="40"/>
              <a:t>g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-85"/>
              <a:t>ee</a:t>
            </a:r>
            <a:r>
              <a:rPr dirty="0" spc="-10"/>
              <a:t>r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25"/>
              <a:t>g</a:t>
            </a:r>
            <a:r>
              <a:rPr dirty="0" spc="-175"/>
              <a:t> </a:t>
            </a:r>
            <a:r>
              <a:rPr dirty="0" spc="-40"/>
              <a:t>C</a:t>
            </a:r>
            <a:r>
              <a:rPr dirty="0" spc="-45"/>
              <a:t>o</a:t>
            </a:r>
            <a:r>
              <a:rPr dirty="0" spc="-95"/>
              <a:t>ll</a:t>
            </a:r>
            <a:r>
              <a:rPr dirty="0" spc="-85"/>
              <a:t>e</a:t>
            </a:r>
            <a:r>
              <a:rPr dirty="0" spc="40"/>
              <a:t>g</a:t>
            </a:r>
            <a:r>
              <a:rPr dirty="0" spc="-100"/>
              <a:t>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799378" y="6966994"/>
            <a:ext cx="307975" cy="28575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700" spc="-50">
                <a:solidFill>
                  <a:srgbClr val="FFFFFF"/>
                </a:solidFill>
                <a:latin typeface="Trebuchet MS"/>
                <a:cs typeface="Trebuchet MS"/>
              </a:rPr>
              <a:t>‹</a:t>
            </a:r>
            <a:r>
              <a:rPr dirty="0" sz="1700" spc="185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dirty="0" sz="1700" spc="-65">
                <a:solidFill>
                  <a:srgbClr val="FFFFFF"/>
                </a:solidFill>
                <a:latin typeface="Trebuchet MS"/>
                <a:cs typeface="Trebuchet MS"/>
              </a:rPr>
              <a:t>›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5469" y="1081912"/>
            <a:ext cx="5807506" cy="573831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1940" y="112469"/>
            <a:ext cx="5288915" cy="7410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4700" spc="280"/>
              <a:t>S</a:t>
            </a:r>
            <a:r>
              <a:rPr dirty="0" sz="4700" spc="-295"/>
              <a:t>y</a:t>
            </a:r>
            <a:r>
              <a:rPr dirty="0" sz="4700" spc="165"/>
              <a:t>s</a:t>
            </a:r>
            <a:r>
              <a:rPr dirty="0" sz="4700" spc="-125"/>
              <a:t>t</a:t>
            </a:r>
            <a:r>
              <a:rPr dirty="0" sz="4700" spc="-260"/>
              <a:t>e</a:t>
            </a:r>
            <a:r>
              <a:rPr dirty="0" sz="4700" spc="-409"/>
              <a:t>m</a:t>
            </a:r>
            <a:r>
              <a:rPr dirty="0" sz="4700" spc="-509"/>
              <a:t> </a:t>
            </a:r>
            <a:r>
              <a:rPr dirty="0" sz="4700" spc="25"/>
              <a:t>F</a:t>
            </a:r>
            <a:r>
              <a:rPr dirty="0" sz="4700" spc="-280"/>
              <a:t>l</a:t>
            </a:r>
            <a:r>
              <a:rPr dirty="0" sz="4700" spc="-150"/>
              <a:t>o</a:t>
            </a:r>
            <a:r>
              <a:rPr dirty="0" sz="4700" spc="-405"/>
              <a:t>w</a:t>
            </a:r>
            <a:r>
              <a:rPr dirty="0" sz="4700" spc="-509"/>
              <a:t> </a:t>
            </a:r>
            <a:r>
              <a:rPr dirty="0" sz="4700" spc="80"/>
              <a:t>D</a:t>
            </a:r>
            <a:r>
              <a:rPr dirty="0" sz="4700" spc="-235"/>
              <a:t>i</a:t>
            </a:r>
            <a:r>
              <a:rPr dirty="0" sz="4700" spc="-215"/>
              <a:t>a</a:t>
            </a:r>
            <a:r>
              <a:rPr dirty="0" sz="4700" spc="85"/>
              <a:t>g</a:t>
            </a:r>
            <a:r>
              <a:rPr dirty="0" sz="4700" spc="-40"/>
              <a:t>r</a:t>
            </a:r>
            <a:r>
              <a:rPr dirty="0" sz="4700" spc="-215"/>
              <a:t>a</a:t>
            </a:r>
            <a:r>
              <a:rPr dirty="0" sz="4700" spc="-409"/>
              <a:t>m</a:t>
            </a:r>
            <a:endParaRPr sz="47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35"/>
              <a:t>D</a:t>
            </a:r>
            <a:r>
              <a:rPr dirty="0" spc="-85"/>
              <a:t>e</a:t>
            </a:r>
            <a:r>
              <a:rPr dirty="0" spc="-55"/>
              <a:t>p</a:t>
            </a:r>
            <a:r>
              <a:rPr dirty="0" spc="-70"/>
              <a:t>a</a:t>
            </a:r>
            <a:r>
              <a:rPr dirty="0" spc="-10"/>
              <a:t>r</a:t>
            </a:r>
            <a:r>
              <a:rPr dirty="0" spc="-40"/>
              <a:t>t</a:t>
            </a:r>
            <a:r>
              <a:rPr dirty="0" spc="-125"/>
              <a:t>m</a:t>
            </a:r>
            <a:r>
              <a:rPr dirty="0" spc="-85"/>
              <a:t>e</a:t>
            </a:r>
            <a:r>
              <a:rPr dirty="0" spc="-20"/>
              <a:t>n</a:t>
            </a:r>
            <a:r>
              <a:rPr dirty="0" spc="-55"/>
              <a:t>t</a:t>
            </a:r>
            <a:r>
              <a:rPr dirty="0" spc="-175"/>
              <a:t> </a:t>
            </a:r>
            <a:r>
              <a:rPr dirty="0" spc="-45"/>
              <a:t>o</a:t>
            </a:r>
            <a:r>
              <a:rPr dirty="0" spc="-75"/>
              <a:t>f</a:t>
            </a:r>
            <a:r>
              <a:rPr dirty="0" spc="-175"/>
              <a:t> </a:t>
            </a:r>
            <a:r>
              <a:rPr dirty="0" spc="-40"/>
              <a:t>C</a:t>
            </a:r>
            <a:r>
              <a:rPr dirty="0" spc="-45"/>
              <a:t>o</a:t>
            </a:r>
            <a:r>
              <a:rPr dirty="0" spc="-125"/>
              <a:t>m</a:t>
            </a:r>
            <a:r>
              <a:rPr dirty="0" spc="-55"/>
              <a:t>p</a:t>
            </a:r>
            <a:r>
              <a:rPr dirty="0" spc="-10"/>
              <a:t>u</a:t>
            </a:r>
            <a:r>
              <a:rPr dirty="0" spc="-40"/>
              <a:t>t</a:t>
            </a:r>
            <a:r>
              <a:rPr dirty="0" spc="-85"/>
              <a:t>e</a:t>
            </a:r>
            <a:r>
              <a:rPr dirty="0" spc="-25"/>
              <a:t>r</a:t>
            </a:r>
            <a:r>
              <a:rPr dirty="0" spc="-175"/>
              <a:t> </a:t>
            </a:r>
            <a:r>
              <a:rPr dirty="0" spc="110"/>
              <a:t>S</a:t>
            </a:r>
            <a:r>
              <a:rPr dirty="0" spc="-35"/>
              <a:t>c</a:t>
            </a:r>
            <a:r>
              <a:rPr dirty="0" spc="-80"/>
              <a:t>i</a:t>
            </a:r>
            <a:r>
              <a:rPr dirty="0" spc="-85"/>
              <a:t>e</a:t>
            </a:r>
            <a:r>
              <a:rPr dirty="0" spc="-20"/>
              <a:t>n</a:t>
            </a:r>
            <a:r>
              <a:rPr dirty="0" spc="-35"/>
              <a:t>c</a:t>
            </a:r>
            <a:r>
              <a:rPr dirty="0" spc="-100"/>
              <a:t>e</a:t>
            </a:r>
            <a:r>
              <a:rPr dirty="0" spc="-175"/>
              <a:t> </a:t>
            </a:r>
            <a:r>
              <a:rPr dirty="0" spc="-70"/>
              <a:t>a</a:t>
            </a:r>
            <a:r>
              <a:rPr dirty="0" spc="-20"/>
              <a:t>n</a:t>
            </a:r>
            <a:r>
              <a:rPr dirty="0" spc="-70"/>
              <a:t>d</a:t>
            </a:r>
            <a:r>
              <a:rPr dirty="0" spc="-175"/>
              <a:t> </a:t>
            </a:r>
            <a:r>
              <a:rPr dirty="0" spc="50"/>
              <a:t>E</a:t>
            </a:r>
            <a:r>
              <a:rPr dirty="0" spc="-20"/>
              <a:t>n</a:t>
            </a:r>
            <a:r>
              <a:rPr dirty="0" spc="40"/>
              <a:t>g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-85"/>
              <a:t>ee</a:t>
            </a:r>
            <a:r>
              <a:rPr dirty="0" spc="-10"/>
              <a:t>r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25"/>
              <a:t>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30"/>
              <a:t>R</a:t>
            </a:r>
            <a:r>
              <a:rPr dirty="0" spc="-70"/>
              <a:t>a</a:t>
            </a:r>
            <a:r>
              <a:rPr dirty="0" spc="-220"/>
              <a:t>j</a:t>
            </a:r>
            <a:r>
              <a:rPr dirty="0" spc="-70"/>
              <a:t>a</a:t>
            </a:r>
            <a:r>
              <a:rPr dirty="0" spc="-95"/>
              <a:t>l</a:t>
            </a:r>
            <a:r>
              <a:rPr dirty="0" spc="-70"/>
              <a:t>a</a:t>
            </a:r>
            <a:r>
              <a:rPr dirty="0" spc="-75"/>
              <a:t>k</a:t>
            </a:r>
            <a:r>
              <a:rPr dirty="0" spc="65"/>
              <a:t>s</a:t>
            </a:r>
            <a:r>
              <a:rPr dirty="0" spc="-20"/>
              <a:t>h</a:t>
            </a:r>
            <a:r>
              <a:rPr dirty="0" spc="-125"/>
              <a:t>m</a:t>
            </a:r>
            <a:r>
              <a:rPr dirty="0" spc="-95"/>
              <a:t>i</a:t>
            </a:r>
            <a:r>
              <a:rPr dirty="0" spc="-175"/>
              <a:t> </a:t>
            </a:r>
            <a:r>
              <a:rPr dirty="0" spc="50"/>
              <a:t>E</a:t>
            </a:r>
            <a:r>
              <a:rPr dirty="0" spc="-20"/>
              <a:t>n</a:t>
            </a:r>
            <a:r>
              <a:rPr dirty="0" spc="40"/>
              <a:t>g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-85"/>
              <a:t>ee</a:t>
            </a:r>
            <a:r>
              <a:rPr dirty="0" spc="-10"/>
              <a:t>r</a:t>
            </a:r>
            <a:r>
              <a:rPr dirty="0" spc="-80"/>
              <a:t>i</a:t>
            </a:r>
            <a:r>
              <a:rPr dirty="0" spc="-20"/>
              <a:t>n</a:t>
            </a:r>
            <a:r>
              <a:rPr dirty="0" spc="25"/>
              <a:t>g</a:t>
            </a:r>
            <a:r>
              <a:rPr dirty="0" spc="-175"/>
              <a:t> </a:t>
            </a:r>
            <a:r>
              <a:rPr dirty="0" spc="-40"/>
              <a:t>C</a:t>
            </a:r>
            <a:r>
              <a:rPr dirty="0" spc="-45"/>
              <a:t>o</a:t>
            </a:r>
            <a:r>
              <a:rPr dirty="0" spc="-95"/>
              <a:t>ll</a:t>
            </a:r>
            <a:r>
              <a:rPr dirty="0" spc="-85"/>
              <a:t>e</a:t>
            </a:r>
            <a:r>
              <a:rPr dirty="0" spc="40"/>
              <a:t>g</a:t>
            </a:r>
            <a:r>
              <a:rPr dirty="0" spc="-100"/>
              <a:t>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799378" y="6966994"/>
            <a:ext cx="307975" cy="28575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700" spc="-50">
                <a:solidFill>
                  <a:srgbClr val="FFFFFF"/>
                </a:solidFill>
                <a:latin typeface="Trebuchet MS"/>
                <a:cs typeface="Trebuchet MS"/>
              </a:rPr>
              <a:t>‹</a:t>
            </a:r>
            <a:r>
              <a:rPr dirty="0" sz="1700" spc="185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dirty="0" sz="1700" spc="-65">
                <a:solidFill>
                  <a:srgbClr val="FFFFFF"/>
                </a:solidFill>
                <a:latin typeface="Trebuchet MS"/>
                <a:cs typeface="Trebuchet MS"/>
              </a:rPr>
              <a:t>›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THARUNA SRI S 220701303</dc:creator>
  <cp:keywords>DAGXKsYL4V4,BAFs748OELA</cp:keywords>
  <dc:title>220701292_Supritha_Presentation.pptx</dc:title>
  <dcterms:created xsi:type="dcterms:W3CDTF">2024-11-22T08:12:08Z</dcterms:created>
  <dcterms:modified xsi:type="dcterms:W3CDTF">2024-11-22T08:12:08Z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2024-11-22T00:00:00Z</vt:filetime>
  </property>
  <property fmtid="{D5CDD505-2E9C-101B-9397-08002B2CF9AE}" pid="3" name="Creator">
    <vt:lpwstr>Canva</vt:lpwstr>
  </property>
  <property fmtid="{D5CDD505-2E9C-101B-9397-08002B2CF9AE}" pid="4" name="LastSaved">
    <vt:filetime>2024-11-22T00:00:00Z</vt:filetime>
  </property>
</Properties>
</file>