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B396-33E8-DF64-FFDF-4F1D081C4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1"/>
            <a:ext cx="8825658" cy="2209799"/>
          </a:xfrm>
        </p:spPr>
        <p:txBody>
          <a:bodyPr/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Google Sans Text"/>
              </a:rPr>
              <a:t>BANK LOAN ANALYSIS</a:t>
            </a:r>
            <a:br>
              <a:rPr lang="en-US" b="0" i="0" dirty="0">
                <a:solidFill>
                  <a:srgbClr val="E3E3E3"/>
                </a:solidFill>
                <a:effectLst/>
                <a:latin typeface="Google Sans Text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35D26-BF9C-13B3-A45B-DE1791B81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96181"/>
            <a:ext cx="8825658" cy="2555995"/>
          </a:xfrm>
        </p:spPr>
        <p:txBody>
          <a:bodyPr/>
          <a:lstStyle/>
          <a:p>
            <a:r>
              <a:rPr lang="en-US" dirty="0"/>
              <a:t>FINANCE DOMAIN (PYTHON PROJECT)</a:t>
            </a:r>
          </a:p>
          <a:p>
            <a:r>
              <a:rPr lang="en-US" dirty="0"/>
              <a:t>:- DATA ANALYSIS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THARUN KUMAR BETTADALLI GIRISH</a:t>
            </a:r>
          </a:p>
          <a:p>
            <a:endParaRPr 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B3117-22F6-2F16-07D2-616ACFB40FB7}"/>
              </a:ext>
            </a:extLst>
          </p:cNvPr>
          <p:cNvSpPr txBox="1"/>
          <p:nvPr/>
        </p:nvSpPr>
        <p:spPr>
          <a:xfrm>
            <a:off x="1247234" y="5293453"/>
            <a:ext cx="2508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Email: tharunkumarbg10@gmail.com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AEC50-B589-8328-D03A-52D98F6827E5}"/>
              </a:ext>
            </a:extLst>
          </p:cNvPr>
          <p:cNvSpPr txBox="1"/>
          <p:nvPr/>
        </p:nvSpPr>
        <p:spPr>
          <a:xfrm>
            <a:off x="5835941" y="5108787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l Tarikh" pitchFamily="2" charset="-78"/>
                <a:cs typeface="Al Tarikh" pitchFamily="2" charset="-78"/>
              </a:rPr>
              <a:t>B.E. Computer Science, </a:t>
            </a:r>
          </a:p>
          <a:p>
            <a:r>
              <a:rPr lang="en-US" sz="900" dirty="0">
                <a:latin typeface="Al Tarikh" pitchFamily="2" charset="-78"/>
                <a:cs typeface="Al Tarikh" pitchFamily="2" charset="-78"/>
              </a:rPr>
              <a:t>M.S. Data Science</a:t>
            </a:r>
          </a:p>
        </p:txBody>
      </p:sp>
    </p:spTree>
    <p:extLst>
      <p:ext uri="{BB962C8B-B14F-4D97-AF65-F5344CB8AC3E}">
        <p14:creationId xmlns:p14="http://schemas.microsoft.com/office/powerpoint/2010/main" val="351134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7B01-F619-B831-7A37-3DE627FD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373926" cy="352625"/>
          </a:xfrm>
        </p:spPr>
        <p:txBody>
          <a:bodyPr/>
          <a:lstStyle/>
          <a:p>
            <a:r>
              <a:rPr lang="en-US" sz="1600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4CC0-88C5-574A-96B7-AD9C8795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31" y="805344"/>
            <a:ext cx="9647339" cy="5443056"/>
          </a:xfrm>
        </p:spPr>
        <p:txBody>
          <a:bodyPr>
            <a:normAutofit/>
          </a:bodyPr>
          <a:lstStyle/>
          <a:p>
            <a:endParaRPr lang="en-IN" sz="14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1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4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4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4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4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4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4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4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which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4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893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6598-2F04-35BC-FBDA-B009C3824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104962"/>
            <a:ext cx="9655569" cy="5220337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CHARTS: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1" i="0" u="none" strike="noStrike" kern="1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1" i="0" u="none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(Line/ Area Chart):  </a:t>
            </a:r>
            <a:r>
              <a:rPr kumimoji="0" lang="en-IN" sz="14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kumimoji="0" lang="en-IN" sz="14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(Bar Chart):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(Tree/ Heat Map):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kumimoji="0" lang="en-IN" sz="1400" b="1" i="0" u="none" strike="noStrike" kern="1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u="sng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C0C0C0"/>
              </a:highligh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C0C0C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Metrics: 'Total Loan Applications,' 'Total Funded Amount,' and 'Total Amount Received'</a:t>
            </a:r>
            <a:endParaRPr lang="en-US" sz="1400" b="1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C27E82-B2F8-985B-C016-3E512DFD16CE}"/>
              </a:ext>
            </a:extLst>
          </p:cNvPr>
          <p:cNvSpPr txBox="1">
            <a:spLocks/>
          </p:cNvSpPr>
          <p:nvPr/>
        </p:nvSpPr>
        <p:spPr>
          <a:xfrm>
            <a:off x="646112" y="452718"/>
            <a:ext cx="2373926" cy="35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/>
              <a:t>PROBLEM STATEMENT:</a:t>
            </a:r>
          </a:p>
        </p:txBody>
      </p:sp>
    </p:spTree>
    <p:extLst>
      <p:ext uri="{BB962C8B-B14F-4D97-AF65-F5344CB8AC3E}">
        <p14:creationId xmlns:p14="http://schemas.microsoft.com/office/powerpoint/2010/main" val="3861858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374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BM DoHyeon OTF</vt:lpstr>
      <vt:lpstr>Al Tarikh</vt:lpstr>
      <vt:lpstr>Calibri</vt:lpstr>
      <vt:lpstr>Century Gothic</vt:lpstr>
      <vt:lpstr>Google Sans Text</vt:lpstr>
      <vt:lpstr>Wingdings 3</vt:lpstr>
      <vt:lpstr>Ion</vt:lpstr>
      <vt:lpstr>BANK LOAN ANALYSIS </vt:lpstr>
      <vt:lpstr>PROBLEM STATEMENT: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Bettadalli Girish, Tharun Kumar</dc:creator>
  <cp:lastModifiedBy>Bettadalli Girish, Tharun Kumar</cp:lastModifiedBy>
  <cp:revision>1</cp:revision>
  <dcterms:created xsi:type="dcterms:W3CDTF">2025-09-30T19:21:31Z</dcterms:created>
  <dcterms:modified xsi:type="dcterms:W3CDTF">2025-09-30T19:42:55Z</dcterms:modified>
</cp:coreProperties>
</file>