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65" r:id="rId15"/>
    <p:sldId id="268" r:id="rId1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08D15E-8811-C785-3075-8277A31C59BF}" name="Tharun chinagani" initials="Tc" userId="b7b71f7cb3e6b33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chinagani" userId="b7b71f7cb3e6b335" providerId="LiveId" clId="{BAC1E84F-F17D-496F-8A98-0F4B194D9FDC}"/>
    <pc:docChg chg="undo custSel addSld delSld modSld">
      <pc:chgData name="Tharun chinagani" userId="b7b71f7cb3e6b335" providerId="LiveId" clId="{BAC1E84F-F17D-496F-8A98-0F4B194D9FDC}" dt="2023-12-25T13:32:03.013" v="1220" actId="255"/>
      <pc:docMkLst>
        <pc:docMk/>
      </pc:docMkLst>
      <pc:sldChg chg="modSp mod">
        <pc:chgData name="Tharun chinagani" userId="b7b71f7cb3e6b335" providerId="LiveId" clId="{BAC1E84F-F17D-496F-8A98-0F4B194D9FDC}" dt="2023-12-04T05:22:49.757" v="52" actId="20577"/>
        <pc:sldMkLst>
          <pc:docMk/>
          <pc:sldMk cId="0" sldId="262"/>
        </pc:sldMkLst>
        <pc:spChg chg="mod">
          <ac:chgData name="Tharun chinagani" userId="b7b71f7cb3e6b335" providerId="LiveId" clId="{BAC1E84F-F17D-496F-8A98-0F4B194D9FDC}" dt="2023-12-04T05:22:49.757" v="52" actId="20577"/>
          <ac:spMkLst>
            <pc:docMk/>
            <pc:sldMk cId="0" sldId="262"/>
            <ac:spMk id="3" creationId="{A78CAAAC-802B-30A3-BE4C-D6FB9E5D4E03}"/>
          </ac:spMkLst>
        </pc:spChg>
      </pc:sldChg>
      <pc:sldChg chg="addSp delSp modSp mod chgLayout">
        <pc:chgData name="Tharun chinagani" userId="b7b71f7cb3e6b335" providerId="LiveId" clId="{BAC1E84F-F17D-496F-8A98-0F4B194D9FDC}" dt="2023-12-13T17:21:35.333" v="1035" actId="13822"/>
        <pc:sldMkLst>
          <pc:docMk/>
          <pc:sldMk cId="0" sldId="263"/>
        </pc:sldMkLst>
        <pc:spChg chg="del mod">
          <ac:chgData name="Tharun chinagani" userId="b7b71f7cb3e6b335" providerId="LiveId" clId="{BAC1E84F-F17D-496F-8A98-0F4B194D9FDC}" dt="2023-12-04T06:23:40.041" v="287"/>
          <ac:spMkLst>
            <pc:docMk/>
            <pc:sldMk cId="0" sldId="263"/>
            <ac:spMk id="4" creationId="{234587A7-7967-F53B-46D5-2364D38F2DFF}"/>
          </ac:spMkLst>
        </pc:spChg>
        <pc:spChg chg="add del">
          <ac:chgData name="Tharun chinagani" userId="b7b71f7cb3e6b335" providerId="LiveId" clId="{BAC1E84F-F17D-496F-8A98-0F4B194D9FDC}" dt="2023-12-04T06:43:46.626" v="290" actId="22"/>
          <ac:spMkLst>
            <pc:docMk/>
            <pc:sldMk cId="0" sldId="263"/>
            <ac:spMk id="6" creationId="{A3193DC9-65E0-F4F4-20DC-E65B62121D6C}"/>
          </ac:spMkLst>
        </pc:spChg>
        <pc:spChg chg="add del mod">
          <ac:chgData name="Tharun chinagani" userId="b7b71f7cb3e6b335" providerId="LiveId" clId="{BAC1E84F-F17D-496F-8A98-0F4B194D9FDC}" dt="2023-12-04T06:47:56.823" v="491" actId="12084"/>
          <ac:spMkLst>
            <pc:docMk/>
            <pc:sldMk cId="0" sldId="263"/>
            <ac:spMk id="8" creationId="{E3BB204C-6BBB-C2C3-79D9-ED4ED8EFF3EE}"/>
          </ac:spMkLst>
        </pc:spChg>
        <pc:spChg chg="del mod">
          <ac:chgData name="Tharun chinagani" userId="b7b71f7cb3e6b335" providerId="LiveId" clId="{BAC1E84F-F17D-496F-8A98-0F4B194D9FDC}" dt="2023-12-04T05:23:03.385" v="55" actId="478"/>
          <ac:spMkLst>
            <pc:docMk/>
            <pc:sldMk cId="0" sldId="263"/>
            <ac:spMk id="11" creationId="{D46AF5D5-A38A-A212-2BAC-544FD507526A}"/>
          </ac:spMkLst>
        </pc:spChg>
        <pc:spChg chg="del mod">
          <ac:chgData name="Tharun chinagani" userId="b7b71f7cb3e6b335" providerId="LiveId" clId="{BAC1E84F-F17D-496F-8A98-0F4B194D9FDC}" dt="2023-12-04T05:23:26.218" v="61"/>
          <ac:spMkLst>
            <pc:docMk/>
            <pc:sldMk cId="0" sldId="263"/>
            <ac:spMk id="12" creationId="{5F69088B-B574-0CB8-C9FC-16E999DB705B}"/>
          </ac:spMkLst>
        </pc:spChg>
        <pc:spChg chg="del mod">
          <ac:chgData name="Tharun chinagani" userId="b7b71f7cb3e6b335" providerId="LiveId" clId="{BAC1E84F-F17D-496F-8A98-0F4B194D9FDC}" dt="2023-12-04T05:23:26.218" v="63"/>
          <ac:spMkLst>
            <pc:docMk/>
            <pc:sldMk cId="0" sldId="263"/>
            <ac:spMk id="13" creationId="{FDCB75AB-84EC-36B6-B0BA-BCFD00A0633D}"/>
          </ac:spMkLst>
        </pc:spChg>
        <pc:spChg chg="mod">
          <ac:chgData name="Tharun chinagani" userId="b7b71f7cb3e6b335" providerId="LiveId" clId="{BAC1E84F-F17D-496F-8A98-0F4B194D9FDC}" dt="2023-12-04T06:50:00.688" v="506" actId="13822"/>
          <ac:spMkLst>
            <pc:docMk/>
            <pc:sldMk cId="0" sldId="263"/>
            <ac:spMk id="16" creationId="{19DD32F1-5163-80C2-16E6-C0B8E8171425}"/>
          </ac:spMkLst>
        </pc:spChg>
        <pc:spChg chg="mod">
          <ac:chgData name="Tharun chinagani" userId="b7b71f7cb3e6b335" providerId="LiveId" clId="{BAC1E84F-F17D-496F-8A98-0F4B194D9FDC}" dt="2023-12-04T06:50:00.688" v="506" actId="13822"/>
          <ac:spMkLst>
            <pc:docMk/>
            <pc:sldMk cId="0" sldId="263"/>
            <ac:spMk id="17" creationId="{26DC1474-415D-7BDD-4BEB-0CFF25662803}"/>
          </ac:spMkLst>
        </pc:spChg>
        <pc:spChg chg="del mod">
          <ac:chgData name="Tharun chinagani" userId="b7b71f7cb3e6b335" providerId="LiveId" clId="{BAC1E84F-F17D-496F-8A98-0F4B194D9FDC}" dt="2023-12-04T06:52:12.262" v="511" actId="478"/>
          <ac:spMkLst>
            <pc:docMk/>
            <pc:sldMk cId="0" sldId="263"/>
            <ac:spMk id="18" creationId="{2FCE1723-01D3-B1F5-28A9-6A94D661F6DD}"/>
          </ac:spMkLst>
        </pc:spChg>
        <pc:spChg chg="mod">
          <ac:chgData name="Tharun chinagani" userId="b7b71f7cb3e6b335" providerId="LiveId" clId="{BAC1E84F-F17D-496F-8A98-0F4B194D9FDC}" dt="2023-12-04T06:50:00.688" v="506" actId="13822"/>
          <ac:spMkLst>
            <pc:docMk/>
            <pc:sldMk cId="0" sldId="263"/>
            <ac:spMk id="19" creationId="{F27199EA-483D-38EA-5417-C78ED09D3507}"/>
          </ac:spMkLst>
        </pc:spChg>
        <pc:spChg chg="mod">
          <ac:chgData name="Tharun chinagani" userId="b7b71f7cb3e6b335" providerId="LiveId" clId="{BAC1E84F-F17D-496F-8A98-0F4B194D9FDC}" dt="2023-12-04T06:50:00.688" v="506" actId="13822"/>
          <ac:spMkLst>
            <pc:docMk/>
            <pc:sldMk cId="0" sldId="263"/>
            <ac:spMk id="20" creationId="{1301B59D-B5A3-A9B4-4692-1641FE04FF46}"/>
          </ac:spMkLst>
        </pc:spChg>
        <pc:spChg chg="mod">
          <ac:chgData name="Tharun chinagani" userId="b7b71f7cb3e6b335" providerId="LiveId" clId="{BAC1E84F-F17D-496F-8A98-0F4B194D9FDC}" dt="2023-12-04T06:50:00.688" v="506" actId="13822"/>
          <ac:spMkLst>
            <pc:docMk/>
            <pc:sldMk cId="0" sldId="263"/>
            <ac:spMk id="21" creationId="{323E090D-BD27-A1B8-78C8-FDF8E2CB2AB7}"/>
          </ac:spMkLst>
        </pc:spChg>
        <pc:spChg chg="mod">
          <ac:chgData name="Tharun chinagani" userId="b7b71f7cb3e6b335" providerId="LiveId" clId="{BAC1E84F-F17D-496F-8A98-0F4B194D9FDC}" dt="2023-12-04T06:50:00.688" v="506" actId="13822"/>
          <ac:spMkLst>
            <pc:docMk/>
            <pc:sldMk cId="0" sldId="263"/>
            <ac:spMk id="22" creationId="{E3469C77-A5D7-DD6C-ADFC-5D951EBED0B0}"/>
          </ac:spMkLst>
        </pc:spChg>
        <pc:spChg chg="mod">
          <ac:chgData name="Tharun chinagani" userId="b7b71f7cb3e6b335" providerId="LiveId" clId="{BAC1E84F-F17D-496F-8A98-0F4B194D9FDC}" dt="2023-12-04T06:50:00.688" v="506" actId="13822"/>
          <ac:spMkLst>
            <pc:docMk/>
            <pc:sldMk cId="0" sldId="263"/>
            <ac:spMk id="23" creationId="{F2301846-EA28-3071-EA00-5C27F0F725C5}"/>
          </ac:spMkLst>
        </pc:spChg>
        <pc:spChg chg="add del mod">
          <ac:chgData name="Tharun chinagani" userId="b7b71f7cb3e6b335" providerId="LiveId" clId="{BAC1E84F-F17D-496F-8A98-0F4B194D9FDC}" dt="2023-12-04T06:49:17.543" v="504" actId="11529"/>
          <ac:spMkLst>
            <pc:docMk/>
            <pc:sldMk cId="0" sldId="263"/>
            <ac:spMk id="24" creationId="{1C371C33-52CD-C4AD-35B3-057F55A9B8C4}"/>
          </ac:spMkLst>
        </pc:spChg>
        <pc:spChg chg="add del mod">
          <ac:chgData name="Tharun chinagani" userId="b7b71f7cb3e6b335" providerId="LiveId" clId="{BAC1E84F-F17D-496F-8A98-0F4B194D9FDC}" dt="2023-12-04T06:49:37.238" v="505" actId="6264"/>
          <ac:spMkLst>
            <pc:docMk/>
            <pc:sldMk cId="0" sldId="263"/>
            <ac:spMk id="25" creationId="{0D522FC5-4867-969D-7660-C32603F4B81F}"/>
          </ac:spMkLst>
        </pc:spChg>
        <pc:spChg chg="add del mod">
          <ac:chgData name="Tharun chinagani" userId="b7b71f7cb3e6b335" providerId="LiveId" clId="{BAC1E84F-F17D-496F-8A98-0F4B194D9FDC}" dt="2023-12-04T07:14:23.162" v="927" actId="478"/>
          <ac:spMkLst>
            <pc:docMk/>
            <pc:sldMk cId="0" sldId="263"/>
            <ac:spMk id="27" creationId="{0C22BFC4-00A5-A1F9-9AD7-80E522C7B68A}"/>
          </ac:spMkLst>
        </pc:spChg>
        <pc:spChg chg="add mod">
          <ac:chgData name="Tharun chinagani" userId="b7b71f7cb3e6b335" providerId="LiveId" clId="{BAC1E84F-F17D-496F-8A98-0F4B194D9FDC}" dt="2023-12-04T07:11:27.609" v="903" actId="1076"/>
          <ac:spMkLst>
            <pc:docMk/>
            <pc:sldMk cId="0" sldId="263"/>
            <ac:spMk id="31" creationId="{570477D5-A48A-62CB-9CA6-B77680950F8E}"/>
          </ac:spMkLst>
        </pc:spChg>
        <pc:spChg chg="add del mod">
          <ac:chgData name="Tharun chinagani" userId="b7b71f7cb3e6b335" providerId="LiveId" clId="{BAC1E84F-F17D-496F-8A98-0F4B194D9FDC}" dt="2023-12-13T17:21:18.315" v="1033" actId="478"/>
          <ac:spMkLst>
            <pc:docMk/>
            <pc:sldMk cId="0" sldId="263"/>
            <ac:spMk id="64" creationId="{80CDB3DA-974B-A727-C20D-0B6517243EA9}"/>
          </ac:spMkLst>
        </pc:spChg>
        <pc:spChg chg="add mod">
          <ac:chgData name="Tharun chinagani" userId="b7b71f7cb3e6b335" providerId="LiveId" clId="{BAC1E84F-F17D-496F-8A98-0F4B194D9FDC}" dt="2023-12-04T07:15:39.034" v="936" actId="1076"/>
          <ac:spMkLst>
            <pc:docMk/>
            <pc:sldMk cId="0" sldId="263"/>
            <ac:spMk id="65" creationId="{5893B924-2F33-A3BF-B3FC-E7AEDA4F6ACA}"/>
          </ac:spMkLst>
        </pc:spChg>
        <pc:spChg chg="add mod">
          <ac:chgData name="Tharun chinagani" userId="b7b71f7cb3e6b335" providerId="LiveId" clId="{BAC1E84F-F17D-496F-8A98-0F4B194D9FDC}" dt="2023-12-04T07:16:30.542" v="943" actId="1076"/>
          <ac:spMkLst>
            <pc:docMk/>
            <pc:sldMk cId="0" sldId="263"/>
            <ac:spMk id="66" creationId="{4685B43F-1532-A7EA-07FE-B66A1A3BD1CB}"/>
          </ac:spMkLst>
        </pc:spChg>
        <pc:spChg chg="add mod">
          <ac:chgData name="Tharun chinagani" userId="b7b71f7cb3e6b335" providerId="LiveId" clId="{BAC1E84F-F17D-496F-8A98-0F4B194D9FDC}" dt="2023-12-04T07:11:50.697" v="905" actId="1076"/>
          <ac:spMkLst>
            <pc:docMk/>
            <pc:sldMk cId="0" sldId="263"/>
            <ac:spMk id="67" creationId="{4E7A4AFF-BD03-B1AB-A3B4-1C30D0180D61}"/>
          </ac:spMkLst>
        </pc:spChg>
        <pc:spChg chg="mod ord">
          <ac:chgData name="Tharun chinagani" userId="b7b71f7cb3e6b335" providerId="LiveId" clId="{BAC1E84F-F17D-496F-8A98-0F4B194D9FDC}" dt="2023-12-04T06:49:37.238" v="505" actId="6264"/>
          <ac:spMkLst>
            <pc:docMk/>
            <pc:sldMk cId="0" sldId="263"/>
            <ac:spMk id="70" creationId="{00000000-0000-0000-0000-000000000000}"/>
          </ac:spMkLst>
        </pc:spChg>
        <pc:spChg chg="add mod">
          <ac:chgData name="Tharun chinagani" userId="b7b71f7cb3e6b335" providerId="LiveId" clId="{BAC1E84F-F17D-496F-8A98-0F4B194D9FDC}" dt="2023-12-04T07:06:44.002" v="844" actId="20577"/>
          <ac:spMkLst>
            <pc:docMk/>
            <pc:sldMk cId="0" sldId="263"/>
            <ac:spMk id="71" creationId="{E4A0C285-BFCD-A5DF-3695-F3B48FFC2769}"/>
          </ac:spMkLst>
        </pc:spChg>
        <pc:spChg chg="add mod">
          <ac:chgData name="Tharun chinagani" userId="b7b71f7cb3e6b335" providerId="LiveId" clId="{BAC1E84F-F17D-496F-8A98-0F4B194D9FDC}" dt="2023-12-04T07:12:29.768" v="910" actId="1076"/>
          <ac:spMkLst>
            <pc:docMk/>
            <pc:sldMk cId="0" sldId="263"/>
            <ac:spMk id="72" creationId="{3C1ED290-9395-5A51-016C-1AF07812DCFC}"/>
          </ac:spMkLst>
        </pc:spChg>
        <pc:spChg chg="add del mod">
          <ac:chgData name="Tharun chinagani" userId="b7b71f7cb3e6b335" providerId="LiveId" clId="{BAC1E84F-F17D-496F-8A98-0F4B194D9FDC}" dt="2023-12-04T07:09:38.300" v="883" actId="478"/>
          <ac:spMkLst>
            <pc:docMk/>
            <pc:sldMk cId="0" sldId="263"/>
            <ac:spMk id="73" creationId="{549D6DA0-29E4-5B5E-590C-6627244339E8}"/>
          </ac:spMkLst>
        </pc:spChg>
        <pc:spChg chg="add mod">
          <ac:chgData name="Tharun chinagani" userId="b7b71f7cb3e6b335" providerId="LiveId" clId="{BAC1E84F-F17D-496F-8A98-0F4B194D9FDC}" dt="2023-12-04T07:12:13.044" v="908" actId="1076"/>
          <ac:spMkLst>
            <pc:docMk/>
            <pc:sldMk cId="0" sldId="263"/>
            <ac:spMk id="74" creationId="{F6F016F2-ADD1-EB1B-05E1-584AF462E873}"/>
          </ac:spMkLst>
        </pc:spChg>
        <pc:spChg chg="add del">
          <ac:chgData name="Tharun chinagani" userId="b7b71f7cb3e6b335" providerId="LiveId" clId="{BAC1E84F-F17D-496F-8A98-0F4B194D9FDC}" dt="2023-12-04T07:20:13.462" v="964" actId="478"/>
          <ac:spMkLst>
            <pc:docMk/>
            <pc:sldMk cId="0" sldId="263"/>
            <ac:spMk id="120" creationId="{760E3B84-B8D1-691C-4D1A-9BCAB0D458FF}"/>
          </ac:spMkLst>
        </pc:spChg>
        <pc:spChg chg="add mod">
          <ac:chgData name="Tharun chinagani" userId="b7b71f7cb3e6b335" providerId="LiveId" clId="{BAC1E84F-F17D-496F-8A98-0F4B194D9FDC}" dt="2023-12-04T07:25:26.072" v="1001" actId="255"/>
          <ac:spMkLst>
            <pc:docMk/>
            <pc:sldMk cId="0" sldId="263"/>
            <ac:spMk id="144" creationId="{2943750E-6799-ED13-D00E-31CEB8DA26D4}"/>
          </ac:spMkLst>
        </pc:spChg>
        <pc:grpChg chg="del mod">
          <ac:chgData name="Tharun chinagani" userId="b7b71f7cb3e6b335" providerId="LiveId" clId="{BAC1E84F-F17D-496F-8A98-0F4B194D9FDC}" dt="2023-12-04T06:52:14.488" v="512" actId="478"/>
          <ac:grpSpMkLst>
            <pc:docMk/>
            <pc:sldMk cId="0" sldId="263"/>
            <ac:grpSpMk id="14" creationId="{86C6C139-B30D-C268-C82B-D1E37E7512FB}"/>
          </ac:grpSpMkLst>
        </pc:grpChg>
        <pc:graphicFrameChg chg="add del mod">
          <ac:chgData name="Tharun chinagani" userId="b7b71f7cb3e6b335" providerId="LiveId" clId="{BAC1E84F-F17D-496F-8A98-0F4B194D9FDC}" dt="2023-12-04T06:47:05.746" v="490" actId="12084"/>
          <ac:graphicFrameMkLst>
            <pc:docMk/>
            <pc:sldMk cId="0" sldId="263"/>
            <ac:graphicFrameMk id="9" creationId="{F50A36D4-CD24-FF4C-200B-EE9790895AE1}"/>
          </ac:graphicFrameMkLst>
        </pc:graphicFrameChg>
        <pc:graphicFrameChg chg="add del mod">
          <ac:chgData name="Tharun chinagani" userId="b7b71f7cb3e6b335" providerId="LiveId" clId="{BAC1E84F-F17D-496F-8A98-0F4B194D9FDC}" dt="2023-12-04T06:48:26.382" v="492" actId="18245"/>
          <ac:graphicFrameMkLst>
            <pc:docMk/>
            <pc:sldMk cId="0" sldId="263"/>
            <ac:graphicFrameMk id="10" creationId="{3B9F142D-A430-8E94-19E9-41697097F4EC}"/>
          </ac:graphicFrameMkLst>
        </pc:graphicFrameChg>
        <pc:picChg chg="add del mod">
          <ac:chgData name="Tharun chinagani" userId="b7b71f7cb3e6b335" providerId="LiveId" clId="{BAC1E84F-F17D-496F-8A98-0F4B194D9FDC}" dt="2023-12-04T06:35:53.667" v="288" actId="478"/>
          <ac:picMkLst>
            <pc:docMk/>
            <pc:sldMk cId="0" sldId="263"/>
            <ac:picMk id="3" creationId="{E9AC1580-EA25-879E-33FD-A98BB574BF68}"/>
          </ac:picMkLst>
        </pc:picChg>
        <pc:picChg chg="del">
          <ac:chgData name="Tharun chinagani" userId="b7b71f7cb3e6b335" providerId="LiveId" clId="{BAC1E84F-F17D-496F-8A98-0F4B194D9FDC}" dt="2023-12-04T05:22:58.620" v="53" actId="478"/>
          <ac:picMkLst>
            <pc:docMk/>
            <pc:sldMk cId="0" sldId="263"/>
            <ac:picMk id="15" creationId="{7066935F-3721-E1AD-B725-B0FA19CB8825}"/>
          </ac:picMkLst>
        </pc:picChg>
        <pc:cxnChg chg="add del mod">
          <ac:chgData name="Tharun chinagani" userId="b7b71f7cb3e6b335" providerId="LiveId" clId="{BAC1E84F-F17D-496F-8A98-0F4B194D9FDC}" dt="2023-12-13T17:21:07.273" v="1031" actId="478"/>
          <ac:cxnSpMkLst>
            <pc:docMk/>
            <pc:sldMk cId="0" sldId="263"/>
            <ac:cxnSpMk id="8" creationId="{B55A1A5C-60E7-BE55-BD6B-0F687596A91A}"/>
          </ac:cxnSpMkLst>
        </pc:cxnChg>
        <pc:cxnChg chg="add mod">
          <ac:chgData name="Tharun chinagani" userId="b7b71f7cb3e6b335" providerId="LiveId" clId="{BAC1E84F-F17D-496F-8A98-0F4B194D9FDC}" dt="2023-12-13T17:21:35.333" v="1035" actId="13822"/>
          <ac:cxnSpMkLst>
            <pc:docMk/>
            <pc:sldMk cId="0" sldId="263"/>
            <ac:cxnSpMk id="10" creationId="{D1E1B301-1D31-A1CC-5AA2-FDADDF632D5F}"/>
          </ac:cxnSpMkLst>
        </pc:cxnChg>
        <pc:cxnChg chg="add del mod">
          <ac:chgData name="Tharun chinagani" userId="b7b71f7cb3e6b335" providerId="LiveId" clId="{BAC1E84F-F17D-496F-8A98-0F4B194D9FDC}" dt="2023-12-04T06:56:40.766" v="742" actId="478"/>
          <ac:cxnSpMkLst>
            <pc:docMk/>
            <pc:sldMk cId="0" sldId="263"/>
            <ac:cxnSpMk id="29" creationId="{3CEFE33C-9AD0-BA8E-F416-4C64DD57DB4B}"/>
          </ac:cxnSpMkLst>
        </pc:cxnChg>
        <pc:cxnChg chg="add del">
          <ac:chgData name="Tharun chinagani" userId="b7b71f7cb3e6b335" providerId="LiveId" clId="{BAC1E84F-F17D-496F-8A98-0F4B194D9FDC}" dt="2023-12-04T07:11:19.308" v="901" actId="11529"/>
          <ac:cxnSpMkLst>
            <pc:docMk/>
            <pc:sldMk cId="0" sldId="263"/>
            <ac:cxnSpMk id="76" creationId="{0C1930BE-2814-DD5F-9B65-D8C12BCCC410}"/>
          </ac:cxnSpMkLst>
        </pc:cxnChg>
        <pc:cxnChg chg="add mod">
          <ac:chgData name="Tharun chinagani" userId="b7b71f7cb3e6b335" providerId="LiveId" clId="{BAC1E84F-F17D-496F-8A98-0F4B194D9FDC}" dt="2023-12-04T07:11:56.419" v="906" actId="13822"/>
          <ac:cxnSpMkLst>
            <pc:docMk/>
            <pc:sldMk cId="0" sldId="263"/>
            <ac:cxnSpMk id="78" creationId="{9B84DF77-8534-2237-1E89-078C4D705585}"/>
          </ac:cxnSpMkLst>
        </pc:cxnChg>
        <pc:cxnChg chg="add mod">
          <ac:chgData name="Tharun chinagani" userId="b7b71f7cb3e6b335" providerId="LiveId" clId="{BAC1E84F-F17D-496F-8A98-0F4B194D9FDC}" dt="2023-12-04T07:12:38.580" v="911" actId="13822"/>
          <ac:cxnSpMkLst>
            <pc:docMk/>
            <pc:sldMk cId="0" sldId="263"/>
            <ac:cxnSpMk id="81" creationId="{AF127150-494D-6D64-4D37-5BF8A9F01CAF}"/>
          </ac:cxnSpMkLst>
        </pc:cxnChg>
        <pc:cxnChg chg="add mod">
          <ac:chgData name="Tharun chinagani" userId="b7b71f7cb3e6b335" providerId="LiveId" clId="{BAC1E84F-F17D-496F-8A98-0F4B194D9FDC}" dt="2023-12-04T07:12:46.550" v="913" actId="13822"/>
          <ac:cxnSpMkLst>
            <pc:docMk/>
            <pc:sldMk cId="0" sldId="263"/>
            <ac:cxnSpMk id="84" creationId="{96FDC647-BEAA-2F52-44CC-E3A023CA5FED}"/>
          </ac:cxnSpMkLst>
        </pc:cxnChg>
        <pc:cxnChg chg="add mod">
          <ac:chgData name="Tharun chinagani" userId="b7b71f7cb3e6b335" providerId="LiveId" clId="{BAC1E84F-F17D-496F-8A98-0F4B194D9FDC}" dt="2023-12-04T07:13:09.289" v="915" actId="13822"/>
          <ac:cxnSpMkLst>
            <pc:docMk/>
            <pc:sldMk cId="0" sldId="263"/>
            <ac:cxnSpMk id="86" creationId="{5572FCF7-82B5-760D-1BC6-0B78E5DC1D4E}"/>
          </ac:cxnSpMkLst>
        </pc:cxnChg>
        <pc:cxnChg chg="add mod">
          <ac:chgData name="Tharun chinagani" userId="b7b71f7cb3e6b335" providerId="LiveId" clId="{BAC1E84F-F17D-496F-8A98-0F4B194D9FDC}" dt="2023-12-04T07:14:53.158" v="930" actId="1076"/>
          <ac:cxnSpMkLst>
            <pc:docMk/>
            <pc:sldMk cId="0" sldId="263"/>
            <ac:cxnSpMk id="88" creationId="{B9F1E653-2BC1-D9ED-6B10-ECC97964E97C}"/>
          </ac:cxnSpMkLst>
        </pc:cxnChg>
        <pc:cxnChg chg="add del mod">
          <ac:chgData name="Tharun chinagani" userId="b7b71f7cb3e6b335" providerId="LiveId" clId="{BAC1E84F-F17D-496F-8A98-0F4B194D9FDC}" dt="2023-12-04T07:14:10.558" v="924" actId="478"/>
          <ac:cxnSpMkLst>
            <pc:docMk/>
            <pc:sldMk cId="0" sldId="263"/>
            <ac:cxnSpMk id="90" creationId="{067D6759-6C41-9667-0A60-7CBFC0BE94F8}"/>
          </ac:cxnSpMkLst>
        </pc:cxnChg>
        <pc:cxnChg chg="add mod">
          <ac:chgData name="Tharun chinagani" userId="b7b71f7cb3e6b335" providerId="LiveId" clId="{BAC1E84F-F17D-496F-8A98-0F4B194D9FDC}" dt="2023-12-13T17:21:18.315" v="1033" actId="478"/>
          <ac:cxnSpMkLst>
            <pc:docMk/>
            <pc:sldMk cId="0" sldId="263"/>
            <ac:cxnSpMk id="93" creationId="{4AC97A6A-6CC9-DBC5-2E2A-9EFCB7AFD969}"/>
          </ac:cxnSpMkLst>
        </pc:cxnChg>
        <pc:cxnChg chg="add del mod">
          <ac:chgData name="Tharun chinagani" userId="b7b71f7cb3e6b335" providerId="LiveId" clId="{BAC1E84F-F17D-496F-8A98-0F4B194D9FDC}" dt="2023-12-13T17:20:30.933" v="1027" actId="478"/>
          <ac:cxnSpMkLst>
            <pc:docMk/>
            <pc:sldMk cId="0" sldId="263"/>
            <ac:cxnSpMk id="95" creationId="{1D7FFD4D-F33A-CC77-635E-B0EF0C959E3A}"/>
          </ac:cxnSpMkLst>
        </pc:cxnChg>
        <pc:cxnChg chg="add del mod">
          <ac:chgData name="Tharun chinagani" userId="b7b71f7cb3e6b335" providerId="LiveId" clId="{BAC1E84F-F17D-496F-8A98-0F4B194D9FDC}" dt="2023-12-04T07:16:21.323" v="942" actId="478"/>
          <ac:cxnSpMkLst>
            <pc:docMk/>
            <pc:sldMk cId="0" sldId="263"/>
            <ac:cxnSpMk id="97" creationId="{9B9C8E48-9D4E-96AB-2C1C-A51A94294E6D}"/>
          </ac:cxnSpMkLst>
        </pc:cxnChg>
        <pc:cxnChg chg="add del mod">
          <ac:chgData name="Tharun chinagani" userId="b7b71f7cb3e6b335" providerId="LiveId" clId="{BAC1E84F-F17D-496F-8A98-0F4B194D9FDC}" dt="2023-12-04T07:15:47.020" v="939" actId="478"/>
          <ac:cxnSpMkLst>
            <pc:docMk/>
            <pc:sldMk cId="0" sldId="263"/>
            <ac:cxnSpMk id="99" creationId="{6973DBBF-7022-95FB-0A39-DBA3895601B7}"/>
          </ac:cxnSpMkLst>
        </pc:cxnChg>
        <pc:cxnChg chg="add mod">
          <ac:chgData name="Tharun chinagani" userId="b7b71f7cb3e6b335" providerId="LiveId" clId="{BAC1E84F-F17D-496F-8A98-0F4B194D9FDC}" dt="2023-12-04T07:16:06.096" v="941" actId="13822"/>
          <ac:cxnSpMkLst>
            <pc:docMk/>
            <pc:sldMk cId="0" sldId="263"/>
            <ac:cxnSpMk id="102" creationId="{5E17F51F-8CD2-6DC8-FA62-16E7D4D429E6}"/>
          </ac:cxnSpMkLst>
        </pc:cxnChg>
        <pc:cxnChg chg="add del mod">
          <ac:chgData name="Tharun chinagani" userId="b7b71f7cb3e6b335" providerId="LiveId" clId="{BAC1E84F-F17D-496F-8A98-0F4B194D9FDC}" dt="2023-12-04T07:19:33.187" v="960" actId="478"/>
          <ac:cxnSpMkLst>
            <pc:docMk/>
            <pc:sldMk cId="0" sldId="263"/>
            <ac:cxnSpMk id="104" creationId="{9C70F7ED-9275-3191-48E1-F456D1FA038C}"/>
          </ac:cxnSpMkLst>
        </pc:cxnChg>
        <pc:cxnChg chg="add del mod">
          <ac:chgData name="Tharun chinagani" userId="b7b71f7cb3e6b335" providerId="LiveId" clId="{BAC1E84F-F17D-496F-8A98-0F4B194D9FDC}" dt="2023-12-04T07:17:42.457" v="948" actId="11529"/>
          <ac:cxnSpMkLst>
            <pc:docMk/>
            <pc:sldMk cId="0" sldId="263"/>
            <ac:cxnSpMk id="107" creationId="{8FA60DCB-C907-C6FD-2AD9-1449179DA5B5}"/>
          </ac:cxnSpMkLst>
        </pc:cxnChg>
        <pc:cxnChg chg="add mod">
          <ac:chgData name="Tharun chinagani" userId="b7b71f7cb3e6b335" providerId="LiveId" clId="{BAC1E84F-F17D-496F-8A98-0F4B194D9FDC}" dt="2023-12-04T07:17:54.479" v="950" actId="13822"/>
          <ac:cxnSpMkLst>
            <pc:docMk/>
            <pc:sldMk cId="0" sldId="263"/>
            <ac:cxnSpMk id="109" creationId="{C5B47CC8-5DA4-0D06-4E0B-902F321E7CD1}"/>
          </ac:cxnSpMkLst>
        </pc:cxnChg>
        <pc:cxnChg chg="add mod">
          <ac:chgData name="Tharun chinagani" userId="b7b71f7cb3e6b335" providerId="LiveId" clId="{BAC1E84F-F17D-496F-8A98-0F4B194D9FDC}" dt="2023-12-04T07:18:13.764" v="952" actId="13822"/>
          <ac:cxnSpMkLst>
            <pc:docMk/>
            <pc:sldMk cId="0" sldId="263"/>
            <ac:cxnSpMk id="111" creationId="{FC3A9C00-9946-5DFB-CD28-1FFE11C81C26}"/>
          </ac:cxnSpMkLst>
        </pc:cxnChg>
        <pc:cxnChg chg="add del mod">
          <ac:chgData name="Tharun chinagani" userId="b7b71f7cb3e6b335" providerId="LiveId" clId="{BAC1E84F-F17D-496F-8A98-0F4B194D9FDC}" dt="2023-12-04T07:18:50.392" v="955" actId="478"/>
          <ac:cxnSpMkLst>
            <pc:docMk/>
            <pc:sldMk cId="0" sldId="263"/>
            <ac:cxnSpMk id="113" creationId="{DE982301-7183-2838-32BC-4AA79FF92B06}"/>
          </ac:cxnSpMkLst>
        </pc:cxnChg>
        <pc:cxnChg chg="add del mod">
          <ac:chgData name="Tharun chinagani" userId="b7b71f7cb3e6b335" providerId="LiveId" clId="{BAC1E84F-F17D-496F-8A98-0F4B194D9FDC}" dt="2023-12-04T07:19:09.964" v="957" actId="478"/>
          <ac:cxnSpMkLst>
            <pc:docMk/>
            <pc:sldMk cId="0" sldId="263"/>
            <ac:cxnSpMk id="115" creationId="{F9DB8FC7-56D5-EFBD-CAF1-35C6367F4D3B}"/>
          </ac:cxnSpMkLst>
        </pc:cxnChg>
        <pc:cxnChg chg="add mod">
          <ac:chgData name="Tharun chinagani" userId="b7b71f7cb3e6b335" providerId="LiveId" clId="{BAC1E84F-F17D-496F-8A98-0F4B194D9FDC}" dt="2023-12-04T07:19:21.492" v="959" actId="13822"/>
          <ac:cxnSpMkLst>
            <pc:docMk/>
            <pc:sldMk cId="0" sldId="263"/>
            <ac:cxnSpMk id="117" creationId="{B2EA2EB8-F2EA-1D39-0E30-9C6DEAE2BED5}"/>
          </ac:cxnSpMkLst>
        </pc:cxnChg>
        <pc:cxnChg chg="add mod">
          <ac:chgData name="Tharun chinagani" userId="b7b71f7cb3e6b335" providerId="LiveId" clId="{BAC1E84F-F17D-496F-8A98-0F4B194D9FDC}" dt="2023-12-04T07:19:44.826" v="962" actId="13822"/>
          <ac:cxnSpMkLst>
            <pc:docMk/>
            <pc:sldMk cId="0" sldId="263"/>
            <ac:cxnSpMk id="119" creationId="{99D2C72F-359E-5BBA-3A2B-1A29C7427720}"/>
          </ac:cxnSpMkLst>
        </pc:cxnChg>
        <pc:cxnChg chg="add del mod">
          <ac:chgData name="Tharun chinagani" userId="b7b71f7cb3e6b335" providerId="LiveId" clId="{BAC1E84F-F17D-496F-8A98-0F4B194D9FDC}" dt="2023-12-04T07:20:39.647" v="967" actId="478"/>
          <ac:cxnSpMkLst>
            <pc:docMk/>
            <pc:sldMk cId="0" sldId="263"/>
            <ac:cxnSpMk id="122" creationId="{C8566AD4-A38C-5D8C-A6DE-D15043DFED64}"/>
          </ac:cxnSpMkLst>
        </pc:cxnChg>
        <pc:cxnChg chg="add del">
          <ac:chgData name="Tharun chinagani" userId="b7b71f7cb3e6b335" providerId="LiveId" clId="{BAC1E84F-F17D-496F-8A98-0F4B194D9FDC}" dt="2023-12-04T07:20:59.017" v="969" actId="478"/>
          <ac:cxnSpMkLst>
            <pc:docMk/>
            <pc:sldMk cId="0" sldId="263"/>
            <ac:cxnSpMk id="125" creationId="{D908CA04-BD54-FEB2-F9F6-225A6A5E372E}"/>
          </ac:cxnSpMkLst>
        </pc:cxnChg>
        <pc:cxnChg chg="add del mod">
          <ac:chgData name="Tharun chinagani" userId="b7b71f7cb3e6b335" providerId="LiveId" clId="{BAC1E84F-F17D-496F-8A98-0F4B194D9FDC}" dt="2023-12-04T07:22:29.574" v="981" actId="478"/>
          <ac:cxnSpMkLst>
            <pc:docMk/>
            <pc:sldMk cId="0" sldId="263"/>
            <ac:cxnSpMk id="127" creationId="{D235872C-3F68-5EBA-6E62-EF8B71532110}"/>
          </ac:cxnSpMkLst>
        </pc:cxnChg>
        <pc:cxnChg chg="add del mod">
          <ac:chgData name="Tharun chinagani" userId="b7b71f7cb3e6b335" providerId="LiveId" clId="{BAC1E84F-F17D-496F-8A98-0F4B194D9FDC}" dt="2023-12-04T07:21:38.217" v="975" actId="478"/>
          <ac:cxnSpMkLst>
            <pc:docMk/>
            <pc:sldMk cId="0" sldId="263"/>
            <ac:cxnSpMk id="130" creationId="{8FDE1384-3210-4883-C158-34EF257DCE6B}"/>
          </ac:cxnSpMkLst>
        </pc:cxnChg>
        <pc:cxnChg chg="add del mod">
          <ac:chgData name="Tharun chinagani" userId="b7b71f7cb3e6b335" providerId="LiveId" clId="{BAC1E84F-F17D-496F-8A98-0F4B194D9FDC}" dt="2023-12-04T07:22:09.158" v="979" actId="478"/>
          <ac:cxnSpMkLst>
            <pc:docMk/>
            <pc:sldMk cId="0" sldId="263"/>
            <ac:cxnSpMk id="134" creationId="{A0F242BE-8A59-89F1-97D6-494A1A58CFBB}"/>
          </ac:cxnSpMkLst>
        </pc:cxnChg>
        <pc:cxnChg chg="add del">
          <ac:chgData name="Tharun chinagani" userId="b7b71f7cb3e6b335" providerId="LiveId" clId="{BAC1E84F-F17D-496F-8A98-0F4B194D9FDC}" dt="2023-12-04T07:23:01.336" v="983" actId="478"/>
          <ac:cxnSpMkLst>
            <pc:docMk/>
            <pc:sldMk cId="0" sldId="263"/>
            <ac:cxnSpMk id="137" creationId="{A494D896-27FF-5734-BC13-A222BB167AA8}"/>
          </ac:cxnSpMkLst>
        </pc:cxnChg>
        <pc:cxnChg chg="add mod">
          <ac:chgData name="Tharun chinagani" userId="b7b71f7cb3e6b335" providerId="LiveId" clId="{BAC1E84F-F17D-496F-8A98-0F4B194D9FDC}" dt="2023-12-04T07:23:31.013" v="985" actId="13822"/>
          <ac:cxnSpMkLst>
            <pc:docMk/>
            <pc:sldMk cId="0" sldId="263"/>
            <ac:cxnSpMk id="139" creationId="{5F0AD675-BEC7-A57E-420B-1C30E6D0506D}"/>
          </ac:cxnSpMkLst>
        </pc:cxnChg>
        <pc:cxnChg chg="add mod">
          <ac:chgData name="Tharun chinagani" userId="b7b71f7cb3e6b335" providerId="LiveId" clId="{BAC1E84F-F17D-496F-8A98-0F4B194D9FDC}" dt="2023-12-04T07:23:41.108" v="987" actId="13822"/>
          <ac:cxnSpMkLst>
            <pc:docMk/>
            <pc:sldMk cId="0" sldId="263"/>
            <ac:cxnSpMk id="141" creationId="{0CA34A4C-B920-7E79-A85C-0ED262F58845}"/>
          </ac:cxnSpMkLst>
        </pc:cxnChg>
        <pc:cxnChg chg="add mod">
          <ac:chgData name="Tharun chinagani" userId="b7b71f7cb3e6b335" providerId="LiveId" clId="{BAC1E84F-F17D-496F-8A98-0F4B194D9FDC}" dt="2023-12-04T07:23:49.022" v="989" actId="13822"/>
          <ac:cxnSpMkLst>
            <pc:docMk/>
            <pc:sldMk cId="0" sldId="263"/>
            <ac:cxnSpMk id="143" creationId="{63D5FDD1-CD8F-2A53-E5AE-C65314EDBBF4}"/>
          </ac:cxnSpMkLst>
        </pc:cxnChg>
        <pc:cxnChg chg="add mod">
          <ac:chgData name="Tharun chinagani" userId="b7b71f7cb3e6b335" providerId="LiveId" clId="{BAC1E84F-F17D-496F-8A98-0F4B194D9FDC}" dt="2023-12-04T07:25:48.473" v="1003" actId="13822"/>
          <ac:cxnSpMkLst>
            <pc:docMk/>
            <pc:sldMk cId="0" sldId="263"/>
            <ac:cxnSpMk id="146" creationId="{CB5DA96F-45BC-523E-3A48-82C9DAD2A436}"/>
          </ac:cxnSpMkLst>
        </pc:cxnChg>
      </pc:sldChg>
      <pc:sldChg chg="modSp mod">
        <pc:chgData name="Tharun chinagani" userId="b7b71f7cb3e6b335" providerId="LiveId" clId="{BAC1E84F-F17D-496F-8A98-0F4B194D9FDC}" dt="2023-12-04T05:51:05.966" v="248" actId="20577"/>
        <pc:sldMkLst>
          <pc:docMk/>
          <pc:sldMk cId="0" sldId="264"/>
        </pc:sldMkLst>
        <pc:spChg chg="mod">
          <ac:chgData name="Tharun chinagani" userId="b7b71f7cb3e6b335" providerId="LiveId" clId="{BAC1E84F-F17D-496F-8A98-0F4B194D9FDC}" dt="2023-12-04T05:49:42.980" v="216" actId="20577"/>
          <ac:spMkLst>
            <pc:docMk/>
            <pc:sldMk cId="0" sldId="264"/>
            <ac:spMk id="3" creationId="{86ECDF45-869E-378C-63A0-24F9DA789982}"/>
          </ac:spMkLst>
        </pc:spChg>
        <pc:spChg chg="mod">
          <ac:chgData name="Tharun chinagani" userId="b7b71f7cb3e6b335" providerId="LiveId" clId="{BAC1E84F-F17D-496F-8A98-0F4B194D9FDC}" dt="2023-12-04T05:51:05.966" v="248" actId="20577"/>
          <ac:spMkLst>
            <pc:docMk/>
            <pc:sldMk cId="0" sldId="264"/>
            <ac:spMk id="6" creationId="{1A7774F6-8A46-1EF0-87FE-46BC047A96F6}"/>
          </ac:spMkLst>
        </pc:spChg>
      </pc:sldChg>
      <pc:sldChg chg="modSp mod">
        <pc:chgData name="Tharun chinagani" userId="b7b71f7cb3e6b335" providerId="LiveId" clId="{BAC1E84F-F17D-496F-8A98-0F4B194D9FDC}" dt="2023-12-13T18:25:01.148" v="1074" actId="20577"/>
        <pc:sldMkLst>
          <pc:docMk/>
          <pc:sldMk cId="0" sldId="265"/>
        </pc:sldMkLst>
        <pc:spChg chg="mod">
          <ac:chgData name="Tharun chinagani" userId="b7b71f7cb3e6b335" providerId="LiveId" clId="{BAC1E84F-F17D-496F-8A98-0F4B194D9FDC}" dt="2023-12-13T18:25:01.148" v="1074" actId="20577"/>
          <ac:spMkLst>
            <pc:docMk/>
            <pc:sldMk cId="0" sldId="265"/>
            <ac:spMk id="79" creationId="{00000000-0000-0000-0000-000000000000}"/>
          </ac:spMkLst>
        </pc:spChg>
      </pc:sldChg>
      <pc:sldChg chg="addSp modSp new mod">
        <pc:chgData name="Tharun chinagani" userId="b7b71f7cb3e6b335" providerId="LiveId" clId="{BAC1E84F-F17D-496F-8A98-0F4B194D9FDC}" dt="2023-12-25T13:32:03.013" v="1220" actId="255"/>
        <pc:sldMkLst>
          <pc:docMk/>
          <pc:sldMk cId="22067540" sldId="269"/>
        </pc:sldMkLst>
        <pc:spChg chg="add mod">
          <ac:chgData name="Tharun chinagani" userId="b7b71f7cb3e6b335" providerId="LiveId" clId="{BAC1E84F-F17D-496F-8A98-0F4B194D9FDC}" dt="2023-12-25T13:32:03.013" v="1220" actId="255"/>
          <ac:spMkLst>
            <pc:docMk/>
            <pc:sldMk cId="22067540" sldId="269"/>
            <ac:spMk id="2" creationId="{51523FBC-C735-9AF8-FC43-08F8C5B10391}"/>
          </ac:spMkLst>
        </pc:spChg>
        <pc:spChg chg="add mod">
          <ac:chgData name="Tharun chinagani" userId="b7b71f7cb3e6b335" providerId="LiveId" clId="{BAC1E84F-F17D-496F-8A98-0F4B194D9FDC}" dt="2023-12-25T13:31:03.425" v="1184" actId="255"/>
          <ac:spMkLst>
            <pc:docMk/>
            <pc:sldMk cId="22067540" sldId="269"/>
            <ac:spMk id="3" creationId="{81DE4D57-9FFE-C7AB-8A9A-835DCC178AC7}"/>
          </ac:spMkLst>
        </pc:spChg>
      </pc:sldChg>
      <pc:sldChg chg="new del">
        <pc:chgData name="Tharun chinagani" userId="b7b71f7cb3e6b335" providerId="LiveId" clId="{BAC1E84F-F17D-496F-8A98-0F4B194D9FDC}" dt="2023-12-25T13:23:59.711" v="1076" actId="680"/>
        <pc:sldMkLst>
          <pc:docMk/>
          <pc:sldMk cId="290086473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 y="0"/>
            <a:ext cx="9144002" cy="685800"/>
          </a:xfrm>
          <a:prstGeom prst="rect">
            <a:avLst/>
          </a:prstGeom>
          <a:gradFill>
            <a:gsLst>
              <a:gs pos="0">
                <a:srgbClr val="96AB94"/>
              </a:gs>
              <a:gs pos="16999">
                <a:srgbClr val="D4DEFF"/>
              </a:gs>
              <a:gs pos="47000">
                <a:srgbClr val="D4DEFF"/>
              </a:gs>
              <a:gs pos="100000">
                <a:srgbClr val="8488C4"/>
              </a:gs>
            </a:gsLst>
            <a:lin ang="16200000"/>
          </a:gradFill>
          <a:ln>
            <a:solidFill>
              <a:srgbClr val="000000"/>
            </a:solidFill>
          </a:ln>
        </p:spPr>
        <p:txBody>
          <a:bodyPr lIns="45719" rIns="45719" anchor="ctr"/>
          <a:lstStyle/>
          <a:p>
            <a:pPr>
              <a:defRPr sz="1800"/>
            </a:pPr>
            <a:endParaRPr/>
          </a:p>
        </p:txBody>
      </p:sp>
      <p:sp>
        <p:nvSpPr>
          <p:cNvPr id="3" name="Line"/>
          <p:cNvSpPr/>
          <p:nvPr/>
        </p:nvSpPr>
        <p:spPr>
          <a:xfrm>
            <a:off x="-1" y="696912"/>
            <a:ext cx="9144002" cy="1"/>
          </a:xfrm>
          <a:prstGeom prst="line">
            <a:avLst/>
          </a:prstGeom>
          <a:ln w="28575">
            <a:solidFill>
              <a:srgbClr val="FF0000"/>
            </a:solidFill>
          </a:ln>
        </p:spPr>
        <p:txBody>
          <a:bodyPr lIns="45719" rIns="45719"/>
          <a:lstStyle/>
          <a:p>
            <a:endParaRPr/>
          </a:p>
        </p:txBody>
      </p:sp>
      <p:sp>
        <p:nvSpPr>
          <p:cNvPr id="4" name="Dept. of ECE, New Horizon College of Engineering, Bengaluru"/>
          <p:cNvSpPr txBox="1"/>
          <p:nvPr/>
        </p:nvSpPr>
        <p:spPr>
          <a:xfrm>
            <a:off x="1569719" y="6324600"/>
            <a:ext cx="6385562" cy="2870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spcBef>
                <a:spcPts val="800"/>
              </a:spcBef>
              <a:defRPr sz="1400">
                <a:solidFill>
                  <a:srgbClr val="0000FF"/>
                </a:solidFill>
              </a:defRPr>
            </a:lvl1pPr>
          </a:lstStyle>
          <a:p>
            <a:r>
              <a:t>  Dept. of ECE, New Horizon College of Engineering, Bengaluru</a:t>
            </a:r>
          </a:p>
        </p:txBody>
      </p:sp>
      <p:sp>
        <p:nvSpPr>
          <p:cNvPr id="5" name="Line"/>
          <p:cNvSpPr/>
          <p:nvPr/>
        </p:nvSpPr>
        <p:spPr>
          <a:xfrm>
            <a:off x="-1" y="6389687"/>
            <a:ext cx="9144002" cy="1"/>
          </a:xfrm>
          <a:prstGeom prst="line">
            <a:avLst/>
          </a:prstGeom>
          <a:ln w="19050">
            <a:solidFill>
              <a:srgbClr val="FF0000"/>
            </a:solidFill>
          </a:ln>
        </p:spPr>
        <p:txBody>
          <a:bodyPr lIns="45719" rIns="45719"/>
          <a:lstStyle/>
          <a:p>
            <a:endParaRPr/>
          </a:p>
        </p:txBody>
      </p:sp>
      <p:pic>
        <p:nvPicPr>
          <p:cNvPr id="6" name="new horizon college of engineering logo க்கான பட முடிவு" descr="new horizon college of engineering logo க்கான பட முடிவு"/>
          <p:cNvPicPr>
            <a:picLocks noChangeAspect="1"/>
          </p:cNvPicPr>
          <p:nvPr/>
        </p:nvPicPr>
        <p:blipFill>
          <a:blip r:embed="rId4"/>
          <a:stretch>
            <a:fillRect/>
          </a:stretch>
        </p:blipFill>
        <p:spPr>
          <a:xfrm>
            <a:off x="0" y="0"/>
            <a:ext cx="1905000" cy="685800"/>
          </a:xfrm>
          <a:prstGeom prst="rect">
            <a:avLst/>
          </a:prstGeom>
          <a:ln w="12700">
            <a:miter lim="400000"/>
          </a:ln>
        </p:spPr>
      </p:pic>
      <p:sp>
        <p:nvSpPr>
          <p:cNvPr id="7" name="Slide Number"/>
          <p:cNvSpPr txBox="1">
            <a:spLocks noGrp="1"/>
          </p:cNvSpPr>
          <p:nvPr>
            <p:ph type="sldNum" sz="quarter" idx="2"/>
          </p:nvPr>
        </p:nvSpPr>
        <p:spPr>
          <a:xfrm>
            <a:off x="8827134" y="63627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
        <p:nvSpPr>
          <p:cNvPr id="8"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9"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
          <p:cNvSpPr txBox="1">
            <a:spLocks noGrp="1"/>
          </p:cNvSpPr>
          <p:nvPr>
            <p:ph type="title" idx="4294967295"/>
          </p:nvPr>
        </p:nvSpPr>
        <p:spPr>
          <a:xfrm>
            <a:off x="228600" y="971550"/>
            <a:ext cx="8686800" cy="781050"/>
          </a:xfrm>
          <a:prstGeom prst="rect">
            <a:avLst/>
          </a:prstGeom>
        </p:spPr>
        <p:txBody>
          <a:bodyPr anchor="b">
            <a:normAutofit/>
          </a:bodyPr>
          <a:lstStyle/>
          <a:p>
            <a:pPr algn="ctr">
              <a:lnSpc>
                <a:spcPct val="107000"/>
              </a:lnSpc>
              <a:spcAft>
                <a:spcPts val="800"/>
              </a:spcAft>
            </a:pPr>
            <a:r>
              <a:rPr lang="en-IN" sz="1800" b="1" dirty="0">
                <a:effectLst/>
                <a:latin typeface="Times" panose="02020603050405020304" pitchFamily="18" charset="0"/>
                <a:ea typeface="Calibri" panose="020F0502020204030204" pitchFamily="34" charset="0"/>
                <a:cs typeface="Mangal" panose="02040503050203030202" pitchFamily="18" charset="0"/>
              </a:rPr>
              <a:t>“ACCIDENTSHIELD: AUTOMATED VEHICLE</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Times" panose="02020603050405020304" pitchFamily="18" charset="0"/>
                <a:ea typeface="Calibri" panose="020F0502020204030204" pitchFamily="34" charset="0"/>
                <a:cs typeface="Mangal" panose="02040503050203030202" pitchFamily="18" charset="0"/>
              </a:rPr>
              <a:t>CRASH ALERT USING RASPBERRY PI”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3"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34" name="Slide Number"/>
          <p:cNvSpPr txBox="1">
            <a:spLocks noGrp="1"/>
          </p:cNvSpPr>
          <p:nvPr>
            <p:ph type="sldNum" sz="quarter" idx="2"/>
          </p:nvPr>
        </p:nvSpPr>
        <p:spPr>
          <a:xfrm>
            <a:off x="8916034" y="63627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35" name="// Guide Name…"/>
          <p:cNvSpPr txBox="1"/>
          <p:nvPr/>
        </p:nvSpPr>
        <p:spPr>
          <a:xfrm>
            <a:off x="1341119" y="4343400"/>
            <a:ext cx="7290437"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r">
              <a:defRPr sz="1800"/>
            </a:pPr>
            <a:r>
              <a:rPr lang="en-US" dirty="0"/>
              <a:t>Mrs.Salna Joy</a:t>
            </a:r>
            <a:r>
              <a:rPr dirty="0"/>
              <a:t> </a:t>
            </a:r>
          </a:p>
          <a:p>
            <a:pPr algn="r">
              <a:defRPr sz="1800"/>
            </a:pPr>
            <a:r>
              <a:rPr dirty="0"/>
              <a:t> Assistant Professor </a:t>
            </a:r>
          </a:p>
          <a:p>
            <a:pPr algn="r">
              <a:defRPr sz="1800"/>
            </a:pPr>
            <a:r>
              <a:rPr dirty="0"/>
              <a:t>Dept. of ECE</a:t>
            </a:r>
          </a:p>
          <a:p>
            <a:pPr algn="r">
              <a:defRPr sz="1800"/>
            </a:pPr>
            <a:r>
              <a:rPr dirty="0"/>
              <a:t>New Horizon College of Engineering, Bengaluru</a:t>
            </a:r>
          </a:p>
        </p:txBody>
      </p:sp>
      <p:sp>
        <p:nvSpPr>
          <p:cNvPr id="36" name="Guided By"/>
          <p:cNvSpPr txBox="1"/>
          <p:nvPr/>
        </p:nvSpPr>
        <p:spPr>
          <a:xfrm>
            <a:off x="7530527" y="4017962"/>
            <a:ext cx="1101029"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r">
              <a:defRPr sz="1800"/>
            </a:lvl1pPr>
          </a:lstStyle>
          <a:p>
            <a:r>
              <a:t>Guided By</a:t>
            </a:r>
          </a:p>
        </p:txBody>
      </p:sp>
      <p:sp>
        <p:nvSpPr>
          <p:cNvPr id="37" name="Student Name  1          USN1…"/>
          <p:cNvSpPr txBox="1"/>
          <p:nvPr/>
        </p:nvSpPr>
        <p:spPr>
          <a:xfrm>
            <a:off x="1771048" y="2514600"/>
            <a:ext cx="5293895" cy="1477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800"/>
            </a:pPr>
            <a:r>
              <a:rPr lang="en-US" dirty="0"/>
              <a:t>C . Tharun Sai Yadav</a:t>
            </a:r>
            <a:r>
              <a:rPr dirty="0"/>
              <a:t>        </a:t>
            </a:r>
            <a:r>
              <a:rPr lang="en-US" dirty="0"/>
              <a:t> 1NH20EC035</a:t>
            </a:r>
            <a:endParaRPr dirty="0"/>
          </a:p>
          <a:p>
            <a:pPr>
              <a:defRPr sz="1800"/>
            </a:pPr>
            <a:r>
              <a:rPr lang="en-US" dirty="0"/>
              <a:t>Vimarsha   Rudresh            1NH20EC183</a:t>
            </a:r>
          </a:p>
          <a:p>
            <a:pPr>
              <a:defRPr sz="1800"/>
            </a:pPr>
            <a:r>
              <a:rPr lang="en-US" dirty="0"/>
              <a:t>Konduru   Silpa                  1NH20EC066</a:t>
            </a:r>
          </a:p>
          <a:p>
            <a:pPr>
              <a:defRPr sz="1800"/>
            </a:pPr>
            <a:endParaRPr dirty="0"/>
          </a:p>
          <a:p>
            <a:pPr>
              <a:defRPr sz="1800"/>
            </a:pPr>
            <a:endParaRPr dirty="0"/>
          </a:p>
        </p:txBody>
      </p:sp>
      <p:sp>
        <p:nvSpPr>
          <p:cNvPr id="38" name="Mini Project – III (20ECL59B)"/>
          <p:cNvSpPr txBox="1"/>
          <p:nvPr/>
        </p:nvSpPr>
        <p:spPr>
          <a:xfrm>
            <a:off x="512444" y="76199"/>
            <a:ext cx="8357237"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a:lvl1pPr>
          </a:lstStyle>
          <a:p>
            <a:r>
              <a:rPr dirty="0"/>
              <a:t>M</a:t>
            </a:r>
            <a:r>
              <a:rPr lang="en-US" dirty="0"/>
              <a:t>ajor</a:t>
            </a:r>
            <a:r>
              <a:rPr dirty="0"/>
              <a:t> </a:t>
            </a:r>
            <a:r>
              <a:t>Project </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23FBC-C735-9AF8-FC43-08F8C5B10391}"/>
              </a:ext>
            </a:extLst>
          </p:cNvPr>
          <p:cNvSpPr txBox="1"/>
          <p:nvPr/>
        </p:nvSpPr>
        <p:spPr>
          <a:xfrm>
            <a:off x="219456" y="832104"/>
            <a:ext cx="8659368" cy="55502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spcAft>
                <a:spcPts val="800"/>
              </a:spcAft>
            </a:pPr>
            <a:r>
              <a:rPr lang="en-IN" sz="1800" b="1" dirty="0">
                <a:latin typeface="Times New Roman" panose="02020603050405020304" pitchFamily="18" charset="0"/>
                <a:ea typeface="Calibri" panose="020F0502020204030204" pitchFamily="34" charset="0"/>
                <a:cs typeface="Mangal" panose="02040503050203030202" pitchFamily="18" charset="0"/>
              </a:rPr>
              <a:t>        </a:t>
            </a:r>
            <a:r>
              <a:rPr lang="en-IN" b="1" dirty="0">
                <a:latin typeface="Times New Roman" panose="02020603050405020304" pitchFamily="18" charset="0"/>
                <a:ea typeface="Calibri" panose="020F0502020204030204" pitchFamily="34" charset="0"/>
                <a:cs typeface="Mangal" panose="02040503050203030202" pitchFamily="18" charset="0"/>
              </a:rPr>
              <a:t>Advantages:</a:t>
            </a: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Mangal" panose="02040503050203030202" pitchFamily="18" charset="0"/>
              </a:rPr>
              <a:t>Rapid Crash Detection</a:t>
            </a: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Immediate Emergency Services Notification</a:t>
            </a: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Precise Location Reporting</a:t>
            </a: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Driver Condition Monitoring</a:t>
            </a:r>
            <a:endParaRPr lang="en-IN" sz="1800" dirty="0">
              <a:latin typeface="Times New Roman" panose="02020603050405020304" pitchFamily="18" charset="0"/>
              <a:ea typeface="Calibri" panose="020F0502020204030204" pitchFamily="34" charset="0"/>
            </a:endParaRP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User-Friendly Interface</a:t>
            </a:r>
          </a:p>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Mangal" panose="02040503050203030202" pitchFamily="18" charset="0"/>
              </a:rPr>
              <a:t>       </a:t>
            </a:r>
            <a:r>
              <a:rPr lang="en-IN" b="1" dirty="0">
                <a:latin typeface="Times New Roman" panose="02020603050405020304" pitchFamily="18" charset="0"/>
                <a:ea typeface="Calibri" panose="020F0502020204030204" pitchFamily="34" charset="0"/>
                <a:cs typeface="Mangal" panose="02040503050203030202" pitchFamily="18" charset="0"/>
              </a:rPr>
              <a:t>Applications:</a:t>
            </a: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Rural Road Monitoring</a:t>
            </a: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Safety of Public Transportation</a:t>
            </a:r>
            <a:endParaRPr lang="en-IN" sz="1800" dirty="0">
              <a:latin typeface="Times New Roman" panose="02020603050405020304" pitchFamily="18" charset="0"/>
              <a:ea typeface="Calibri" panose="020F0502020204030204" pitchFamily="34" charset="0"/>
            </a:endParaRPr>
          </a:p>
          <a:p>
            <a:pPr marL="2857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Highway Safety Enhancement</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81DE4D57-9FFE-C7AB-8A9A-835DCC178AC7}"/>
              </a:ext>
            </a:extLst>
          </p:cNvPr>
          <p:cNvSpPr txBox="1"/>
          <p:nvPr/>
        </p:nvSpPr>
        <p:spPr>
          <a:xfrm>
            <a:off x="3182112" y="142236"/>
            <a:ext cx="424281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mn-lt"/>
                <a:ea typeface="+mn-ea"/>
                <a:cs typeface="+mn-cs"/>
                <a:sym typeface="Times New Roman"/>
              </a:rPr>
              <a:t>Advantages &amp; Applications </a:t>
            </a:r>
            <a:endParaRPr kumimoji="0" lang="en-IN" b="1" i="0" u="none" strike="noStrike" cap="none" spc="0" normalizeH="0" baseline="0" dirty="0">
              <a:ln>
                <a:noFill/>
              </a:ln>
              <a:solidFill>
                <a:srgbClr val="000000"/>
              </a:solidFill>
              <a:effectLst/>
              <a:uFillTx/>
              <a:latin typeface="+mn-lt"/>
              <a:ea typeface="+mn-ea"/>
              <a:cs typeface="+mn-cs"/>
              <a:sym typeface="Times New Roman"/>
            </a:endParaRPr>
          </a:p>
        </p:txBody>
      </p:sp>
    </p:spTree>
    <p:extLst>
      <p:ext uri="{BB962C8B-B14F-4D97-AF65-F5344CB8AC3E}">
        <p14:creationId xmlns:p14="http://schemas.microsoft.com/office/powerpoint/2010/main" val="220675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A40BB-0819-BA48-6DE1-731CE196AC27}"/>
              </a:ext>
            </a:extLst>
          </p:cNvPr>
          <p:cNvSpPr txBox="1"/>
          <p:nvPr/>
        </p:nvSpPr>
        <p:spPr>
          <a:xfrm>
            <a:off x="2786634" y="153216"/>
            <a:ext cx="458571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t>Results &amp; Discussion</a:t>
            </a:r>
            <a:r>
              <a:rPr kumimoji="0" lang="en-US" b="1" i="0" u="none" strike="noStrike" cap="none" spc="0" normalizeH="0" baseline="0" dirty="0">
                <a:ln>
                  <a:noFill/>
                </a:ln>
                <a:solidFill>
                  <a:srgbClr val="000000"/>
                </a:solidFill>
                <a:effectLst/>
                <a:uFillTx/>
                <a:latin typeface="+mn-lt"/>
                <a:ea typeface="+mn-ea"/>
                <a:cs typeface="+mn-cs"/>
                <a:sym typeface="Times New Roman"/>
              </a:rPr>
              <a:t> </a:t>
            </a:r>
            <a:endParaRPr kumimoji="0" lang="en-IN" b="1" i="0" u="none" strike="noStrike" cap="none" spc="0" normalizeH="0" baseline="0" dirty="0">
              <a:ln>
                <a:noFill/>
              </a:ln>
              <a:solidFill>
                <a:srgbClr val="000000"/>
              </a:solidFill>
              <a:effectLst/>
              <a:uFillTx/>
              <a:latin typeface="+mn-lt"/>
              <a:ea typeface="+mn-ea"/>
              <a:cs typeface="+mn-cs"/>
              <a:sym typeface="Times New Roman"/>
            </a:endParaRPr>
          </a:p>
        </p:txBody>
      </p:sp>
      <p:sp>
        <p:nvSpPr>
          <p:cNvPr id="7" name="TextBox 6">
            <a:extLst>
              <a:ext uri="{FF2B5EF4-FFF2-40B4-BE49-F238E27FC236}">
                <a16:creationId xmlns:a16="http://schemas.microsoft.com/office/drawing/2014/main" id="{F4BC91E3-824E-0482-880C-345B1DD06CCE}"/>
              </a:ext>
            </a:extLst>
          </p:cNvPr>
          <p:cNvSpPr txBox="1"/>
          <p:nvPr/>
        </p:nvSpPr>
        <p:spPr>
          <a:xfrm>
            <a:off x="539496" y="932688"/>
            <a:ext cx="8229600" cy="5576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US" sz="2000" b="1" dirty="0"/>
              <a:t>Results:</a:t>
            </a:r>
          </a:p>
          <a:p>
            <a:pPr marL="342900" indent="-342900" algn="just">
              <a:lnSpc>
                <a:spcPct val="150000"/>
              </a:lnSpc>
              <a:buFont typeface="Wingdings" panose="05000000000000000000" pitchFamily="2" charset="2"/>
              <a:buChar char="Ø"/>
            </a:pPr>
            <a:r>
              <a:rPr lang="en-US" sz="2000" b="1" dirty="0"/>
              <a:t>Accuracy of Crash Detection: </a:t>
            </a:r>
            <a:r>
              <a:rPr lang="en-US" sz="2000" dirty="0"/>
              <a:t>The AccidentShield system demonstrated high accuracy in detecting vehicle crashes, with a detection rate of [insert percentage] in simulated crash scenarios.</a:t>
            </a:r>
          </a:p>
          <a:p>
            <a:pPr marL="342900" indent="-342900" algn="just">
              <a:lnSpc>
                <a:spcPct val="150000"/>
              </a:lnSpc>
              <a:buFont typeface="Wingdings" panose="05000000000000000000" pitchFamily="2" charset="2"/>
              <a:buChar char="Ø"/>
            </a:pPr>
            <a:r>
              <a:rPr lang="en-US" sz="2000" b="1" dirty="0"/>
              <a:t>Response Time</a:t>
            </a:r>
            <a:r>
              <a:rPr lang="en-US" sz="2000" dirty="0"/>
              <a:t>: The average time taken by AccidentShield to send crash alerts to emergency services or designated contacts was significantly reduced compared to conventional methods, with an average response time of [insert time].</a:t>
            </a:r>
          </a:p>
          <a:p>
            <a:pPr marL="342900" indent="-342900" algn="just">
              <a:lnSpc>
                <a:spcPct val="150000"/>
              </a:lnSpc>
              <a:buFont typeface="Wingdings" panose="05000000000000000000" pitchFamily="2" charset="2"/>
              <a:buChar char="Ø"/>
            </a:pPr>
            <a:r>
              <a:rPr lang="en-US" sz="2000" b="1" dirty="0"/>
              <a:t>Reliability:</a:t>
            </a:r>
            <a:r>
              <a:rPr lang="en-US" sz="2000" dirty="0"/>
              <a:t> The system exhibited robustness and reliability in various environmental conditions and driving scenarios, including urban, rural, and highway settings.</a:t>
            </a:r>
          </a:p>
          <a:p>
            <a:pPr algn="just">
              <a:lnSpc>
                <a:spcPct val="150000"/>
              </a:lnSpc>
            </a:pPr>
            <a:endParaRPr lang="en-US" sz="2000" dirty="0"/>
          </a:p>
        </p:txBody>
      </p:sp>
    </p:spTree>
    <p:extLst>
      <p:ext uri="{BB962C8B-B14F-4D97-AF65-F5344CB8AC3E}">
        <p14:creationId xmlns:p14="http://schemas.microsoft.com/office/powerpoint/2010/main" val="264198899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925CEE-8063-96E0-50EB-04E40B9B5228}"/>
              </a:ext>
            </a:extLst>
          </p:cNvPr>
          <p:cNvSpPr txBox="1"/>
          <p:nvPr/>
        </p:nvSpPr>
        <p:spPr>
          <a:xfrm>
            <a:off x="173736" y="676656"/>
            <a:ext cx="8851392" cy="6038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US" sz="2000" b="1" dirty="0"/>
              <a:t>Discussion:</a:t>
            </a:r>
          </a:p>
          <a:p>
            <a:pPr marL="342900" indent="-342900" algn="just">
              <a:lnSpc>
                <a:spcPct val="150000"/>
              </a:lnSpc>
              <a:buFont typeface="Wingdings" panose="05000000000000000000" pitchFamily="2" charset="2"/>
              <a:buChar char="Ø"/>
            </a:pPr>
            <a:r>
              <a:rPr lang="en-US" sz="2000" b="1" dirty="0"/>
              <a:t>Impact on Road Safety</a:t>
            </a:r>
            <a:r>
              <a:rPr lang="en-US" sz="2000" dirty="0"/>
              <a:t>: The implementation of AccidentShield has the potential to significantly enhance road safety by facilitating faster response times to vehicle crashes. This can lead to reduced injury severity and mortality rates among accident victims.</a:t>
            </a:r>
          </a:p>
          <a:p>
            <a:pPr marL="342900" indent="-342900" algn="just">
              <a:lnSpc>
                <a:spcPct val="150000"/>
              </a:lnSpc>
              <a:buFont typeface="Wingdings" panose="05000000000000000000" pitchFamily="2" charset="2"/>
              <a:buChar char="Ø"/>
            </a:pPr>
            <a:r>
              <a:rPr lang="en-US" sz="2000" b="1" dirty="0"/>
              <a:t>Cost-effectiveness:</a:t>
            </a:r>
            <a:r>
              <a:rPr lang="en-US" sz="2000" dirty="0"/>
              <a:t> Compared to existing vehicle crash alert systems, AccidentShield offers a cost-effective solution, primarily due to its utilization of affordable hardware components such as the Raspberry Pi.</a:t>
            </a:r>
          </a:p>
          <a:p>
            <a:pPr marL="342900" indent="-342900" algn="just">
              <a:lnSpc>
                <a:spcPct val="150000"/>
              </a:lnSpc>
              <a:buFont typeface="Wingdings" panose="05000000000000000000" pitchFamily="2" charset="2"/>
              <a:buChar char="Ø"/>
            </a:pPr>
            <a:r>
              <a:rPr lang="en-US" sz="2000" b="1" dirty="0"/>
              <a:t>Integration with Existing Infrastructure</a:t>
            </a:r>
            <a:r>
              <a:rPr lang="en-US" sz="2000" dirty="0"/>
              <a:t>: The seamless integration of AccidentShield with existing emergency response systems and vehicle networks enhances its scalability and adoption potential.</a:t>
            </a:r>
          </a:p>
          <a:p>
            <a:pPr algn="just">
              <a:lnSpc>
                <a:spcPct val="150000"/>
              </a:lnSpc>
            </a:pPr>
            <a:endParaRPr lang="en-US" sz="2000" dirty="0"/>
          </a:p>
          <a:p>
            <a:pPr algn="just">
              <a:lnSpc>
                <a:spcPct val="150000"/>
              </a:lnSpc>
            </a:pPr>
            <a:endParaRPr lang="en-US" sz="2000" dirty="0"/>
          </a:p>
        </p:txBody>
      </p:sp>
    </p:spTree>
    <p:extLst>
      <p:ext uri="{BB962C8B-B14F-4D97-AF65-F5344CB8AC3E}">
        <p14:creationId xmlns:p14="http://schemas.microsoft.com/office/powerpoint/2010/main" val="418690460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6E175-5F93-6BEE-CFB5-20CF0C94CCC4}"/>
              </a:ext>
            </a:extLst>
          </p:cNvPr>
          <p:cNvSpPr txBox="1"/>
          <p:nvPr/>
        </p:nvSpPr>
        <p:spPr>
          <a:xfrm>
            <a:off x="438912" y="941833"/>
            <a:ext cx="8549640" cy="5115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en-IN" sz="2000" b="1" dirty="0"/>
              <a:t>Conclusion:</a:t>
            </a:r>
          </a:p>
          <a:p>
            <a:pPr>
              <a:lnSpc>
                <a:spcPct val="150000"/>
              </a:lnSpc>
            </a:pPr>
            <a:r>
              <a:rPr lang="en-IN" sz="2000" dirty="0"/>
              <a:t>AccidentShield, utilizing Raspberry Pi, ensures precise crash detection and rapid response, promising cost-effective improvements to emergency procedures and road safety. Its potential to reduce injury severity and mortality rates underscores its significance in mitigating the impact of accidents and saving lives on the road.</a:t>
            </a:r>
          </a:p>
          <a:p>
            <a:pPr>
              <a:lnSpc>
                <a:spcPct val="150000"/>
              </a:lnSpc>
            </a:pPr>
            <a:r>
              <a:rPr lang="en-IN" sz="2000" b="1" dirty="0"/>
              <a:t>Future Scope:</a:t>
            </a:r>
          </a:p>
          <a:p>
            <a:pPr>
              <a:lnSpc>
                <a:spcPct val="150000"/>
              </a:lnSpc>
            </a:pPr>
            <a:r>
              <a:rPr lang="en-IN" sz="2000" dirty="0"/>
              <a:t>Further development aims to refine crash detection algorithms and integrate real-time data transmission, enhancing AccidentShield's capabilities and fostering collaboration in the automotive industry. Integration with emerging technologies and continuous innovation will be crucial for maintaining its effectiveness and relevance in the dynamic landscape of vehicle safety.</a:t>
            </a:r>
          </a:p>
        </p:txBody>
      </p:sp>
      <p:sp>
        <p:nvSpPr>
          <p:cNvPr id="5" name="TextBox 4">
            <a:extLst>
              <a:ext uri="{FF2B5EF4-FFF2-40B4-BE49-F238E27FC236}">
                <a16:creationId xmlns:a16="http://schemas.microsoft.com/office/drawing/2014/main" id="{516F6845-8EBE-B202-2C7E-73F6E945AC0C}"/>
              </a:ext>
            </a:extLst>
          </p:cNvPr>
          <p:cNvSpPr txBox="1"/>
          <p:nvPr/>
        </p:nvSpPr>
        <p:spPr>
          <a:xfrm>
            <a:off x="2521458" y="144072"/>
            <a:ext cx="458571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mn-lt"/>
                <a:ea typeface="+mn-ea"/>
                <a:cs typeface="+mn-cs"/>
                <a:sym typeface="Times New Roman"/>
              </a:rPr>
              <a:t>Conclusion &amp; Future Scope </a:t>
            </a:r>
            <a:endParaRPr kumimoji="0" lang="en-IN" b="1" i="0" u="none" strike="noStrike" cap="none" spc="0" normalizeH="0" baseline="0" dirty="0">
              <a:ln>
                <a:noFill/>
              </a:ln>
              <a:solidFill>
                <a:srgbClr val="000000"/>
              </a:solidFill>
              <a:effectLst/>
              <a:uFillTx/>
              <a:latin typeface="+mn-lt"/>
              <a:ea typeface="+mn-ea"/>
              <a:cs typeface="+mn-cs"/>
              <a:sym typeface="Times New Roman"/>
            </a:endParaRPr>
          </a:p>
        </p:txBody>
      </p:sp>
    </p:spTree>
    <p:extLst>
      <p:ext uri="{BB962C8B-B14F-4D97-AF65-F5344CB8AC3E}">
        <p14:creationId xmlns:p14="http://schemas.microsoft.com/office/powerpoint/2010/main" val="5089199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ferences"/>
          <p:cNvSpPr txBox="1"/>
          <p:nvPr/>
        </p:nvSpPr>
        <p:spPr>
          <a:xfrm>
            <a:off x="45719" y="1015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References</a:t>
            </a:r>
          </a:p>
        </p:txBody>
      </p:sp>
      <p:sp>
        <p:nvSpPr>
          <p:cNvPr id="77"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78" name="Slide Number"/>
          <p:cNvSpPr txBox="1">
            <a:spLocks noGrp="1"/>
          </p:cNvSpPr>
          <p:nvPr>
            <p:ph type="sldNum" sz="quarter" idx="2"/>
          </p:nvPr>
        </p:nvSpPr>
        <p:spPr>
          <a:xfrm>
            <a:off x="8827134" y="6400800"/>
            <a:ext cx="2819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79" name="[1]  D. W. Bliss, P. A. Parker, A. R. Margetts, &quot;Simultaneous transmission and reception for improved  wireless  network performance&quot;, Statistical Signal Processing 2007 IEEE/SP 14th Workshop on,  pp. 478-482, 2007."/>
          <p:cNvSpPr txBox="1"/>
          <p:nvPr/>
        </p:nvSpPr>
        <p:spPr>
          <a:xfrm>
            <a:off x="336883" y="943277"/>
            <a:ext cx="8248851" cy="45037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342900" lvl="0" indent="-342900" algn="just">
              <a:lnSpc>
                <a:spcPct val="200000"/>
              </a:lnSpc>
              <a:buFont typeface="+mj-lt"/>
              <a:buAutoNum type="arabicPeriod"/>
              <a:tabLst>
                <a:tab pos="1866900" algn="l"/>
                <a:tab pos="2286000" algn="l"/>
                <a:tab pos="2743200" algn="l"/>
                <a:tab pos="3200400" algn="l"/>
                <a:tab pos="3657600" algn="l"/>
                <a:tab pos="4114800" algn="l"/>
                <a:tab pos="4572000" algn="l"/>
                <a:tab pos="6451600" algn="r"/>
              </a:tabLst>
            </a:pPr>
            <a:r>
              <a:rPr lang="en-IN" sz="1200" dirty="0">
                <a:effectLst/>
                <a:ea typeface="Calibri" panose="020F0502020204030204" pitchFamily="34" charset="0"/>
                <a:cs typeface="Mangal" panose="02040503050203030202" pitchFamily="18" charset="0"/>
              </a:rPr>
              <a:t>“Raspberry Pi Based Intelligent Road Accident Detection and Alert System " by P. Sathya Devi, K. Karthick Kumar, K.S. Ranjith, published in 2023 in the International Journal of Intelligent Systems and Applications (IJISA)”</a:t>
            </a:r>
          </a:p>
          <a:p>
            <a:pPr marL="342900" lvl="0" indent="-342900" algn="just">
              <a:lnSpc>
                <a:spcPct val="200000"/>
              </a:lnSpc>
              <a:buFont typeface="+mj-lt"/>
              <a:buAutoNum type="arabicPeriod"/>
              <a:tabLst>
                <a:tab pos="1866900" algn="l"/>
                <a:tab pos="2286000" algn="l"/>
                <a:tab pos="2743200" algn="l"/>
                <a:tab pos="3200400" algn="l"/>
                <a:tab pos="3657600" algn="l"/>
                <a:tab pos="4114800" algn="l"/>
                <a:tab pos="4572000" algn="l"/>
                <a:tab pos="6451600" algn="r"/>
              </a:tabLst>
            </a:pPr>
            <a:r>
              <a:rPr lang="en-IN" sz="1200" dirty="0">
                <a:effectLst/>
                <a:ea typeface="Calibri" panose="020F0502020204030204" pitchFamily="34" charset="0"/>
                <a:cs typeface="Mangal" panose="02040503050203030202" pitchFamily="18" charset="0"/>
              </a:rPr>
              <a:t>"A Low-Cost Real-Time Accident Detection System for Vehicles Using Raspberry Pi and Machine Learning" by S.N. Deepak, N.S. Prajwal, R. </a:t>
            </a:r>
            <a:r>
              <a:rPr lang="en-IN" sz="1200" dirty="0" err="1">
                <a:effectLst/>
                <a:ea typeface="Calibri" panose="020F0502020204030204" pitchFamily="34" charset="0"/>
                <a:cs typeface="Mangal" panose="02040503050203030202" pitchFamily="18" charset="0"/>
              </a:rPr>
              <a:t>Sreenath</a:t>
            </a:r>
            <a:r>
              <a:rPr lang="en-IN" sz="1200" dirty="0">
                <a:effectLst/>
                <a:ea typeface="Calibri" panose="020F0502020204030204" pitchFamily="34" charset="0"/>
                <a:cs typeface="Mangal" panose="02040503050203030202" pitchFamily="18" charset="0"/>
              </a:rPr>
              <a:t>, published in 2023 in the Procedia Computer Science journal”.</a:t>
            </a:r>
          </a:p>
          <a:p>
            <a:pPr marL="342900" lvl="0" indent="-342900" algn="just">
              <a:lnSpc>
                <a:spcPct val="200000"/>
              </a:lnSpc>
              <a:buFont typeface="+mj-lt"/>
              <a:buAutoNum type="arabicPeriod"/>
              <a:tabLst>
                <a:tab pos="1866900" algn="l"/>
                <a:tab pos="2286000" algn="l"/>
                <a:tab pos="2743200" algn="l"/>
                <a:tab pos="3200400" algn="l"/>
                <a:tab pos="3657600" algn="l"/>
                <a:tab pos="4114800" algn="l"/>
                <a:tab pos="4572000" algn="l"/>
                <a:tab pos="6451600" algn="r"/>
              </a:tabLst>
            </a:pPr>
            <a:r>
              <a:rPr lang="en-IN" sz="1200" dirty="0">
                <a:effectLst/>
                <a:ea typeface="Calibri" panose="020F0502020204030204" pitchFamily="34" charset="0"/>
                <a:cs typeface="Mangal" panose="02040503050203030202" pitchFamily="18" charset="0"/>
              </a:rPr>
              <a:t> Driver Drowsiness Detection and Automated Vehicle Control Using Raspberry Pi and  Arduino" by D.V.S. Krishna, P. Manoj Kumar, K. Srikanth, published in 2023 in the Journal  of King Saud University - Computer and Information Sciences.</a:t>
            </a:r>
          </a:p>
          <a:p>
            <a:pPr marL="342900" lvl="0" indent="-342900" algn="just">
              <a:lnSpc>
                <a:spcPct val="200000"/>
              </a:lnSpc>
              <a:buFont typeface="+mj-lt"/>
              <a:buAutoNum type="arabicPeriod"/>
              <a:tabLst>
                <a:tab pos="1866900" algn="l"/>
                <a:tab pos="2286000" algn="l"/>
                <a:tab pos="2743200" algn="l"/>
                <a:tab pos="3200400" algn="l"/>
                <a:tab pos="3657600" algn="l"/>
                <a:tab pos="4114800" algn="l"/>
                <a:tab pos="4572000" algn="l"/>
                <a:tab pos="6451600" algn="r"/>
              </a:tabLst>
            </a:pPr>
            <a:r>
              <a:rPr lang="en-IN" sz="1200" dirty="0">
                <a:effectLst/>
                <a:ea typeface="Calibri" panose="020F0502020204030204" pitchFamily="34" charset="0"/>
                <a:cs typeface="Mangal" panose="02040503050203030202" pitchFamily="18" charset="0"/>
              </a:rPr>
              <a:t> Real-Time Road Accident Detection and Reporting System Using Raspberry Pi and IoT" by S.B. Patil, S.B. Patil, A.G. Kulkarni, published in 2023 in the International Journal of Advanced Science and Technology (IJAST).</a:t>
            </a:r>
          </a:p>
          <a:p>
            <a:pPr marL="342900" lvl="0" indent="-342900" algn="just">
              <a:lnSpc>
                <a:spcPct val="200000"/>
              </a:lnSpc>
              <a:spcAft>
                <a:spcPts val="800"/>
              </a:spcAft>
              <a:buFont typeface="+mj-lt"/>
              <a:buAutoNum type="arabicPeriod"/>
              <a:tabLst>
                <a:tab pos="1866900" algn="l"/>
                <a:tab pos="2286000" algn="l"/>
                <a:tab pos="2743200" algn="l"/>
                <a:tab pos="3200400" algn="l"/>
                <a:tab pos="3657600" algn="l"/>
                <a:tab pos="4114800" algn="l"/>
                <a:tab pos="4572000" algn="l"/>
                <a:tab pos="6451600" algn="r"/>
              </a:tabLst>
            </a:pPr>
            <a:r>
              <a:rPr lang="en-IN" sz="1200" dirty="0">
                <a:effectLst/>
                <a:ea typeface="Calibri" panose="020F0502020204030204" pitchFamily="34" charset="0"/>
                <a:cs typeface="Mangal" panose="02040503050203030202" pitchFamily="18" charset="0"/>
              </a:rPr>
              <a:t> A Novel Approach for Vehicle Accident Detection and Reporting Using Raspberry Pi and Cloud Computing" by M.M. Kulkarni, M.V. Deshpande, S.B. Patil, published in 2022 in the International Journal of Advanced Science and Technology (IJAST).</a:t>
            </a:r>
          </a:p>
          <a:p>
            <a:pPr>
              <a:defRPr sz="1600" b="1"/>
            </a:pPr>
            <a:endParaRPr b="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11/28/22"/>
          <p:cNvSpPr txBox="1"/>
          <p:nvPr/>
        </p:nvSpPr>
        <p:spPr>
          <a:xfrm>
            <a:off x="45719" y="6315075"/>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92" name="Thank You"/>
          <p:cNvSpPr txBox="1"/>
          <p:nvPr/>
        </p:nvSpPr>
        <p:spPr>
          <a:xfrm>
            <a:off x="2484119" y="2967037"/>
            <a:ext cx="4175762" cy="8497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5400">
                <a:effectLst>
                  <a:outerShdw blurRad="12700" dist="38100" dir="2700000" rotWithShape="0">
                    <a:srgbClr val="DDDDDD"/>
                  </a:outerShdw>
                </a:effectLst>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s"/>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Contents</a:t>
            </a:r>
          </a:p>
        </p:txBody>
      </p:sp>
      <p:sp>
        <p:nvSpPr>
          <p:cNvPr id="41" name="Introduction…"/>
          <p:cNvSpPr txBox="1"/>
          <p:nvPr/>
        </p:nvSpPr>
        <p:spPr>
          <a:xfrm>
            <a:off x="350519" y="838200"/>
            <a:ext cx="8442962" cy="27487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buSzPct val="100000"/>
              <a:buFont typeface="Courier New"/>
              <a:buChar char="o"/>
              <a:defRPr sz="1800"/>
            </a:pPr>
            <a:r>
              <a:t>Introduction </a:t>
            </a:r>
          </a:p>
          <a:p>
            <a:pPr marL="342900" indent="-342900">
              <a:buSzPct val="100000"/>
              <a:buFont typeface="Courier New"/>
              <a:buChar char="o"/>
              <a:defRPr sz="1800"/>
            </a:pPr>
            <a:r>
              <a:t>Literature Review </a:t>
            </a:r>
          </a:p>
          <a:p>
            <a:pPr marL="342900" indent="-342900">
              <a:buSzPct val="100000"/>
              <a:buFont typeface="Courier New"/>
              <a:buChar char="o"/>
              <a:defRPr sz="1800"/>
            </a:pPr>
            <a:r>
              <a:t>Existing System</a:t>
            </a:r>
          </a:p>
          <a:p>
            <a:pPr marL="342900" indent="-342900">
              <a:buSzPct val="100000"/>
              <a:buFont typeface="Courier New"/>
              <a:buChar char="o"/>
              <a:defRPr sz="1800"/>
            </a:pPr>
            <a:r>
              <a:t>Problem Statement &amp; Objectives </a:t>
            </a:r>
          </a:p>
          <a:p>
            <a:pPr marL="342900" indent="-342900">
              <a:buSzPct val="100000"/>
              <a:buFont typeface="Courier New"/>
              <a:buChar char="o"/>
              <a:defRPr sz="1800"/>
            </a:pPr>
            <a:r>
              <a:t>Proposed System</a:t>
            </a:r>
          </a:p>
          <a:p>
            <a:pPr marL="342900" indent="-342900">
              <a:buSzPct val="100000"/>
              <a:buFont typeface="Courier New"/>
              <a:buChar char="o"/>
              <a:defRPr sz="1800"/>
            </a:pPr>
            <a:r>
              <a:t>Block Diagram </a:t>
            </a:r>
          </a:p>
          <a:p>
            <a:pPr marL="342900" indent="-342900">
              <a:buSzPct val="100000"/>
              <a:buFont typeface="Courier New"/>
              <a:buChar char="o"/>
              <a:defRPr sz="1800"/>
            </a:pPr>
            <a:r>
              <a:t>Hardware &amp; Software Specification</a:t>
            </a:r>
          </a:p>
          <a:p>
            <a:pPr marL="342900" indent="-342900">
              <a:buSzPct val="100000"/>
              <a:buFont typeface="Courier New"/>
              <a:buChar char="o"/>
              <a:defRPr sz="1800"/>
            </a:pPr>
            <a:r>
              <a:t>References</a:t>
            </a:r>
          </a:p>
          <a:p>
            <a:pPr marL="342900" indent="-342900">
              <a:buSzPct val="100000"/>
              <a:buFont typeface="Courier New"/>
              <a:buChar char="o"/>
              <a:defRPr sz="1800"/>
            </a:pPr>
            <a:r>
              <a:t>Progress Work  </a:t>
            </a:r>
          </a:p>
          <a:p>
            <a:pPr marL="342900" indent="-342900">
              <a:buSzPct val="100000"/>
              <a:buFont typeface="Courier New"/>
              <a:buChar char="o"/>
              <a:defRPr sz="1800"/>
            </a:pPr>
            <a:r>
              <a:t>Milestones/Schedule/Timeline </a:t>
            </a:r>
          </a:p>
        </p:txBody>
      </p:sp>
      <p:sp>
        <p:nvSpPr>
          <p:cNvPr id="42"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43"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ntroduction"/>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Introduction</a:t>
            </a:r>
          </a:p>
        </p:txBody>
      </p:sp>
      <p:sp>
        <p:nvSpPr>
          <p:cNvPr id="46"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r>
              <a:rPr lang="en-US" dirty="0"/>
              <a:t>10</a:t>
            </a:r>
            <a:r>
              <a:rPr dirty="0"/>
              <a:t>/</a:t>
            </a:r>
            <a:r>
              <a:rPr lang="en-US" dirty="0"/>
              <a:t>11</a:t>
            </a:r>
            <a:r>
              <a:rPr dirty="0"/>
              <a:t>/2</a:t>
            </a:r>
            <a:r>
              <a:rPr lang="en-US" dirty="0"/>
              <a:t>3</a:t>
            </a:r>
            <a:endParaRPr dirty="0"/>
          </a:p>
        </p:txBody>
      </p:sp>
      <p:sp>
        <p:nvSpPr>
          <p:cNvPr id="47"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3" name="TextBox 2">
            <a:extLst>
              <a:ext uri="{FF2B5EF4-FFF2-40B4-BE49-F238E27FC236}">
                <a16:creationId xmlns:a16="http://schemas.microsoft.com/office/drawing/2014/main" id="{5DE65538-EA8D-42A5-E63D-98F6DDBF4A53}"/>
              </a:ext>
            </a:extLst>
          </p:cNvPr>
          <p:cNvSpPr txBox="1"/>
          <p:nvPr/>
        </p:nvSpPr>
        <p:spPr>
          <a:xfrm>
            <a:off x="396423" y="991401"/>
            <a:ext cx="8316227" cy="49229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200000"/>
              </a:lnSpc>
            </a:pPr>
            <a:r>
              <a:rPr lang="en-US" sz="2000" i="0" dirty="0">
                <a:solidFill>
                  <a:schemeClr val="tx1"/>
                </a:solidFill>
                <a:effectLst/>
                <a:ea typeface="Calibri" panose="020F0502020204030204" pitchFamily="34" charset="0"/>
                <a:cs typeface="Calibri" panose="020F0502020204030204" pitchFamily="34" charset="0"/>
              </a:rPr>
              <a:t>"AccidentShield" is a cutting-edge system designed to enhance vehicle safety by utilizing a Raspberry Pi, a small yet powerful computing device. This innovative technology automatically detects vehicle crashes and promptly sends alerts to notify emergency services or designated contacts. By leveraging the capabilities of the Raspberry Pi, AccidentShield offers a cost-effective and efficient solution for improving response times in critical situations, potentially saving lives and minimizing the impact of accidents on individuals and communities.</a:t>
            </a:r>
            <a:endParaRPr lang="en-IN" sz="2000" dirty="0">
              <a:solidFill>
                <a:schemeClr val="tx1"/>
              </a:solidFill>
              <a:ea typeface="Calibri" panose="020F0502020204030204" pitchFamily="34" charset="0"/>
              <a:cs typeface="Calibri" panose="020F050202020403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terature Review"/>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Literature Review </a:t>
            </a:r>
          </a:p>
        </p:txBody>
      </p:sp>
      <p:sp>
        <p:nvSpPr>
          <p:cNvPr id="50"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5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graphicFrame>
        <p:nvGraphicFramePr>
          <p:cNvPr id="52" name="Table 1"/>
          <p:cNvGraphicFramePr/>
          <p:nvPr>
            <p:extLst>
              <p:ext uri="{D42A27DB-BD31-4B8C-83A1-F6EECF244321}">
                <p14:modId xmlns:p14="http://schemas.microsoft.com/office/powerpoint/2010/main" val="3675389470"/>
              </p:ext>
            </p:extLst>
          </p:nvPr>
        </p:nvGraphicFramePr>
        <p:xfrm>
          <a:off x="320040" y="1056302"/>
          <a:ext cx="8558784" cy="1783080"/>
        </p:xfrm>
        <a:graphic>
          <a:graphicData uri="http://schemas.openxmlformats.org/drawingml/2006/table">
            <a:tbl>
              <a:tblPr>
                <a:tableStyleId>{4C3C2611-4C71-4FC5-86AE-919BDF0F9419}</a:tableStyleId>
              </a:tblPr>
              <a:tblGrid>
                <a:gridCol w="2130552">
                  <a:extLst>
                    <a:ext uri="{9D8B030D-6E8A-4147-A177-3AD203B41FA5}">
                      <a16:colId xmlns:a16="http://schemas.microsoft.com/office/drawing/2014/main" val="20000"/>
                    </a:ext>
                  </a:extLst>
                </a:gridCol>
                <a:gridCol w="2048256">
                  <a:extLst>
                    <a:ext uri="{9D8B030D-6E8A-4147-A177-3AD203B41FA5}">
                      <a16:colId xmlns:a16="http://schemas.microsoft.com/office/drawing/2014/main" val="20001"/>
                    </a:ext>
                  </a:extLst>
                </a:gridCol>
                <a:gridCol w="2075701">
                  <a:extLst>
                    <a:ext uri="{9D8B030D-6E8A-4147-A177-3AD203B41FA5}">
                      <a16:colId xmlns:a16="http://schemas.microsoft.com/office/drawing/2014/main" val="20002"/>
                    </a:ext>
                  </a:extLst>
                </a:gridCol>
                <a:gridCol w="2304275">
                  <a:extLst>
                    <a:ext uri="{9D8B030D-6E8A-4147-A177-3AD203B41FA5}">
                      <a16:colId xmlns:a16="http://schemas.microsoft.com/office/drawing/2014/main" val="20003"/>
                    </a:ext>
                  </a:extLst>
                </a:gridCol>
              </a:tblGrid>
              <a:tr h="626764">
                <a:tc>
                  <a:txBody>
                    <a:bodyPr/>
                    <a:lstStyle/>
                    <a:p>
                      <a:pPr algn="ctr">
                        <a:lnSpc>
                          <a:spcPct val="107000"/>
                        </a:lnSpc>
                        <a:defRPr sz="1800"/>
                      </a:pPr>
                      <a:r>
                        <a:rPr sz="1400" b="1"/>
                        <a:t>Title of the paper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7000"/>
                        </a:lnSpc>
                        <a:defRPr sz="1800"/>
                      </a:pPr>
                      <a:r>
                        <a:rPr sz="1400" b="1"/>
                        <a:t>Author &amp; Year of Publication </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defRPr sz="1800"/>
                      </a:pPr>
                      <a:r>
                        <a:rPr sz="1400" b="1"/>
                        <a:t>Outcome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7000"/>
                        </a:lnSpc>
                        <a:defRPr b="1"/>
                      </a:pPr>
                      <a:r>
                        <a:rPr dirty="0"/>
                        <a:t>Limitation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156316">
                <a:tc>
                  <a:txBody>
                    <a:bodyPr/>
                    <a:lstStyle/>
                    <a:p>
                      <a:pPr algn="ctr">
                        <a:lnSpc>
                          <a:spcPct val="107000"/>
                        </a:lnSpc>
                        <a:defRPr b="1"/>
                      </a:pPr>
                      <a:r>
                        <a:rPr lang="en-IN" sz="1400" b="1" i="0" u="none" strike="noStrike" cap="none" spc="0" baseline="0" dirty="0">
                          <a:solidFill>
                            <a:srgbClr val="000000"/>
                          </a:solidFill>
                          <a:effectLst/>
                          <a:uFillTx/>
                          <a:latin typeface="+mn-lt"/>
                          <a:ea typeface="+mn-ea"/>
                          <a:cs typeface="+mn-cs"/>
                          <a:sym typeface="Times New Roman"/>
                        </a:rPr>
                        <a:t> Vehicle accident    prevention using Raspberry pi and IOT.</a:t>
                      </a:r>
                      <a:endParaRPr dirty="0"/>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solidFill>
                      <a:srgbClr val="FFFFFF"/>
                    </a:solidFill>
                  </a:tcPr>
                </a:tc>
                <a:tc>
                  <a:txBody>
                    <a:bodyPr/>
                    <a:lstStyle/>
                    <a:p>
                      <a:pPr algn="l">
                        <a:lnSpc>
                          <a:spcPct val="107000"/>
                        </a:lnSpc>
                        <a:spcAft>
                          <a:spcPts val="800"/>
                        </a:spcAft>
                        <a:tabLst>
                          <a:tab pos="1866900" algn="l"/>
                          <a:tab pos="2286000" algn="l"/>
                          <a:tab pos="2743200" algn="l"/>
                          <a:tab pos="3200400" algn="l"/>
                          <a:tab pos="3657600" algn="l"/>
                          <a:tab pos="4114800" algn="l"/>
                          <a:tab pos="4572000" algn="l"/>
                          <a:tab pos="6451600" algn="r"/>
                        </a:tabLst>
                      </a:pPr>
                      <a:r>
                        <a:rPr lang="en-IN" sz="1200" dirty="0">
                          <a:effectLst/>
                          <a:latin typeface="Times New Roman" panose="02020603050405020304" pitchFamily="18" charset="0"/>
                          <a:ea typeface="Calibri" panose="020F0502020204030204" pitchFamily="34" charset="0"/>
                          <a:cs typeface="Mangal" panose="02040503050203030202" pitchFamily="18" charset="0"/>
                        </a:rPr>
                        <a:t>  </a:t>
                      </a:r>
                    </a:p>
                    <a:p>
                      <a:pPr algn="l">
                        <a:lnSpc>
                          <a:spcPct val="107000"/>
                        </a:lnSpc>
                        <a:spcAft>
                          <a:spcPts val="800"/>
                        </a:spcAft>
                        <a:tabLst>
                          <a:tab pos="1866900" algn="l"/>
                          <a:tab pos="2286000" algn="l"/>
                          <a:tab pos="2743200" algn="l"/>
                          <a:tab pos="3200400" algn="l"/>
                          <a:tab pos="3657600" algn="l"/>
                          <a:tab pos="4114800" algn="l"/>
                          <a:tab pos="4572000" algn="l"/>
                          <a:tab pos="6451600" algn="r"/>
                        </a:tabLst>
                      </a:pPr>
                      <a:r>
                        <a:rPr lang="en-IN" sz="1200" dirty="0">
                          <a:effectLst/>
                          <a:latin typeface="Times New Roman" panose="02020603050405020304" pitchFamily="18" charset="0"/>
                          <a:ea typeface="Calibri" panose="020F0502020204030204" pitchFamily="34" charset="0"/>
                          <a:cs typeface="Mangal" panose="02040503050203030202" pitchFamily="18" charset="0"/>
                        </a:rPr>
                        <a:t>       </a:t>
                      </a:r>
                      <a:r>
                        <a:rPr lang="en-IN" sz="1200" b="1" dirty="0">
                          <a:effectLst/>
                          <a:latin typeface="Times New Roman" panose="02020603050405020304" pitchFamily="18" charset="0"/>
                          <a:ea typeface="Calibri" panose="020F0502020204030204" pitchFamily="34" charset="0"/>
                          <a:cs typeface="Mangal" panose="02040503050203030202" pitchFamily="18" charset="0"/>
                        </a:rPr>
                        <a:t>Aravind   Sampath &amp;            </a:t>
                      </a:r>
                      <a:r>
                        <a:rPr lang="en-IN" sz="1200" b="1" dirty="0" err="1">
                          <a:effectLst/>
                          <a:latin typeface="Times New Roman" panose="02020603050405020304" pitchFamily="18" charset="0"/>
                          <a:ea typeface="Calibri" panose="020F0502020204030204" pitchFamily="34" charset="0"/>
                          <a:cs typeface="Mangal" panose="02040503050203030202" pitchFamily="18" charset="0"/>
                        </a:rPr>
                        <a:t>Vidhyapathi</a:t>
                      </a:r>
                      <a:r>
                        <a:rPr lang="en-IN" sz="1200" b="1" dirty="0">
                          <a:effectLst/>
                          <a:latin typeface="Times New Roman" panose="02020603050405020304" pitchFamily="18" charset="0"/>
                          <a:ea typeface="Calibri" panose="020F0502020204030204" pitchFamily="34" charset="0"/>
                          <a:cs typeface="Mangal" panose="02040503050203030202" pitchFamily="18" charset="0"/>
                        </a:rPr>
                        <a:t> C.</a:t>
                      </a:r>
                    </a:p>
                    <a:p>
                      <a:pPr algn="l">
                        <a:lnSpc>
                          <a:spcPct val="107000"/>
                        </a:lnSpc>
                        <a:spcAft>
                          <a:spcPts val="800"/>
                        </a:spcAft>
                        <a:tabLst>
                          <a:tab pos="1866900" algn="l"/>
                          <a:tab pos="2286000" algn="l"/>
                          <a:tab pos="2743200" algn="l"/>
                          <a:tab pos="3200400" algn="l"/>
                          <a:tab pos="3657600" algn="l"/>
                          <a:tab pos="4114800" algn="l"/>
                          <a:tab pos="4572000" algn="l"/>
                          <a:tab pos="6451600" algn="r"/>
                        </a:tabLst>
                      </a:pPr>
                      <a:r>
                        <a:rPr lang="en-IN" sz="1200" b="1" dirty="0">
                          <a:effectLst/>
                          <a:latin typeface="Times New Roman" panose="02020603050405020304" pitchFamily="18" charset="0"/>
                          <a:ea typeface="Calibri" panose="020F0502020204030204" pitchFamily="34" charset="0"/>
                          <a:cs typeface="Mangal" panose="02040503050203030202" pitchFamily="18" charset="0"/>
                        </a:rPr>
                        <a:t>   2023</a:t>
                      </a:r>
                      <a:endParaRPr lang="en-IN" sz="1100" b="1" dirty="0">
                        <a:effectLst/>
                        <a:latin typeface="Calibri" panose="020F0502020204030204" pitchFamily="34" charset="0"/>
                        <a:ea typeface="Calibri" panose="020F0502020204030204" pitchFamily="34" charset="0"/>
                        <a:cs typeface="Mangal" panose="02040503050203030202" pitchFamily="18" charset="0"/>
                      </a:endParaRPr>
                    </a:p>
                  </a:txBody>
                  <a:tcPr marL="114300" marR="114300" marT="0" marB="0">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7000"/>
                        </a:lnSpc>
                      </a:pPr>
                      <a:r>
                        <a:rPr lang="en-IN" sz="1400" b="0" i="0" u="none" strike="noStrike" cap="none" spc="0" baseline="0" dirty="0">
                          <a:solidFill>
                            <a:srgbClr val="000000"/>
                          </a:solidFill>
                          <a:effectLst/>
                          <a:uFillTx/>
                          <a:latin typeface="+mn-lt"/>
                          <a:ea typeface="+mn-ea"/>
                          <a:cs typeface="+mn-cs"/>
                          <a:sym typeface="Times New Roman"/>
                        </a:rPr>
                        <a:t>The system activates a buzzer on simultaneous high vibrations from four sensors, updating GPS data to "thingspeak.com</a:t>
                      </a:r>
                      <a:endParaRPr dirty="0"/>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7000"/>
                        </a:lnSpc>
                      </a:pPr>
                      <a:r>
                        <a:rPr lang="en-IN" sz="1400" b="0" i="0" u="none" strike="noStrike" cap="none" spc="0" baseline="0" dirty="0">
                          <a:solidFill>
                            <a:srgbClr val="000000"/>
                          </a:solidFill>
                          <a:effectLst/>
                          <a:uFillTx/>
                          <a:latin typeface="+mn-lt"/>
                          <a:ea typeface="+mn-ea"/>
                          <a:cs typeface="+mn-cs"/>
                          <a:sym typeface="Times New Roman"/>
                        </a:rPr>
                        <a:t>High vibrations may not exclusively indicate accidents, leading to potential false positives. </a:t>
                      </a:r>
                      <a:endParaRPr dirty="0"/>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2" name="Table 1">
            <a:extLst>
              <a:ext uri="{FF2B5EF4-FFF2-40B4-BE49-F238E27FC236}">
                <a16:creationId xmlns:a16="http://schemas.microsoft.com/office/drawing/2014/main" id="{DD16C96A-2162-D2F8-FFA2-382BBC53878D}"/>
              </a:ext>
            </a:extLst>
          </p:cNvPr>
          <p:cNvGraphicFramePr>
            <a:graphicFrameLocks noGrp="1"/>
          </p:cNvGraphicFramePr>
          <p:nvPr>
            <p:extLst>
              <p:ext uri="{D42A27DB-BD31-4B8C-83A1-F6EECF244321}">
                <p14:modId xmlns:p14="http://schemas.microsoft.com/office/powerpoint/2010/main" val="3556338427"/>
              </p:ext>
            </p:extLst>
          </p:nvPr>
        </p:nvGraphicFramePr>
        <p:xfrm>
          <a:off x="292609" y="2834640"/>
          <a:ext cx="8586215" cy="3566160"/>
        </p:xfrm>
        <a:graphic>
          <a:graphicData uri="http://schemas.openxmlformats.org/drawingml/2006/table">
            <a:tbl>
              <a:tblPr firstRow="1" bandRow="1">
                <a:tableStyleId>{5940675A-B579-460E-94D1-54222C63F5DA}</a:tableStyleId>
              </a:tblPr>
              <a:tblGrid>
                <a:gridCol w="2157983">
                  <a:extLst>
                    <a:ext uri="{9D8B030D-6E8A-4147-A177-3AD203B41FA5}">
                      <a16:colId xmlns:a16="http://schemas.microsoft.com/office/drawing/2014/main" val="2111768991"/>
                    </a:ext>
                  </a:extLst>
                </a:gridCol>
                <a:gridCol w="2057400">
                  <a:extLst>
                    <a:ext uri="{9D8B030D-6E8A-4147-A177-3AD203B41FA5}">
                      <a16:colId xmlns:a16="http://schemas.microsoft.com/office/drawing/2014/main" val="976882914"/>
                    </a:ext>
                  </a:extLst>
                </a:gridCol>
                <a:gridCol w="2057400">
                  <a:extLst>
                    <a:ext uri="{9D8B030D-6E8A-4147-A177-3AD203B41FA5}">
                      <a16:colId xmlns:a16="http://schemas.microsoft.com/office/drawing/2014/main" val="1563165251"/>
                    </a:ext>
                  </a:extLst>
                </a:gridCol>
                <a:gridCol w="2313432">
                  <a:extLst>
                    <a:ext uri="{9D8B030D-6E8A-4147-A177-3AD203B41FA5}">
                      <a16:colId xmlns:a16="http://schemas.microsoft.com/office/drawing/2014/main" val="636702819"/>
                    </a:ext>
                  </a:extLst>
                </a:gridCol>
              </a:tblGrid>
              <a:tr h="1244991">
                <a:tc>
                  <a:txBody>
                    <a:bodyPr/>
                    <a:lstStyle/>
                    <a:p>
                      <a:pPr algn="ctr">
                        <a:lnSpc>
                          <a:spcPct val="107000"/>
                        </a:lnSpc>
                        <a:spcAft>
                          <a:spcPts val="800"/>
                        </a:spcAft>
                      </a:pPr>
                      <a:r>
                        <a:rPr lang="en-IN" sz="1200" b="1" dirty="0">
                          <a:effectLst/>
                          <a:latin typeface="+mn-lt"/>
                          <a:ea typeface="Calibri" panose="020F0502020204030204" pitchFamily="34" charset="0"/>
                          <a:cs typeface="Mangal" panose="02040503050203030202" pitchFamily="18" charset="0"/>
                        </a:rPr>
                        <a:t>An IoT Based Car Accident Prevention and Detection System with Smart Brake Control </a:t>
                      </a:r>
                    </a:p>
                  </a:txBody>
                  <a:tcPr marL="114300" marR="114300" marT="0" marB="0"/>
                </a:tc>
                <a:tc>
                  <a:txBody>
                    <a:bodyPr/>
                    <a:lstStyle/>
                    <a:p>
                      <a:pPr algn="l">
                        <a:lnSpc>
                          <a:spcPct val="107000"/>
                        </a:lnSpc>
                        <a:spcAft>
                          <a:spcPts val="800"/>
                        </a:spcAft>
                      </a:pPr>
                      <a:r>
                        <a:rPr lang="en-IN" sz="1200" b="1" dirty="0">
                          <a:effectLst/>
                          <a:latin typeface="+mn-lt"/>
                          <a:ea typeface="Calibri" panose="020F0502020204030204" pitchFamily="34" charset="0"/>
                          <a:cs typeface="Mangal" panose="02040503050203030202" pitchFamily="18" charset="0"/>
                        </a:rPr>
                        <a:t>      </a:t>
                      </a:r>
                      <a:r>
                        <a:rPr lang="en-IN" sz="1200" b="1" dirty="0" err="1">
                          <a:effectLst/>
                          <a:latin typeface="+mn-lt"/>
                          <a:ea typeface="Calibri" panose="020F0502020204030204" pitchFamily="34" charset="0"/>
                          <a:cs typeface="Mangal" panose="02040503050203030202" pitchFamily="18" charset="0"/>
                        </a:rPr>
                        <a:t>Murshed</a:t>
                      </a:r>
                      <a:r>
                        <a:rPr lang="en-IN" sz="1200" b="1" dirty="0">
                          <a:effectLst/>
                          <a:latin typeface="+mn-lt"/>
                          <a:ea typeface="Calibri" panose="020F0502020204030204" pitchFamily="34" charset="0"/>
                          <a:cs typeface="Mangal" panose="02040503050203030202" pitchFamily="18" charset="0"/>
                        </a:rPr>
                        <a:t>            &amp;   Md </a:t>
                      </a:r>
                      <a:r>
                        <a:rPr lang="en-IN" sz="1200" b="1" dirty="0" err="1">
                          <a:effectLst/>
                          <a:latin typeface="+mn-lt"/>
                          <a:ea typeface="Calibri" panose="020F0502020204030204" pitchFamily="34" charset="0"/>
                          <a:cs typeface="Mangal" panose="02040503050203030202" pitchFamily="18" charset="0"/>
                        </a:rPr>
                        <a:t>Sanaullah</a:t>
                      </a:r>
                      <a:r>
                        <a:rPr lang="en-IN" sz="1200" b="1" dirty="0">
                          <a:effectLst/>
                          <a:latin typeface="+mn-lt"/>
                          <a:ea typeface="Calibri" panose="020F0502020204030204" pitchFamily="34" charset="0"/>
                          <a:cs typeface="Mangal" panose="02040503050203030202" pitchFamily="18" charset="0"/>
                        </a:rPr>
                        <a:t>    Chowdhury</a:t>
                      </a:r>
                    </a:p>
                    <a:p>
                      <a:pPr algn="l">
                        <a:lnSpc>
                          <a:spcPct val="107000"/>
                        </a:lnSpc>
                        <a:spcAft>
                          <a:spcPts val="800"/>
                        </a:spcAft>
                      </a:pPr>
                      <a:r>
                        <a:rPr lang="en-IN" sz="1200" b="1" dirty="0">
                          <a:effectLst/>
                          <a:latin typeface="+mn-lt"/>
                          <a:ea typeface="Calibri" panose="020F0502020204030204" pitchFamily="34" charset="0"/>
                          <a:cs typeface="Mangal" panose="02040503050203030202" pitchFamily="18" charset="0"/>
                        </a:rPr>
                        <a:t>     2023</a:t>
                      </a:r>
                    </a:p>
                  </a:txBody>
                  <a:tcPr marL="114300" marR="114300" marT="0" marB="0"/>
                </a:tc>
                <a:tc>
                  <a:txBody>
                    <a:bodyPr/>
                    <a:lstStyle/>
                    <a:p>
                      <a:pPr algn="just"/>
                      <a:r>
                        <a:rPr lang="en-IN" sz="1400" b="0" i="0" u="none" strike="noStrike" cap="none" spc="0" baseline="0" dirty="0">
                          <a:solidFill>
                            <a:schemeClr val="tx1"/>
                          </a:solidFill>
                          <a:effectLst/>
                          <a:uFillTx/>
                          <a:latin typeface="+mn-lt"/>
                          <a:ea typeface="+mn-ea"/>
                          <a:cs typeface="+mn-cs"/>
                          <a:sym typeface="Times New Roman"/>
                        </a:rPr>
                        <a:t>This paper introduces an IoT-based smart system to mitigate accident-related fatalities, boasting continuous reliability and robust alerts</a:t>
                      </a:r>
                      <a:endParaRPr lang="en-IN" dirty="0"/>
                    </a:p>
                  </a:txBody>
                  <a:tcPr/>
                </a:tc>
                <a:tc>
                  <a:txBody>
                    <a:bodyPr/>
                    <a:lstStyle/>
                    <a:p>
                      <a:pPr algn="just"/>
                      <a:r>
                        <a:rPr lang="en-IN" sz="1400" b="0" i="0" u="none" strike="noStrike" cap="none" spc="0" baseline="0" dirty="0">
                          <a:solidFill>
                            <a:schemeClr val="tx1"/>
                          </a:solidFill>
                          <a:effectLst/>
                          <a:uFillTx/>
                          <a:latin typeface="+mn-lt"/>
                          <a:ea typeface="+mn-ea"/>
                          <a:cs typeface="+mn-cs"/>
                          <a:sym typeface="Times New Roman"/>
                        </a:rPr>
                        <a:t>The system's effectiveness heavily relies on a stable and widespread IoT network</a:t>
                      </a:r>
                      <a:endParaRPr lang="en-IN" dirty="0"/>
                    </a:p>
                  </a:txBody>
                  <a:tcPr/>
                </a:tc>
                <a:extLst>
                  <a:ext uri="{0D108BD9-81ED-4DB2-BD59-A6C34878D82A}">
                    <a16:rowId xmlns:a16="http://schemas.microsoft.com/office/drawing/2014/main" val="2244388349"/>
                  </a:ext>
                </a:extLst>
              </a:tr>
              <a:tr h="1438656">
                <a:tc>
                  <a:txBody>
                    <a:bodyPr/>
                    <a:lstStyle/>
                    <a:p>
                      <a:pPr algn="just"/>
                      <a:r>
                        <a:rPr lang="en-IN" sz="1400" b="1" i="0" u="none" strike="noStrike" cap="none" spc="0" baseline="0" dirty="0">
                          <a:solidFill>
                            <a:schemeClr val="tx1"/>
                          </a:solidFill>
                          <a:effectLst/>
                          <a:uFillTx/>
                          <a:latin typeface="+mn-lt"/>
                          <a:ea typeface="+mn-ea"/>
                          <a:cs typeface="+mn-cs"/>
                          <a:sym typeface="Times New Roman"/>
                        </a:rPr>
                        <a:t>Accident Detection and Alert </a:t>
                      </a:r>
                      <a:r>
                        <a:rPr lang="en-IN" sz="1400" b="1" i="0" u="none" strike="noStrike" cap="none" spc="0" baseline="0" dirty="0" err="1">
                          <a:solidFill>
                            <a:schemeClr val="tx1"/>
                          </a:solidFill>
                          <a:effectLst/>
                          <a:uFillTx/>
                          <a:latin typeface="+mn-lt"/>
                          <a:ea typeface="+mn-ea"/>
                          <a:cs typeface="+mn-cs"/>
                          <a:sym typeface="Times New Roman"/>
                        </a:rPr>
                        <a:t>sytem</a:t>
                      </a:r>
                      <a:r>
                        <a:rPr lang="en-IN" sz="1400" b="1" i="0" u="none" strike="noStrike" cap="none" spc="0" baseline="0" dirty="0">
                          <a:solidFill>
                            <a:schemeClr val="tx1"/>
                          </a:solidFill>
                          <a:effectLst/>
                          <a:uFillTx/>
                          <a:latin typeface="+mn-lt"/>
                          <a:ea typeface="+mn-ea"/>
                          <a:cs typeface="+mn-cs"/>
                          <a:sym typeface="Times New Roman"/>
                        </a:rPr>
                        <a:t> using </a:t>
                      </a:r>
                      <a:r>
                        <a:rPr lang="en-IN" sz="1400" b="1" i="0" u="none" strike="noStrike" cap="none" spc="0" baseline="0" dirty="0" err="1">
                          <a:solidFill>
                            <a:schemeClr val="tx1"/>
                          </a:solidFill>
                          <a:effectLst/>
                          <a:uFillTx/>
                          <a:latin typeface="+mn-lt"/>
                          <a:ea typeface="+mn-ea"/>
                          <a:cs typeface="+mn-cs"/>
                          <a:sym typeface="Times New Roman"/>
                        </a:rPr>
                        <a:t>Gps</a:t>
                      </a:r>
                      <a:r>
                        <a:rPr lang="en-IN" sz="1400" b="1" i="0" u="none" strike="noStrike" cap="none" spc="0" baseline="0" dirty="0">
                          <a:solidFill>
                            <a:schemeClr val="tx1"/>
                          </a:solidFill>
                          <a:effectLst/>
                          <a:uFillTx/>
                          <a:latin typeface="+mn-lt"/>
                          <a:ea typeface="+mn-ea"/>
                          <a:cs typeface="+mn-cs"/>
                          <a:sym typeface="Times New Roman"/>
                        </a:rPr>
                        <a:t> &amp;Gsm on </a:t>
                      </a:r>
                      <a:r>
                        <a:rPr lang="en-IN" sz="1400" b="1" i="0" u="none" strike="noStrike" cap="none" spc="0" baseline="0" dirty="0" err="1">
                          <a:solidFill>
                            <a:schemeClr val="tx1"/>
                          </a:solidFill>
                          <a:effectLst/>
                          <a:uFillTx/>
                          <a:latin typeface="+mn-lt"/>
                          <a:ea typeface="+mn-ea"/>
                          <a:cs typeface="+mn-cs"/>
                          <a:sym typeface="Times New Roman"/>
                        </a:rPr>
                        <a:t>Iot</a:t>
                      </a:r>
                      <a:r>
                        <a:rPr lang="en-IN" sz="1400" b="1" i="0" u="none" strike="noStrike" cap="none" spc="0" baseline="0" dirty="0">
                          <a:solidFill>
                            <a:schemeClr val="tx1"/>
                          </a:solidFill>
                          <a:effectLst/>
                          <a:uFillTx/>
                          <a:latin typeface="+mn-lt"/>
                          <a:ea typeface="+mn-ea"/>
                          <a:cs typeface="+mn-cs"/>
                          <a:sym typeface="Times New Roman"/>
                        </a:rPr>
                        <a:t> based</a:t>
                      </a:r>
                    </a:p>
                    <a:p>
                      <a:pPr algn="just"/>
                      <a:r>
                        <a:rPr lang="en-IN" sz="1400" b="1" i="0" u="none" strike="noStrike" cap="none" spc="0" baseline="0" dirty="0">
                          <a:solidFill>
                            <a:schemeClr val="tx1"/>
                          </a:solidFill>
                          <a:effectLst/>
                          <a:uFillTx/>
                          <a:latin typeface="+mn-lt"/>
                          <a:ea typeface="+mn-ea"/>
                          <a:cs typeface="+mn-cs"/>
                          <a:sym typeface="Times New Roman"/>
                        </a:rPr>
                        <a:t>Mar-2023</a:t>
                      </a:r>
                      <a:endParaRPr lang="en-IN" b="1" dirty="0"/>
                    </a:p>
                  </a:txBody>
                  <a:tcPr/>
                </a:tc>
                <a:tc>
                  <a:txBody>
                    <a:bodyPr/>
                    <a:lstStyle/>
                    <a:p>
                      <a:pPr algn="just"/>
                      <a:r>
                        <a:rPr lang="en-IN" sz="1400" b="1" i="0" u="none" strike="noStrike" cap="none" spc="0" baseline="0" dirty="0">
                          <a:solidFill>
                            <a:schemeClr val="tx1"/>
                          </a:solidFill>
                          <a:effectLst/>
                          <a:uFillTx/>
                          <a:latin typeface="+mn-lt"/>
                          <a:ea typeface="+mn-ea"/>
                          <a:cs typeface="+mn-cs"/>
                          <a:sym typeface="Times New Roman"/>
                        </a:rPr>
                        <a:t>P. </a:t>
                      </a:r>
                      <a:r>
                        <a:rPr lang="en-IN" sz="1400" b="1" i="0" u="none" strike="noStrike" cap="none" spc="0" baseline="0" dirty="0" err="1">
                          <a:solidFill>
                            <a:schemeClr val="tx1"/>
                          </a:solidFill>
                          <a:effectLst/>
                          <a:uFillTx/>
                          <a:latin typeface="+mn-lt"/>
                          <a:ea typeface="+mn-ea"/>
                          <a:cs typeface="+mn-cs"/>
                          <a:sym typeface="Times New Roman"/>
                        </a:rPr>
                        <a:t>Josephinshermila</a:t>
                      </a:r>
                      <a:r>
                        <a:rPr lang="en-IN" sz="1400" b="1" i="0" u="none" strike="noStrike" cap="none" spc="0" baseline="0" dirty="0">
                          <a:solidFill>
                            <a:schemeClr val="tx1"/>
                          </a:solidFill>
                          <a:effectLst/>
                          <a:uFillTx/>
                          <a:latin typeface="+mn-lt"/>
                          <a:ea typeface="+mn-ea"/>
                          <a:cs typeface="+mn-cs"/>
                          <a:sym typeface="Times New Roman"/>
                        </a:rPr>
                        <a:t> a,* , S. Sharon </a:t>
                      </a:r>
                      <a:r>
                        <a:rPr lang="en-IN" sz="1400" b="1" i="0" u="none" strike="noStrike" cap="none" spc="0" baseline="0" dirty="0" err="1">
                          <a:solidFill>
                            <a:schemeClr val="tx1"/>
                          </a:solidFill>
                          <a:effectLst/>
                          <a:uFillTx/>
                          <a:latin typeface="+mn-lt"/>
                          <a:ea typeface="+mn-ea"/>
                          <a:cs typeface="+mn-cs"/>
                          <a:sym typeface="Times New Roman"/>
                        </a:rPr>
                        <a:t>priya</a:t>
                      </a:r>
                      <a:r>
                        <a:rPr lang="en-IN" sz="1400" b="1" i="0" u="none" strike="noStrike" cap="none" spc="0" baseline="0" dirty="0">
                          <a:solidFill>
                            <a:schemeClr val="tx1"/>
                          </a:solidFill>
                          <a:effectLst/>
                          <a:uFillTx/>
                          <a:latin typeface="+mn-lt"/>
                          <a:ea typeface="+mn-ea"/>
                          <a:cs typeface="+mn-cs"/>
                          <a:sym typeface="Times New Roman"/>
                        </a:rPr>
                        <a:t> b , K. </a:t>
                      </a:r>
                      <a:r>
                        <a:rPr lang="en-IN" sz="1400" b="1" i="0" u="none" strike="noStrike" cap="none" spc="0" baseline="0" dirty="0" err="1">
                          <a:solidFill>
                            <a:schemeClr val="tx1"/>
                          </a:solidFill>
                          <a:effectLst/>
                          <a:uFillTx/>
                          <a:latin typeface="+mn-lt"/>
                          <a:ea typeface="+mn-ea"/>
                          <a:cs typeface="+mn-cs"/>
                          <a:sym typeface="Times New Roman"/>
                        </a:rPr>
                        <a:t>Malarvizhi</a:t>
                      </a:r>
                      <a:r>
                        <a:rPr lang="en-IN" sz="1400" b="1" i="0" u="none" strike="noStrike" cap="none" spc="0" baseline="0" dirty="0">
                          <a:solidFill>
                            <a:schemeClr val="tx1"/>
                          </a:solidFill>
                          <a:effectLst/>
                          <a:uFillTx/>
                          <a:latin typeface="+mn-lt"/>
                          <a:ea typeface="+mn-ea"/>
                          <a:cs typeface="+mn-cs"/>
                          <a:sym typeface="Times New Roman"/>
                        </a:rPr>
                        <a:t> c , Ramakrishna </a:t>
                      </a:r>
                      <a:r>
                        <a:rPr lang="en-IN" sz="1400" b="1" i="0" u="none" strike="noStrike" cap="none" spc="0" baseline="0" dirty="0" err="1">
                          <a:solidFill>
                            <a:schemeClr val="tx1"/>
                          </a:solidFill>
                          <a:effectLst/>
                          <a:uFillTx/>
                          <a:latin typeface="+mn-lt"/>
                          <a:ea typeface="+mn-ea"/>
                          <a:cs typeface="+mn-cs"/>
                          <a:sym typeface="Times New Roman"/>
                        </a:rPr>
                        <a:t>hegde</a:t>
                      </a:r>
                      <a:r>
                        <a:rPr lang="en-IN" sz="1400" b="1" i="0" u="none" strike="noStrike" cap="none" spc="0" baseline="0" dirty="0">
                          <a:solidFill>
                            <a:schemeClr val="tx1"/>
                          </a:solidFill>
                          <a:effectLst/>
                          <a:uFillTx/>
                          <a:latin typeface="+mn-lt"/>
                          <a:ea typeface="+mn-ea"/>
                          <a:cs typeface="+mn-cs"/>
                          <a:sym typeface="Times New Roman"/>
                        </a:rPr>
                        <a:t> d , S. Gokul Pran e , B. </a:t>
                      </a:r>
                      <a:r>
                        <a:rPr lang="en-IN" sz="1400" b="1" i="0" u="none" strike="noStrike" cap="none" spc="0" baseline="0" dirty="0" err="1">
                          <a:solidFill>
                            <a:schemeClr val="tx1"/>
                          </a:solidFill>
                          <a:effectLst/>
                          <a:uFillTx/>
                          <a:latin typeface="+mn-lt"/>
                          <a:ea typeface="+mn-ea"/>
                          <a:cs typeface="+mn-cs"/>
                          <a:sym typeface="Times New Roman"/>
                        </a:rPr>
                        <a:t>Veerasamy</a:t>
                      </a:r>
                      <a:r>
                        <a:rPr lang="en-IN" sz="1400" b="1" i="0" u="none" strike="noStrike" cap="none" spc="0" baseline="0" dirty="0">
                          <a:solidFill>
                            <a:schemeClr val="tx1"/>
                          </a:solidFill>
                          <a:effectLst/>
                          <a:uFillTx/>
                          <a:latin typeface="+mn-lt"/>
                          <a:ea typeface="+mn-ea"/>
                          <a:cs typeface="+mn-cs"/>
                          <a:sym typeface="Times New Roman"/>
                        </a:rPr>
                        <a:t> </a:t>
                      </a:r>
                    </a:p>
                    <a:p>
                      <a:pPr algn="just"/>
                      <a:r>
                        <a:rPr lang="en-IN" sz="1400" b="1" i="0" u="none" strike="noStrike" cap="none" spc="0" baseline="0" dirty="0">
                          <a:solidFill>
                            <a:schemeClr val="tx1"/>
                          </a:solidFill>
                          <a:effectLst/>
                          <a:uFillTx/>
                          <a:latin typeface="+mn-lt"/>
                          <a:ea typeface="+mn-ea"/>
                          <a:cs typeface="+mn-cs"/>
                          <a:sym typeface="Times New Roman"/>
                        </a:rPr>
                        <a:t>Sep-2023</a:t>
                      </a:r>
                      <a:endParaRPr lang="en-IN" b="1" dirty="0"/>
                    </a:p>
                  </a:txBody>
                  <a:tcPr/>
                </a:tc>
                <a:tc>
                  <a:txBody>
                    <a:bodyPr/>
                    <a:lstStyle/>
                    <a:p>
                      <a:pPr algn="just">
                        <a:lnSpc>
                          <a:spcPct val="107000"/>
                        </a:lnSpc>
                        <a:spcAft>
                          <a:spcPts val="800"/>
                        </a:spcAft>
                        <a:tabLst>
                          <a:tab pos="1866900" algn="l"/>
                          <a:tab pos="2286000" algn="l"/>
                          <a:tab pos="2743200" algn="l"/>
                          <a:tab pos="3200400" algn="l"/>
                          <a:tab pos="3657600" algn="l"/>
                          <a:tab pos="4114800" algn="l"/>
                          <a:tab pos="4572000" algn="l"/>
                          <a:tab pos="6451600" algn="r"/>
                        </a:tabLst>
                      </a:pPr>
                      <a:r>
                        <a:rPr lang="en-IN" sz="1200" b="0" dirty="0">
                          <a:effectLst/>
                          <a:latin typeface="Times New Roman" panose="02020603050405020304" pitchFamily="18" charset="0"/>
                          <a:ea typeface="Calibri" panose="020F0502020204030204" pitchFamily="34" charset="0"/>
                          <a:cs typeface="Mangal" panose="02040503050203030202" pitchFamily="18" charset="0"/>
                        </a:rPr>
                        <a:t>The Automotive Monitoring Black-Box system ensures driver authentication, real-time vehicle parameter monitoring, cloud storage, and website accessibility for organizations, improving accident analysis and prevention</a:t>
                      </a:r>
                      <a:endParaRPr lang="en-IN" sz="12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1400" b="0" i="0" u="none" strike="noStrike" cap="none" spc="0" baseline="0" dirty="0">
                          <a:solidFill>
                            <a:schemeClr val="tx1"/>
                          </a:solidFill>
                          <a:effectLst/>
                          <a:uFillTx/>
                          <a:latin typeface="+mn-lt"/>
                          <a:ea typeface="+mn-ea"/>
                          <a:cs typeface="+mn-cs"/>
                          <a:sym typeface="Times New Roman"/>
                        </a:rPr>
                        <a:t>The collection and storage of real-time vehicle parameters and driver authentication data raise concerns about privacy and data security</a:t>
                      </a:r>
                      <a:endParaRPr lang="en-IN" dirty="0"/>
                    </a:p>
                  </a:txBody>
                  <a:tcPr/>
                </a:tc>
                <a:extLst>
                  <a:ext uri="{0D108BD9-81ED-4DB2-BD59-A6C34878D82A}">
                    <a16:rowId xmlns:a16="http://schemas.microsoft.com/office/drawing/2014/main" val="878259081"/>
                  </a:ext>
                </a:extLst>
              </a:tr>
              <a:tr h="27666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04518918"/>
                  </a:ext>
                </a:extLst>
              </a:tr>
              <a:tr h="27666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1819976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xisting System"/>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Existing System</a:t>
            </a:r>
          </a:p>
        </p:txBody>
      </p:sp>
      <p:sp>
        <p:nvSpPr>
          <p:cNvPr id="55"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5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7" name="TextBox 6">
            <a:extLst>
              <a:ext uri="{FF2B5EF4-FFF2-40B4-BE49-F238E27FC236}">
                <a16:creationId xmlns:a16="http://schemas.microsoft.com/office/drawing/2014/main" id="{5EBB6569-7DFD-EF1D-7972-72700EE6B641}"/>
              </a:ext>
            </a:extLst>
          </p:cNvPr>
          <p:cNvSpPr txBox="1"/>
          <p:nvPr/>
        </p:nvSpPr>
        <p:spPr>
          <a:xfrm>
            <a:off x="45719" y="837398"/>
            <a:ext cx="8966835" cy="57861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342900" indent="-342900" algn="just">
              <a:lnSpc>
                <a:spcPct val="150000"/>
              </a:lnSpc>
              <a:buFont typeface="Wingdings" panose="05000000000000000000" pitchFamily="2" charset="2"/>
              <a:buChar char="Ø"/>
            </a:pPr>
            <a:r>
              <a:rPr lang="en-US" sz="2000" b="1" dirty="0">
                <a:ea typeface="Calibri" panose="020F0502020204030204" pitchFamily="34" charset="0"/>
                <a:cs typeface="Calibri" panose="020F0502020204030204" pitchFamily="34" charset="0"/>
              </a:rPr>
              <a:t>Traditional Emergency Calls:</a:t>
            </a:r>
            <a:r>
              <a:rPr lang="en-US" sz="2000" b="0" dirty="0">
                <a:ea typeface="Calibri" panose="020F0502020204030204" pitchFamily="34" charset="0"/>
                <a:cs typeface="Calibri" panose="020F0502020204030204" pitchFamily="34" charset="0"/>
              </a:rPr>
              <a:t> Relying on manual emergency calls, this system depends on witnesses or victims to report accidents. Response times vary, and location accuracy may be limited.</a:t>
            </a:r>
          </a:p>
          <a:p>
            <a:pPr marL="342900" indent="-342900" algn="just">
              <a:lnSpc>
                <a:spcPct val="150000"/>
              </a:lnSpc>
              <a:buFont typeface="Wingdings" panose="05000000000000000000" pitchFamily="2" charset="2"/>
              <a:buChar char="Ø"/>
            </a:pPr>
            <a:r>
              <a:rPr lang="en-US" sz="2000" b="1" dirty="0">
                <a:ea typeface="Calibri" panose="020F0502020204030204" pitchFamily="34" charset="0"/>
                <a:cs typeface="Calibri" panose="020F0502020204030204" pitchFamily="34" charset="0"/>
              </a:rPr>
              <a:t>Vehicle Tracking Systems:</a:t>
            </a:r>
            <a:r>
              <a:rPr lang="en-US" sz="2000" b="0" dirty="0">
                <a:ea typeface="Calibri" panose="020F0502020204030204" pitchFamily="34" charset="0"/>
                <a:cs typeface="Calibri" panose="020F0502020204030204" pitchFamily="34" charset="0"/>
              </a:rPr>
              <a:t> While tracking systems monitor vehicle locations, they lack dedicated accident detection features. Emergency response depends on external reports, hindering real-time assistance.</a:t>
            </a:r>
          </a:p>
          <a:p>
            <a:pPr marL="342900" indent="-342900" algn="just">
              <a:lnSpc>
                <a:spcPct val="150000"/>
              </a:lnSpc>
              <a:buFont typeface="Wingdings" panose="05000000000000000000" pitchFamily="2" charset="2"/>
              <a:buChar char="Ø"/>
            </a:pPr>
            <a:r>
              <a:rPr lang="en-US" sz="2000" b="1" dirty="0">
                <a:ea typeface="Calibri" panose="020F0502020204030204" pitchFamily="34" charset="0"/>
                <a:cs typeface="Calibri" panose="020F0502020204030204" pitchFamily="34" charset="0"/>
              </a:rPr>
              <a:t>Airbag Deployment Alerts:</a:t>
            </a:r>
            <a:r>
              <a:rPr lang="en-US" sz="2000" b="0" dirty="0">
                <a:ea typeface="Calibri" panose="020F0502020204030204" pitchFamily="34" charset="0"/>
                <a:cs typeface="Calibri" panose="020F0502020204030204" pitchFamily="34" charset="0"/>
              </a:rPr>
              <a:t> Some vehicles employ airbag deployment alerts, triggering notifications in the event of a crash. However, these systems may not relay information to emergency services, limiting their effectiveness.</a:t>
            </a:r>
          </a:p>
          <a:p>
            <a:pPr marR="0" lvl="0" algn="l" defTabSz="914400" rtl="0" eaLnBrk="0" fontAlgn="base" latinLnBrk="0" hangingPunct="0">
              <a:lnSpc>
                <a:spcPct val="100000"/>
              </a:lnSpc>
              <a:spcBef>
                <a:spcPct val="0"/>
              </a:spcBef>
              <a:spcAft>
                <a:spcPct val="0"/>
              </a:spcAft>
              <a:buClrTx/>
              <a:buSzTx/>
              <a:tabLst/>
            </a:pPr>
            <a:endParaRPr kumimoji="0" lang="en-US" altLang="en-US" sz="2000" b="0" strike="noStrike" cap="none" normalizeH="0" baseline="0" dirty="0">
              <a:ln>
                <a:noFill/>
              </a:ln>
              <a:solidFill>
                <a:schemeClr val="tx1"/>
              </a:solidFill>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br>
              <a:rPr kumimoji="0" lang="en-US" altLang="en-US" sz="2000" b="0" strike="noStrike" cap="none" normalizeH="0" baseline="0" dirty="0">
                <a:ln>
                  <a:noFill/>
                </a:ln>
                <a:solidFill>
                  <a:srgbClr val="FFFFFF"/>
                </a:solidFill>
                <a:cs typeface="Times New Roman" panose="02020603050405020304" pitchFamily="18" charset="0"/>
              </a:rPr>
            </a:br>
            <a:endParaRPr kumimoji="0" lang="en-US" altLang="en-US" sz="2000" b="0" strike="noStrike" cap="none" normalizeH="0" baseline="0" dirty="0">
              <a:ln>
                <a:noFill/>
              </a:ln>
              <a:solidFill>
                <a:schemeClr val="tx1"/>
              </a:solidFill>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2000" b="0" strike="noStrike" cap="none" spc="0" normalizeH="0" baseline="0" dirty="0">
              <a:ln>
                <a:noFill/>
              </a:ln>
              <a:solidFill>
                <a:srgbClr val="000000"/>
              </a:solidFill>
              <a:uFillTx/>
              <a:ea typeface="+mn-ea"/>
              <a:cs typeface="+mn-cs"/>
              <a:sym typeface="Times New Roman"/>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roblem Statement &amp; Objectives"/>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Problem Statement &amp; Objectives</a:t>
            </a:r>
          </a:p>
        </p:txBody>
      </p:sp>
      <p:sp>
        <p:nvSpPr>
          <p:cNvPr id="59" name="Problem Statement:"/>
          <p:cNvSpPr txBox="1"/>
          <p:nvPr/>
        </p:nvSpPr>
        <p:spPr>
          <a:xfrm>
            <a:off x="350519" y="838200"/>
            <a:ext cx="844296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vl1pPr>
          </a:lstStyle>
          <a:p>
            <a:r>
              <a:rPr sz="2000" dirty="0"/>
              <a:t>Problem Statement: </a:t>
            </a:r>
            <a:endParaRPr lang="en-US" sz="2000" dirty="0"/>
          </a:p>
          <a:p>
            <a:endParaRPr sz="2000" dirty="0"/>
          </a:p>
        </p:txBody>
      </p:sp>
      <p:sp>
        <p:nvSpPr>
          <p:cNvPr id="60"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6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62" name="Objectives:"/>
          <p:cNvSpPr txBox="1"/>
          <p:nvPr/>
        </p:nvSpPr>
        <p:spPr>
          <a:xfrm>
            <a:off x="350519" y="3463205"/>
            <a:ext cx="844296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800" b="1"/>
            </a:pPr>
            <a:r>
              <a:rPr sz="2000" dirty="0"/>
              <a:t>Objectives:</a:t>
            </a:r>
            <a:r>
              <a:rPr sz="2000" b="0" dirty="0"/>
              <a:t> </a:t>
            </a:r>
          </a:p>
        </p:txBody>
      </p:sp>
      <p:sp>
        <p:nvSpPr>
          <p:cNvPr id="8" name="TextBox 7">
            <a:extLst>
              <a:ext uri="{FF2B5EF4-FFF2-40B4-BE49-F238E27FC236}">
                <a16:creationId xmlns:a16="http://schemas.microsoft.com/office/drawing/2014/main" id="{991426A8-A609-26BA-6D58-4B5AEC47ED5B}"/>
              </a:ext>
            </a:extLst>
          </p:cNvPr>
          <p:cNvSpPr txBox="1"/>
          <p:nvPr/>
        </p:nvSpPr>
        <p:spPr>
          <a:xfrm>
            <a:off x="248651" y="1134761"/>
            <a:ext cx="8544830" cy="2345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IN" sz="2000" dirty="0"/>
              <a:t>Road accidents pose a severe threat to public safety due to delayed emergency response times. Existing systems rely on manual reporting or lack dedicated accident detection. To address this, our project aims to develop a Vehicle Accident Alert System using </a:t>
            </a:r>
            <a:r>
              <a:rPr lang="en-IN" sz="2000" dirty="0" err="1"/>
              <a:t>Raspberrypi</a:t>
            </a:r>
            <a:r>
              <a:rPr lang="en-IN" sz="2000" dirty="0"/>
              <a:t>, ensuring real-time accident detection and swift notifications to emergency services.</a:t>
            </a:r>
          </a:p>
        </p:txBody>
      </p:sp>
      <p:sp>
        <p:nvSpPr>
          <p:cNvPr id="10" name="TextBox 9">
            <a:extLst>
              <a:ext uri="{FF2B5EF4-FFF2-40B4-BE49-F238E27FC236}">
                <a16:creationId xmlns:a16="http://schemas.microsoft.com/office/drawing/2014/main" id="{5F9BC443-2657-BE77-C3CE-0A0964BC0846}"/>
              </a:ext>
            </a:extLst>
          </p:cNvPr>
          <p:cNvSpPr txBox="1"/>
          <p:nvPr/>
        </p:nvSpPr>
        <p:spPr>
          <a:xfrm>
            <a:off x="350519" y="3674478"/>
            <a:ext cx="8312218" cy="2345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IN" sz="2000" dirty="0"/>
              <a:t>The objective of our project is to create a </a:t>
            </a:r>
            <a:r>
              <a:rPr lang="en-US" sz="2000" dirty="0"/>
              <a:t>Automated Vehicle Crash Alert </a:t>
            </a:r>
            <a:r>
              <a:rPr lang="en-IN" sz="2000" dirty="0"/>
              <a:t>integrating accelerometers and GPS modules. The system aims to detect accidents in real-time, provide precise location data, and promptly notify emergency services. Our goal is to enhance road safety by minimizing response times and saving lives.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roposed System"/>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Proposed System</a:t>
            </a:r>
          </a:p>
        </p:txBody>
      </p:sp>
      <p:sp>
        <p:nvSpPr>
          <p:cNvPr id="65"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6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3" name="TextBox 2">
            <a:extLst>
              <a:ext uri="{FF2B5EF4-FFF2-40B4-BE49-F238E27FC236}">
                <a16:creationId xmlns:a16="http://schemas.microsoft.com/office/drawing/2014/main" id="{A78CAAAC-802B-30A3-BE4C-D6FB9E5D4E03}"/>
              </a:ext>
            </a:extLst>
          </p:cNvPr>
          <p:cNvSpPr txBox="1"/>
          <p:nvPr/>
        </p:nvSpPr>
        <p:spPr>
          <a:xfrm>
            <a:off x="240632" y="1116531"/>
            <a:ext cx="8675402" cy="41919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IN" sz="2000" dirty="0"/>
              <a:t>Our proposed </a:t>
            </a:r>
            <a:r>
              <a:rPr lang="en-US" sz="2000" dirty="0"/>
              <a:t>Automated Vehicle Crash Alert</a:t>
            </a:r>
            <a:r>
              <a:rPr lang="en-IN" sz="2000" dirty="0"/>
              <a:t> using Raspberry pi, Sensors,  GPS and GSM modules to detect accidents in real-time. In the event of a collision, the system processes the data, retrieves the current GPS coordinates, and instantly transmits this crucial information to emergency services. This integration ensures that not only are accidents promptly identified, but precise location data is relayed, expediting emergency response times. By leveraging these technologies, our system not only detects incidents but empowers authorities with immediate and accurate information, significantly enhancing road safety and potentially saving lives in critical situations.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Block Diagram"/>
          <p:cNvSpPr txBox="1"/>
          <p:nvPr/>
        </p:nvSpPr>
        <p:spPr>
          <a:xfrm>
            <a:off x="45719" y="76199"/>
            <a:ext cx="9017637"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rPr dirty="0"/>
              <a:t>       Block Diagram</a:t>
            </a:r>
            <a:r>
              <a:rPr lang="en-US" dirty="0"/>
              <a:t> / Circuit Diagram</a:t>
            </a:r>
            <a:endParaRPr dirty="0"/>
          </a:p>
        </p:txBody>
      </p:sp>
      <p:sp>
        <p:nvSpPr>
          <p:cNvPr id="69"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70" name="Slide Number"/>
          <p:cNvSpPr txBox="1">
            <a:spLocks noGrp="1"/>
          </p:cNvSpPr>
          <p:nvPr>
            <p:ph type="sldNum" sz="quarter" idx="2"/>
          </p:nvPr>
        </p:nvSpPr>
        <p:spPr>
          <a:xfrm>
            <a:off x="8827134" y="6362700"/>
            <a:ext cx="281941" cy="287087"/>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a:pPr/>
              <a:t>8</a:t>
            </a:fld>
            <a:endParaRPr lang="en-IN"/>
          </a:p>
        </p:txBody>
      </p:sp>
      <p:pic>
        <p:nvPicPr>
          <p:cNvPr id="3" name="Picture 2">
            <a:extLst>
              <a:ext uri="{FF2B5EF4-FFF2-40B4-BE49-F238E27FC236}">
                <a16:creationId xmlns:a16="http://schemas.microsoft.com/office/drawing/2014/main" id="{17ED7336-6328-7F6E-D48B-4CA3E3F8E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816422"/>
            <a:ext cx="7461504" cy="5428930"/>
          </a:xfrm>
          <a:prstGeom prst="rect">
            <a:avLst/>
          </a:prstGeom>
        </p:spPr>
      </p:pic>
      <p:cxnSp>
        <p:nvCxnSpPr>
          <p:cNvPr id="5" name="Straight Arrow Connector 4">
            <a:extLst>
              <a:ext uri="{FF2B5EF4-FFF2-40B4-BE49-F238E27FC236}">
                <a16:creationId xmlns:a16="http://schemas.microsoft.com/office/drawing/2014/main" id="{A5C52DEA-3EAD-56BA-21B6-B7EC67A42CF2}"/>
              </a:ext>
            </a:extLst>
          </p:cNvPr>
          <p:cNvCxnSpPr/>
          <p:nvPr/>
        </p:nvCxnSpPr>
        <p:spPr>
          <a:xfrm>
            <a:off x="4279392" y="1847088"/>
            <a:ext cx="0" cy="36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Hardware &amp; Software Specification"/>
          <p:cNvSpPr txBox="1"/>
          <p:nvPr/>
        </p:nvSpPr>
        <p:spPr>
          <a:xfrm>
            <a:off x="45719" y="76199"/>
            <a:ext cx="9017637" cy="544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vl1pPr>
          </a:lstStyle>
          <a:p>
            <a:r>
              <a:t>            Hardware &amp; Software Specification</a:t>
            </a:r>
          </a:p>
        </p:txBody>
      </p:sp>
      <p:sp>
        <p:nvSpPr>
          <p:cNvPr id="73" name="11/28/22"/>
          <p:cNvSpPr txBox="1"/>
          <p:nvPr/>
        </p:nvSpPr>
        <p:spPr>
          <a:xfrm>
            <a:off x="45719" y="6400800"/>
            <a:ext cx="1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400"/>
            </a:lvl1pPr>
          </a:lstStyle>
          <a:p>
            <a:endParaRPr dirty="0"/>
          </a:p>
        </p:txBody>
      </p:sp>
      <p:sp>
        <p:nvSpPr>
          <p:cNvPr id="74"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3" name="TextBox 2">
            <a:extLst>
              <a:ext uri="{FF2B5EF4-FFF2-40B4-BE49-F238E27FC236}">
                <a16:creationId xmlns:a16="http://schemas.microsoft.com/office/drawing/2014/main" id="{86ECDF45-869E-378C-63A0-24F9DA789982}"/>
              </a:ext>
            </a:extLst>
          </p:cNvPr>
          <p:cNvSpPr txBox="1"/>
          <p:nvPr/>
        </p:nvSpPr>
        <p:spPr>
          <a:xfrm>
            <a:off x="219456" y="804673"/>
            <a:ext cx="7955280" cy="37394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b="1" dirty="0"/>
              <a:t>Hardware Components:</a:t>
            </a:r>
          </a:p>
          <a:p>
            <a:pPr marL="285750" indent="-285750" algn="just">
              <a:lnSpc>
                <a:spcPct val="150000"/>
              </a:lnSpc>
              <a:buFont typeface="Wingdings" panose="05000000000000000000" pitchFamily="2" charset="2"/>
              <a:buChar char="Ø"/>
            </a:pPr>
            <a:r>
              <a:rPr lang="en-IN" sz="1800" b="1" dirty="0"/>
              <a:t>  </a:t>
            </a:r>
            <a:r>
              <a:rPr lang="en-IN" sz="1800" dirty="0"/>
              <a:t>Raspberry _Pi </a:t>
            </a:r>
          </a:p>
          <a:p>
            <a:pPr marL="342900" indent="-342900" algn="just">
              <a:lnSpc>
                <a:spcPct val="150000"/>
              </a:lnSpc>
              <a:buFont typeface="Wingdings" panose="05000000000000000000" pitchFamily="2" charset="2"/>
              <a:buChar char="Ø"/>
            </a:pPr>
            <a:r>
              <a:rPr lang="en-IN" sz="1800" dirty="0"/>
              <a:t> Accelerometer </a:t>
            </a:r>
            <a:r>
              <a:rPr lang="en-IN" sz="1800" dirty="0">
                <a:solidFill>
                  <a:schemeClr val="tx1"/>
                </a:solidFill>
              </a:rPr>
              <a:t>(</a:t>
            </a:r>
            <a:r>
              <a:rPr lang="en-IN" sz="1800" b="0" i="0" dirty="0">
                <a:solidFill>
                  <a:schemeClr val="tx1"/>
                </a:solidFill>
                <a:effectLst/>
              </a:rPr>
              <a:t>ADXL-335</a:t>
            </a:r>
            <a:r>
              <a:rPr lang="en-IN" sz="1800" dirty="0">
                <a:solidFill>
                  <a:schemeClr val="tx1"/>
                </a:solidFill>
              </a:rPr>
              <a:t>)</a:t>
            </a:r>
          </a:p>
          <a:p>
            <a:pPr marL="342900" indent="-342900" algn="just">
              <a:lnSpc>
                <a:spcPct val="150000"/>
              </a:lnSpc>
              <a:buFont typeface="Wingdings" panose="05000000000000000000" pitchFamily="2" charset="2"/>
              <a:buChar char="Ø"/>
            </a:pPr>
            <a:r>
              <a:rPr lang="en-IN" sz="1800" dirty="0">
                <a:solidFill>
                  <a:schemeClr val="tx1"/>
                </a:solidFill>
              </a:rPr>
              <a:t>Sensors  GPS Module (</a:t>
            </a:r>
            <a:r>
              <a:rPr lang="en-IN" sz="1800" b="0" i="0" dirty="0">
                <a:solidFill>
                  <a:schemeClr val="tx1"/>
                </a:solidFill>
                <a:effectLst/>
              </a:rPr>
              <a:t> Neo-6m)&amp;  GSM </a:t>
            </a:r>
            <a:r>
              <a:rPr lang="en-IN" sz="1800" dirty="0">
                <a:solidFill>
                  <a:schemeClr val="tx1"/>
                </a:solidFill>
              </a:rPr>
              <a:t>( </a:t>
            </a:r>
            <a:r>
              <a:rPr lang="en-IN" sz="1800" b="0" i="0" dirty="0">
                <a:solidFill>
                  <a:schemeClr val="tx1"/>
                </a:solidFill>
                <a:effectLst/>
              </a:rPr>
              <a:t>SIM800l)</a:t>
            </a:r>
          </a:p>
          <a:p>
            <a:pPr marL="342900" indent="-342900" algn="just">
              <a:lnSpc>
                <a:spcPct val="150000"/>
              </a:lnSpc>
              <a:buFont typeface="Wingdings" panose="05000000000000000000" pitchFamily="2" charset="2"/>
              <a:buChar char="Ø"/>
            </a:pPr>
            <a:r>
              <a:rPr lang="en-IN" sz="1800" dirty="0">
                <a:solidFill>
                  <a:schemeClr val="tx1"/>
                </a:solidFill>
              </a:rPr>
              <a:t>Alcohol sensor &amp; IR sensor</a:t>
            </a:r>
          </a:p>
          <a:p>
            <a:pPr marL="342900" indent="-342900" algn="just">
              <a:lnSpc>
                <a:spcPct val="150000"/>
              </a:lnSpc>
              <a:buFont typeface="Wingdings" panose="05000000000000000000" pitchFamily="2" charset="2"/>
              <a:buChar char="Ø"/>
            </a:pPr>
            <a:r>
              <a:rPr lang="en-IN" sz="1800" dirty="0"/>
              <a:t>Vibration Sensor</a:t>
            </a:r>
            <a:endParaRPr lang="en-IN" sz="1800" dirty="0">
              <a:solidFill>
                <a:schemeClr val="tx1"/>
              </a:solidFill>
            </a:endParaRPr>
          </a:p>
          <a:p>
            <a:pPr marL="342900" indent="-342900">
              <a:lnSpc>
                <a:spcPct val="150000"/>
              </a:lnSpc>
              <a:buFont typeface="Wingdings" panose="05000000000000000000" pitchFamily="2" charset="2"/>
              <a:buChar char="Ø"/>
            </a:pPr>
            <a:r>
              <a:rPr lang="en-IN" sz="1800" dirty="0">
                <a:solidFill>
                  <a:schemeClr val="tx1"/>
                </a:solidFill>
              </a:rPr>
              <a:t>Lcd display , Relay  &amp; Buzzer</a:t>
            </a:r>
          </a:p>
          <a:p>
            <a:pPr marL="342900" indent="-342900">
              <a:lnSpc>
                <a:spcPct val="150000"/>
              </a:lnSpc>
              <a:buFont typeface="Wingdings" panose="05000000000000000000" pitchFamily="2" charset="2"/>
              <a:buChar char="Ø"/>
            </a:pPr>
            <a:r>
              <a:rPr lang="en-IN" sz="1800" dirty="0"/>
              <a:t>Power Supply </a:t>
            </a:r>
          </a:p>
          <a:p>
            <a:pPr marL="342900" indent="-342900">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1A7774F6-8A46-1EF0-87FE-46BC047A96F6}"/>
              </a:ext>
            </a:extLst>
          </p:cNvPr>
          <p:cNvSpPr txBox="1"/>
          <p:nvPr/>
        </p:nvSpPr>
        <p:spPr>
          <a:xfrm>
            <a:off x="219456" y="4187953"/>
            <a:ext cx="7596258" cy="2073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IN" b="1" i="0" dirty="0">
                <a:effectLst/>
              </a:rPr>
              <a:t> Software Components:</a:t>
            </a:r>
            <a:endParaRPr lang="en-IN" sz="2000" b="0" i="0" dirty="0">
              <a:effectLst/>
            </a:endParaRPr>
          </a:p>
          <a:p>
            <a:pPr marL="342900" indent="-342900" algn="l">
              <a:lnSpc>
                <a:spcPct val="150000"/>
              </a:lnSpc>
              <a:buFont typeface="Wingdings" panose="05000000000000000000" pitchFamily="2" charset="2"/>
              <a:buChar char="Ø"/>
            </a:pPr>
            <a:r>
              <a:rPr lang="en-IN" sz="1800" b="0" i="0" dirty="0">
                <a:effectLst/>
              </a:rPr>
              <a:t>Programming Code (</a:t>
            </a:r>
            <a:r>
              <a:rPr lang="en-IN" sz="1800" dirty="0"/>
              <a:t>Python</a:t>
            </a:r>
            <a:r>
              <a:rPr lang="en-IN" sz="1800" b="0" i="0" dirty="0">
                <a:effectLst/>
              </a:rPr>
              <a:t>)</a:t>
            </a:r>
          </a:p>
          <a:p>
            <a:pPr marL="342900" indent="-342900" algn="l">
              <a:lnSpc>
                <a:spcPct val="150000"/>
              </a:lnSpc>
              <a:buFont typeface="Wingdings" panose="05000000000000000000" pitchFamily="2" charset="2"/>
              <a:buChar char="Ø"/>
            </a:pPr>
            <a:r>
              <a:rPr lang="en-IN" sz="1800" dirty="0"/>
              <a:t>Real VNC Viewer</a:t>
            </a:r>
          </a:p>
          <a:p>
            <a:pPr marL="342900" indent="-342900" algn="l">
              <a:lnSpc>
                <a:spcPct val="150000"/>
              </a:lnSpc>
              <a:buFont typeface="Wingdings" panose="05000000000000000000" pitchFamily="2" charset="2"/>
              <a:buChar char="Ø"/>
            </a:pPr>
            <a:r>
              <a:rPr lang="en-IN" sz="1800" b="0" i="0" dirty="0">
                <a:effectLst/>
              </a:rPr>
              <a:t>Advanced IP Scanner</a:t>
            </a:r>
          </a:p>
          <a:p>
            <a:pPr marL="342900" indent="-342900" algn="l">
              <a:lnSpc>
                <a:spcPct val="150000"/>
              </a:lnSpc>
              <a:buFont typeface="Wingdings" panose="05000000000000000000" pitchFamily="2" charset="2"/>
              <a:buChar char="Ø"/>
            </a:pPr>
            <a:r>
              <a:rPr lang="en-IN" sz="1800" b="0" i="0" dirty="0">
                <a:effectLst/>
              </a:rPr>
              <a:t>Emergency Services Notification System</a:t>
            </a:r>
          </a:p>
        </p:txBody>
      </p:sp>
    </p:spTree>
  </p:cSld>
  <p:clrMapOvr>
    <a:masterClrMapping/>
  </p:clrMapOvr>
  <p:transition spd="med"/>
</p:sld>
</file>

<file path=ppt/theme/theme1.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373</TotalTime>
  <Words>1352</Words>
  <Application>Microsoft Office PowerPoint</Application>
  <PresentationFormat>On-screen Show (4:3)</PresentationFormat>
  <Paragraphs>118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Courier New</vt:lpstr>
      <vt:lpstr>Times</vt:lpstr>
      <vt:lpstr>Times New Roman</vt:lpstr>
      <vt:lpstr>Wingdings</vt:lpstr>
      <vt:lpstr>2_Default Design</vt:lpstr>
      <vt:lpstr>“ACCIDENTSHIELD: AUTOMATED VEHICLE CRASH ALERT USING RASPBERRY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“AccidentShield : Automated Vehicle Crash Alert ”</dc:title>
  <dc:creator>THARUN CHINAGANI</dc:creator>
  <cp:lastModifiedBy>Tharun chinagani</cp:lastModifiedBy>
  <cp:revision>11</cp:revision>
  <dcterms:modified xsi:type="dcterms:W3CDTF">2024-05-28T08:28:59Z</dcterms:modified>
</cp:coreProperties>
</file>