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5A4CEC7-ED05-4BF5-A6F3-9FCB6863C821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2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89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12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43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257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32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305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5A4CEC7-ED05-4BF5-A6F3-9FCB6863C821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120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5A4CEC7-ED05-4BF5-A6F3-9FCB6863C821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47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90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3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3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3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09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53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21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10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5A4CEC7-ED05-4BF5-A6F3-9FCB6863C821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4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CB48-1AA1-92EF-AEE2-9251620AF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48589"/>
            <a:ext cx="8825658" cy="1010653"/>
          </a:xfrm>
        </p:spPr>
        <p:txBody>
          <a:bodyPr/>
          <a:lstStyle/>
          <a:p>
            <a:r>
              <a:rPr lang="en-IN" b="1" i="1" dirty="0"/>
              <a:t>     DIGITAL PORTFOLIO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691E-C054-FA8D-6796-5A5E17E68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328737"/>
            <a:ext cx="8825658" cy="2494547"/>
          </a:xfrm>
        </p:spPr>
        <p:txBody>
          <a:bodyPr/>
          <a:lstStyle/>
          <a:p>
            <a:r>
              <a:rPr lang="en-IN" b="1" dirty="0"/>
              <a:t>Student name: </a:t>
            </a:r>
            <a:r>
              <a:rPr lang="en-IN" b="1" dirty="0" err="1"/>
              <a:t>T.Tharun</a:t>
            </a:r>
            <a:r>
              <a:rPr lang="en-IN" b="1" dirty="0"/>
              <a:t> dev</a:t>
            </a:r>
          </a:p>
          <a:p>
            <a:r>
              <a:rPr lang="en-IN" b="1" dirty="0"/>
              <a:t>R</a:t>
            </a:r>
            <a:r>
              <a:rPr lang="en-IN" dirty="0"/>
              <a:t>egister no : 24h306</a:t>
            </a:r>
          </a:p>
          <a:p>
            <a:r>
              <a:rPr lang="en-IN" b="1" dirty="0"/>
              <a:t>Department: BCA</a:t>
            </a:r>
          </a:p>
          <a:p>
            <a:r>
              <a:rPr lang="en-IN" b="1" dirty="0"/>
              <a:t>COLLEGE (COLLEGE/UNIVERSITY):AM JAIN COLLEGE 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768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C46C-9011-8826-CA6A-3970CFEA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CB81-8320-69EB-1AB7-A49C5D235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The portfolio Help in Personal Branding And career  opportunities . It’s </a:t>
            </a:r>
          </a:p>
          <a:p>
            <a:pPr marL="0" indent="0" algn="ctr">
              <a:buNone/>
            </a:pPr>
            <a:r>
              <a:rPr lang="en-IN" dirty="0"/>
              <a:t>act as a digital Resume and showcase Of skills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77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624E-AE49-C546-DFD5-C8BE385F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3B5B-F0D5-60DB-01E1-166D489D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767" y="2395682"/>
            <a:ext cx="8825659" cy="3416300"/>
          </a:xfrm>
        </p:spPr>
        <p:txBody>
          <a:bodyPr/>
          <a:lstStyle/>
          <a:p>
            <a:r>
              <a:rPr lang="en-IN" dirty="0"/>
              <a:t>GitHub repository: https://github.com/Tharundev20112006/my-server.git</a:t>
            </a:r>
          </a:p>
        </p:txBody>
      </p:sp>
    </p:spTree>
    <p:extLst>
      <p:ext uri="{BB962C8B-B14F-4D97-AF65-F5344CB8AC3E}">
        <p14:creationId xmlns:p14="http://schemas.microsoft.com/office/powerpoint/2010/main" val="154188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18E7-644E-0161-4209-1C6C1E22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of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75D0A-03BA-3FB5-5909-78C00435E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B031ED-07A9-C654-ECE5-1F670809C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37" y="3179763"/>
            <a:ext cx="2198738" cy="28400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526CB-5703-C233-880C-2814943F0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18C3C8-D3BE-C5A5-410D-27B1E4F8E1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11" y="3179763"/>
            <a:ext cx="2165415" cy="2840037"/>
          </a:xfrm>
        </p:spPr>
      </p:pic>
    </p:spTree>
    <p:extLst>
      <p:ext uri="{BB962C8B-B14F-4D97-AF65-F5344CB8AC3E}">
        <p14:creationId xmlns:p14="http://schemas.microsoft.com/office/powerpoint/2010/main" val="12017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9F41-0398-2191-A579-B2821D8B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1C5D-7C99-FFAA-5D05-F16C50F8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en-IN" dirty="0"/>
              <a:t>Problem statement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Project overview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End users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Tool and Technological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Portfolio design and layout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Features and functionality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Result and screenshot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Conclusion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GitHub link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89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30BB-235B-F7AC-337E-848EBB1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0174-9580-2471-A6A6-87ED8B2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Many students lack a simple, professional way to showcase </a:t>
            </a:r>
          </a:p>
          <a:p>
            <a:pPr marL="0" indent="0" algn="ctr">
              <a:buNone/>
            </a:pPr>
            <a:r>
              <a:rPr lang="en-IN" dirty="0"/>
              <a:t>Their skills, project, and certificate in one place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20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97E1-0543-9F50-5A82-0CE61916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C0C9-68A5-A9A4-7D57-550AED5C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This project is a personal portfolio website built with Html, CSS.</a:t>
            </a:r>
          </a:p>
          <a:p>
            <a:pPr marL="0" indent="0" algn="ctr">
              <a:buNone/>
            </a:pPr>
            <a:r>
              <a:rPr lang="en-IN" dirty="0"/>
              <a:t>It provides details about education, skills, certificate, and contact information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17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5BDF-3712-ABC4-5496-DDEADDD7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F2BA-0793-D58B-3C92-5CC24237C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Recruiters </a:t>
            </a:r>
          </a:p>
          <a:p>
            <a:pPr algn="ctr"/>
            <a:r>
              <a:rPr lang="en-IN" dirty="0"/>
              <a:t>Hiring manager </a:t>
            </a:r>
          </a:p>
          <a:p>
            <a:pPr algn="ctr"/>
            <a:r>
              <a:rPr lang="en-IN" dirty="0"/>
              <a:t>College faculty</a:t>
            </a:r>
          </a:p>
          <a:p>
            <a:pPr algn="ctr"/>
            <a:r>
              <a:rPr lang="en-IN" dirty="0"/>
              <a:t>Peers &amp; tech community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73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1DE9-B41B-9CD1-F421-8F67A288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 and technological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19800-DD10-3424-FA43-2059FC3A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HTML</a:t>
            </a:r>
          </a:p>
          <a:p>
            <a:pPr algn="ctr"/>
            <a:r>
              <a:rPr lang="en-IN" dirty="0"/>
              <a:t>CSS</a:t>
            </a:r>
          </a:p>
          <a:p>
            <a:pPr algn="ctr"/>
            <a:r>
              <a:rPr lang="en-IN" dirty="0"/>
              <a:t>JavaScript </a:t>
            </a:r>
          </a:p>
          <a:p>
            <a:pPr algn="ctr"/>
            <a:r>
              <a:rPr lang="en-IN" dirty="0"/>
              <a:t>Email form</a:t>
            </a:r>
          </a:p>
          <a:p>
            <a:pPr algn="ctr"/>
            <a:r>
              <a:rPr lang="en-IN" dirty="0"/>
              <a:t>Hosting platform link GitHub page/ </a:t>
            </a:r>
            <a:r>
              <a:rPr lang="en-IN" dirty="0" err="1"/>
              <a:t>netify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6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D9D9-6AEF-BACC-E233-D18D68E9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design &amp;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230F-0B46-5C09-63FB-D6F8631A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Clean  And modern </a:t>
            </a:r>
            <a:r>
              <a:rPr lang="en-IN" dirty="0" err="1"/>
              <a:t>ui</a:t>
            </a:r>
            <a:endParaRPr lang="en-IN" dirty="0"/>
          </a:p>
          <a:p>
            <a:pPr algn="ctr"/>
            <a:r>
              <a:rPr lang="en-IN" dirty="0"/>
              <a:t>Navigation bar With smooth access</a:t>
            </a:r>
          </a:p>
          <a:p>
            <a:pPr algn="ctr"/>
            <a:r>
              <a:rPr lang="en-IN" dirty="0"/>
              <a:t>Section: about, skills, Certificate, contact </a:t>
            </a:r>
          </a:p>
          <a:p>
            <a:pPr algn="ctr"/>
            <a:r>
              <a:rPr lang="en-IN" dirty="0"/>
              <a:t>Response Grid layout for skills And certificate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62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24E3-C480-91B3-97C9-F07EB83B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&amp;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EC03-B700-6FDD-C0F6-B63A4DA7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Personal information Section </a:t>
            </a:r>
          </a:p>
          <a:p>
            <a:pPr algn="ctr"/>
            <a:r>
              <a:rPr lang="en-IN" dirty="0"/>
              <a:t>Skills and certificate Showcase </a:t>
            </a:r>
          </a:p>
          <a:p>
            <a:pPr algn="ctr"/>
            <a:r>
              <a:rPr lang="en-IN" dirty="0"/>
              <a:t>Contact form (Mail Integration)</a:t>
            </a:r>
          </a:p>
          <a:p>
            <a:pPr algn="ctr"/>
            <a:r>
              <a:rPr lang="en-IN" dirty="0"/>
              <a:t>Response design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13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4F45-A021-08F1-A3FD-11EB9FA9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&amp;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8032-7272-6B6A-E830-2D9EA3AD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The portfolio successfully Demonstrates skills, Certificate, </a:t>
            </a:r>
          </a:p>
          <a:p>
            <a:pPr marL="0" indent="0" algn="ctr">
              <a:buNone/>
            </a:pPr>
            <a:r>
              <a:rPr lang="en-IN" dirty="0"/>
              <a:t>And personal branding </a:t>
            </a:r>
          </a:p>
          <a:p>
            <a:pPr algn="ctr"/>
            <a:r>
              <a:rPr lang="en-IN" dirty="0"/>
              <a:t>Screenshots Of webpage Can be inserted here.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963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225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     DIGITAL PORTFOLIO </vt:lpstr>
      <vt:lpstr>Agenda</vt:lpstr>
      <vt:lpstr>Problem statement</vt:lpstr>
      <vt:lpstr>Project overview</vt:lpstr>
      <vt:lpstr>End users</vt:lpstr>
      <vt:lpstr>Tool and technological </vt:lpstr>
      <vt:lpstr>Portfolio design &amp; layout</vt:lpstr>
      <vt:lpstr>Features &amp; functionality</vt:lpstr>
      <vt:lpstr>Result &amp; screenshot</vt:lpstr>
      <vt:lpstr>Conclusion:</vt:lpstr>
      <vt:lpstr>GitHub link :</vt:lpstr>
      <vt:lpstr>Output of 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DIGITAL PORTFOLIO </dc:title>
  <dc:creator>ADMIN</dc:creator>
  <cp:lastModifiedBy>sjdeepak1507@gmail.com</cp:lastModifiedBy>
  <cp:revision>3</cp:revision>
  <dcterms:created xsi:type="dcterms:W3CDTF">2025-09-12T10:26:27Z</dcterms:created>
  <dcterms:modified xsi:type="dcterms:W3CDTF">2025-09-16T09:08:56Z</dcterms:modified>
</cp:coreProperties>
</file>