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54D5B-209D-7F45-95BA-71CB4B34AD9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17C20-0CBC-654B-A5C0-AE76B174A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35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https://dataladder.com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https://docs.appspace.com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https://www.longrangeweatherforecast.co.uk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https://cdn.slidesharecdn.com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https://www.silvertouch.ca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https://squibble.design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https://thumbs.dreamstime.com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https://managementhelp.org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-550269" y="740916"/>
            <a:ext cx="8229600" cy="433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200" b="1" u="sng" dirty="0">
                <a:solidFill>
                  <a:srgbClr val="277884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Weather Updates App/Website</a:t>
            </a:r>
            <a:r>
              <a:rPr lang="en-US" sz="3000" b="1" u="sng" dirty="0">
                <a:solidFill>
                  <a:srgbClr val="277884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</a:t>
            </a:r>
            <a:endParaRPr lang="en-US" sz="3000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82C76E-8977-EB2B-3E4E-6640CCDF3380}"/>
              </a:ext>
            </a:extLst>
          </p:cNvPr>
          <p:cNvSpPr txBox="1"/>
          <p:nvPr/>
        </p:nvSpPr>
        <p:spPr>
          <a:xfrm>
            <a:off x="786092" y="1547795"/>
            <a:ext cx="5556879" cy="1813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u="sng" dirty="0"/>
              <a:t>NAME:</a:t>
            </a:r>
            <a:r>
              <a:rPr lang="en-IN" sz="2800" dirty="0"/>
              <a:t> JAJAM THARUNI</a:t>
            </a:r>
            <a:endParaRPr lang="en-IN" sz="2800" u="sng" dirty="0"/>
          </a:p>
          <a:p>
            <a:pPr algn="l"/>
            <a:r>
              <a:rPr lang="en-IN" sz="2800" u="sng" dirty="0"/>
              <a:t>ORGANIZATION: </a:t>
            </a:r>
            <a:r>
              <a:rPr lang="en-IN" sz="2800" dirty="0"/>
              <a:t>MICRO IT</a:t>
            </a:r>
          </a:p>
          <a:p>
            <a:pPr algn="l"/>
            <a:r>
              <a:rPr lang="en-IN" sz="2800" u="sng" dirty="0"/>
              <a:t>TOPIC: </a:t>
            </a:r>
            <a:r>
              <a:rPr lang="en-IN" sz="2800" dirty="0"/>
              <a:t>WEATHER UPDATES APP/WEBSITE </a:t>
            </a:r>
            <a:endParaRPr lang="en-IN" sz="2800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EA8A7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E4447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9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dataladder.com/wp-content/uploads/2020/09/high-cost-of-inaccurate-dat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u="sng" dirty="0">
                <a:solidFill>
                  <a:srgbClr val="277884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Challenges and Solutions</a:t>
            </a:r>
            <a:endParaRPr lang="en-US" sz="2400" u="sng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accuracy and reliability can be a challenge; partnerships with multiple weather data providers will mitigate this.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 retention is critical; incorporating gamification elements can enhance engagement.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Ensuring cross-platform performance may lead to technical difficulties, which will be addressed through rigorous testing.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EA8A7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E4447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10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556591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u="sng" dirty="0">
                <a:solidFill>
                  <a:srgbClr val="277884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 and Next Steps</a:t>
            </a:r>
            <a:endParaRPr lang="en-US" sz="2400" u="sng" dirty="0"/>
          </a:p>
        </p:txBody>
      </p:sp>
      <p:sp>
        <p:nvSpPr>
          <p:cNvPr id="8" name="Text 4"/>
          <p:cNvSpPr/>
          <p:nvPr/>
        </p:nvSpPr>
        <p:spPr>
          <a:xfrm>
            <a:off x="556591" y="1211580"/>
            <a:ext cx="6274302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Weather Updates App/Website project is poised to meet a growing demand for reliable weather information.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Next steps include finalizing the project plan and assembling a dedicated development team.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Stakeholders will be engaged in regular updates to ensure alignment with user needs and expectations.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EA8A7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E4447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docs.appspace.com/wp-content/uploads/2020/01/Weath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u="sng" dirty="0">
                <a:solidFill>
                  <a:srgbClr val="277884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the Weather Updates App/Website</a:t>
            </a:r>
            <a:endParaRPr lang="en-US" sz="2400" u="sng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Weather Updates App/Website aims to provide real-time weather information to users.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will feature a user-friendly interface designed for both mobile and desktop platforms.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app/website will cater to a diverse audience, including casual users and weather enthusiasts.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EA8A7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E4447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2</a:t>
            </a:r>
            <a:endParaRPr lang="en-US" sz="1600" dirty="0"/>
          </a:p>
        </p:txBody>
      </p:sp>
      <p:pic>
        <p:nvPicPr>
          <p:cNvPr id="5" name="Image 0" descr="https://search-letsfade-com.herokuapp.com/proxy?url=http://www.longrangeweatherforecast.co.uk/wp-content/uploads/2015/08/weather-forecast-char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0574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u="sng" dirty="0">
                <a:solidFill>
                  <a:srgbClr val="277884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 Features</a:t>
            </a:r>
            <a:endParaRPr lang="en-US" sz="2400" u="sng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Users will receive accurate weather forecasts, including temperature, humidity, and precipitation.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app will offer severe weather alerts to keep users informed of dangerous conditions.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Interactive maps will enhance user experience by visualizing weather patterns and trends.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EA8A7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E4447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3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cdn.slidesharecdn.com/ss_thumbnails/primarytargetaudience-171219122334-thumbnail-4.jpg?cb=16617852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0574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u="sng" dirty="0">
                <a:solidFill>
                  <a:srgbClr val="277884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Target Audience</a:t>
            </a:r>
            <a:endParaRPr lang="en-US" sz="2400" u="sng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primary audience includes individuals seeking daily weather updates for planning purposes.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Outdoor enthusiasts, such as hikers and cyclists, will benefit from localized forecasts.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Businesses, particularly those in agriculture and event planning, will find the app's insights invaluable.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EA8A7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E4447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4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silvertouch.ca/wp-content/uploads/2022/12/native-app-development-vs-cross-platfor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u="sng" dirty="0">
                <a:solidFill>
                  <a:srgbClr val="277884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Technology Stack</a:t>
            </a:r>
            <a:endParaRPr lang="en-US" sz="2400" u="sng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app will be built using React Native for mobile development, ensuring cross-platform compatibility.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robust backend will be powered by Node.js and Express, providing efficient data processing.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weather data will be sourced from reliable APIs like OpenWeatherMap and WeatherAPI.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EA8A7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E4447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5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squibble.design/wp-content/uploads/2023/02/uiu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u="sng" dirty="0">
                <a:solidFill>
                  <a:srgbClr val="277884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 Experience Design</a:t>
            </a:r>
            <a:endParaRPr lang="en-US" sz="2400" u="sng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design will focus on simplicity and accessibility for users of all technical backgrounds.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Color-coded weather indicators will help users quickly grasp current conditions at a glance.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 feedback will be gathered through surveys to continually improve the interface and features.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EA8A7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E4447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6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u="sng" dirty="0">
                <a:solidFill>
                  <a:srgbClr val="277884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Monetization Strategy</a:t>
            </a:r>
            <a:endParaRPr lang="en-US" sz="2400" u="sng" dirty="0"/>
          </a:p>
        </p:txBody>
      </p:sp>
      <p:sp>
        <p:nvSpPr>
          <p:cNvPr id="8" name="Text 4"/>
          <p:cNvSpPr/>
          <p:nvPr/>
        </p:nvSpPr>
        <p:spPr>
          <a:xfrm>
            <a:off x="457199" y="1143000"/>
            <a:ext cx="6346587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app will offer a free version supported by ads to attract a wide user base.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premium subscription model will provide ad-free usage and access to advanced features.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Partnerships with local businesses for advertising opportunities will enhance revenue streams.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EA8A7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E4447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7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thumbs.dreamstime.com/b/writing-note-showing-target-your-customers-business-photo-showcasing-specific-range-interest-potential-users-buyers-12770253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0574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u="sng" dirty="0">
                <a:solidFill>
                  <a:srgbClr val="277884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Marketing Plan</a:t>
            </a:r>
            <a:endParaRPr lang="en-US" sz="2400" u="sng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Social media campaigns will target potential users by showcasing unique app features.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Collaborations with influencers in the travel and outdoor niches will boost visibility.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Search engine optimization (SEO) strategies will be employed to improve app discoverability online.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EA8A7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E4447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8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managementhelp.org/wp-content/uploads/2022/03/Stages-of-agile-metho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0574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u="sng" dirty="0">
                <a:solidFill>
                  <a:srgbClr val="277884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Development Timeline</a:t>
            </a:r>
            <a:endParaRPr lang="en-US" sz="2400" u="sng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project will follow an Agile development methodology to ensure flexibility and responsiveness.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Initial phases will focus on design and backend development, projected to last six months.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 testing and bug fixing will take place in the final phase, scheduled for three months.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Updates App/Website Project</dc:title>
  <dc:subject>Weather Updates App/Website Project</dc:subject>
  <dc:creator>SlideMake.com</dc:creator>
  <cp:lastModifiedBy>jajamtharuni@gmail.com</cp:lastModifiedBy>
  <cp:revision>4</cp:revision>
  <dcterms:created xsi:type="dcterms:W3CDTF">2025-05-15T16:03:53Z</dcterms:created>
  <dcterms:modified xsi:type="dcterms:W3CDTF">2025-05-15T16:14:22Z</dcterms:modified>
</cp:coreProperties>
</file>