
<file path=[Content_Types].xml><?xml version="1.0" encoding="utf-8"?>
<Types xmlns="http://schemas.openxmlformats.org/package/2006/content-types">
  <Default ContentType="image/jpeg" Extension="jpg"/>
  <Default ContentType="application/xml" Extension="xml"/>
  <Default ContentType="image/png" Extension="png"/>
  <Default ContentType="image/jpeg" Extension="jpe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2.xml"/>
  <Override ContentType="application/vnd.openxmlformats-officedocument.presentationml.slideLayout+xml" PartName="/ppt/slideLayouts/slideLayout10.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3.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Lst>
</p:presentation>
</file>

<file path=ppt/presProps3.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3.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3.xml"/><Relationship Id="rId3" Type="http://schemas.openxmlformats.org/officeDocument/2006/relationships/presProps" Target="presProps3.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rtl="0">
              <a:spcBef>
                <a:spcPts val="0"/>
              </a:spcBef>
              <a:spcAft>
                <a:spcPts val="0"/>
              </a:spcAft>
              <a:buSzPts val="1100"/>
              <a:buChar char="●"/>
              <a:defRPr sz="1100"/>
            </a:lvl1pPr>
            <a:lvl2pPr marL="914400" lvl="1" indent="-298450" rtl="0">
              <a:spcBef>
                <a:spcPts val="0"/>
              </a:spcBef>
              <a:spcAft>
                <a:spcPts val="0"/>
              </a:spcAft>
              <a:buSzPts val="1100"/>
              <a:buChar char="○"/>
              <a:defRPr sz="1100"/>
            </a:lvl2pPr>
            <a:lvl3pPr marL="1371600" lvl="2" indent="-298450" rtl="0">
              <a:spcBef>
                <a:spcPts val="0"/>
              </a:spcBef>
              <a:spcAft>
                <a:spcPts val="0"/>
              </a:spcAft>
              <a:buSzPts val="1100"/>
              <a:buChar char="■"/>
              <a:defRPr sz="1100"/>
            </a:lvl3pPr>
            <a:lvl4pPr marL="1828800" lvl="3" indent="-298450" rtl="0">
              <a:spcBef>
                <a:spcPts val="0"/>
              </a:spcBef>
              <a:spcAft>
                <a:spcPts val="0"/>
              </a:spcAft>
              <a:buSzPts val="1100"/>
              <a:buChar char="●"/>
              <a:defRPr sz="1100"/>
            </a:lvl4pPr>
            <a:lvl5pPr marL="2286000" lvl="4" indent="-298450" rtl="0">
              <a:spcBef>
                <a:spcPts val="0"/>
              </a:spcBef>
              <a:spcAft>
                <a:spcPts val="0"/>
              </a:spcAft>
              <a:buSzPts val="1100"/>
              <a:buChar char="○"/>
              <a:defRPr sz="1100"/>
            </a:lvl5pPr>
            <a:lvl6pPr marL="2743200" lvl="5" indent="-298450" rtl="0">
              <a:spcBef>
                <a:spcPts val="0"/>
              </a:spcBef>
              <a:spcAft>
                <a:spcPts val="0"/>
              </a:spcAft>
              <a:buSzPts val="1100"/>
              <a:buChar char="■"/>
              <a:defRPr sz="1100"/>
            </a:lvl6pPr>
            <a:lvl7pPr marL="3200400" lvl="6" indent="-298450" rtl="0">
              <a:spcBef>
                <a:spcPts val="0"/>
              </a:spcBef>
              <a:spcAft>
                <a:spcPts val="0"/>
              </a:spcAft>
              <a:buSzPts val="1100"/>
              <a:buChar char="●"/>
              <a:defRPr sz="1100"/>
            </a:lvl7pPr>
            <a:lvl8pPr marL="3657600" lvl="7" indent="-298450" rtl="0">
              <a:spcBef>
                <a:spcPts val="0"/>
              </a:spcBef>
              <a:spcAft>
                <a:spcPts val="0"/>
              </a:spcAft>
              <a:buSzPts val="1100"/>
              <a:buChar char="○"/>
              <a:defRPr sz="1100"/>
            </a:lvl8pPr>
            <a:lvl9pPr marL="4114800" lvl="8" indent="-298450" rtl="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5" name="Google Shape;145;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9" name="Google Shape;89;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6" name="Google Shape;96;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3" name="Google Shape;103;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0" name="Google Shape;110;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6" name="Google Shape;116;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0" name="Google Shape;130;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3" name="Google Shape;123;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7" name="Google Shape;137;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1143000" y="1122363"/>
            <a:ext cx="6858000" cy="2387700"/>
          </a:xfrm>
          <a:prstGeom prst="rect">
            <a:avLst/>
          </a:prstGeom>
          <a:noFill/>
          <a:ln>
            <a:noFill/>
          </a:ln>
        </p:spPr>
        <p:txBody>
          <a:bodyPr spcFirstLastPara="1" wrap="square" lIns="91425" tIns="45700" rIns="91425" bIns="45700" anchor="b" anchorCtr="0">
            <a:normAutofit/>
          </a:bodyPr>
          <a:lstStyle>
            <a:lvl1pPr lvl="0" algn="ctr" rtl="0">
              <a:lnSpc>
                <a:spcPct val="90000"/>
              </a:lnSpc>
              <a:spcBef>
                <a:spcPts val="0"/>
              </a:spcBef>
              <a:spcAft>
                <a:spcPts val="0"/>
              </a:spcAft>
              <a:buClr>
                <a:schemeClr val="dk1"/>
              </a:buClr>
              <a:buSzPts val="4500"/>
              <a:buFont typeface="Play"/>
              <a:buNone/>
              <a:defRPr sz="45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3" name="Google Shape;13;p2"/>
          <p:cNvSpPr txBox="1">
            <a:spLocks noGrp="1"/>
          </p:cNvSpPr>
          <p:nvPr>
            <p:ph type="subTitle" idx="1"/>
          </p:nvPr>
        </p:nvSpPr>
        <p:spPr>
          <a:xfrm>
            <a:off x="1143000" y="3602038"/>
            <a:ext cx="6858000" cy="1655700"/>
          </a:xfrm>
          <a:prstGeom prst="rect">
            <a:avLst/>
          </a:prstGeom>
          <a:noFill/>
          <a:ln>
            <a:noFill/>
          </a:ln>
        </p:spPr>
        <p:txBody>
          <a:bodyPr spcFirstLastPara="1" wrap="square" lIns="91425" tIns="45700" rIns="91425" bIns="45700" anchor="t" anchorCtr="0">
            <a:normAutofit/>
          </a:bodyPr>
          <a:lstStyle>
            <a:lvl1pPr lvl="0" algn="ctr" rtl="0">
              <a:lnSpc>
                <a:spcPct val="90000"/>
              </a:lnSpc>
              <a:spcBef>
                <a:spcPts val="750"/>
              </a:spcBef>
              <a:spcAft>
                <a:spcPts val="0"/>
              </a:spcAft>
              <a:buClr>
                <a:schemeClr val="dk1"/>
              </a:buClr>
              <a:buSzPts val="1800"/>
              <a:buNone/>
              <a:defRPr sz="1800"/>
            </a:lvl1pPr>
            <a:lvl2pPr lvl="1" algn="ctr" rtl="0">
              <a:lnSpc>
                <a:spcPct val="90000"/>
              </a:lnSpc>
              <a:spcBef>
                <a:spcPts val="375"/>
              </a:spcBef>
              <a:spcAft>
                <a:spcPts val="0"/>
              </a:spcAft>
              <a:buClr>
                <a:schemeClr val="dk1"/>
              </a:buClr>
              <a:buSzPts val="1500"/>
              <a:buNone/>
              <a:defRPr sz="1500"/>
            </a:lvl2pPr>
            <a:lvl3pPr lvl="2" algn="ctr" rtl="0">
              <a:lnSpc>
                <a:spcPct val="90000"/>
              </a:lnSpc>
              <a:spcBef>
                <a:spcPts val="375"/>
              </a:spcBef>
              <a:spcAft>
                <a:spcPts val="0"/>
              </a:spcAft>
              <a:buClr>
                <a:schemeClr val="dk1"/>
              </a:buClr>
              <a:buSzPts val="1350"/>
              <a:buNone/>
              <a:defRPr sz="1350"/>
            </a:lvl3pPr>
            <a:lvl4pPr lvl="3" algn="ctr" rtl="0">
              <a:lnSpc>
                <a:spcPct val="90000"/>
              </a:lnSpc>
              <a:spcBef>
                <a:spcPts val="375"/>
              </a:spcBef>
              <a:spcAft>
                <a:spcPts val="0"/>
              </a:spcAft>
              <a:buClr>
                <a:schemeClr val="dk1"/>
              </a:buClr>
              <a:buSzPts val="1200"/>
              <a:buNone/>
              <a:defRPr sz="1200"/>
            </a:lvl4pPr>
            <a:lvl5pPr lvl="4" algn="ctr" rtl="0">
              <a:lnSpc>
                <a:spcPct val="90000"/>
              </a:lnSpc>
              <a:spcBef>
                <a:spcPts val="375"/>
              </a:spcBef>
              <a:spcAft>
                <a:spcPts val="0"/>
              </a:spcAft>
              <a:buClr>
                <a:schemeClr val="dk1"/>
              </a:buClr>
              <a:buSzPts val="1200"/>
              <a:buNone/>
              <a:defRPr sz="1200"/>
            </a:lvl5pPr>
            <a:lvl6pPr lvl="5" algn="ctr" rtl="0">
              <a:lnSpc>
                <a:spcPct val="90000"/>
              </a:lnSpc>
              <a:spcBef>
                <a:spcPts val="375"/>
              </a:spcBef>
              <a:spcAft>
                <a:spcPts val="0"/>
              </a:spcAft>
              <a:buClr>
                <a:schemeClr val="dk1"/>
              </a:buClr>
              <a:buSzPts val="1200"/>
              <a:buNone/>
              <a:defRPr sz="1200"/>
            </a:lvl6pPr>
            <a:lvl7pPr lvl="6" algn="ctr" rtl="0">
              <a:lnSpc>
                <a:spcPct val="90000"/>
              </a:lnSpc>
              <a:spcBef>
                <a:spcPts val="375"/>
              </a:spcBef>
              <a:spcAft>
                <a:spcPts val="0"/>
              </a:spcAft>
              <a:buClr>
                <a:schemeClr val="dk1"/>
              </a:buClr>
              <a:buSzPts val="1200"/>
              <a:buNone/>
              <a:defRPr sz="1200"/>
            </a:lvl7pPr>
            <a:lvl8pPr lvl="7" algn="ctr" rtl="0">
              <a:lnSpc>
                <a:spcPct val="90000"/>
              </a:lnSpc>
              <a:spcBef>
                <a:spcPts val="375"/>
              </a:spcBef>
              <a:spcAft>
                <a:spcPts val="0"/>
              </a:spcAft>
              <a:buClr>
                <a:schemeClr val="dk1"/>
              </a:buClr>
              <a:buSzPts val="1200"/>
              <a:buNone/>
              <a:defRPr sz="1200"/>
            </a:lvl8pPr>
            <a:lvl9pPr lvl="8" algn="ctr" rtl="0">
              <a:lnSpc>
                <a:spcPct val="90000"/>
              </a:lnSpc>
              <a:spcBef>
                <a:spcPts val="375"/>
              </a:spcBef>
              <a:spcAft>
                <a:spcPts val="0"/>
              </a:spcAft>
              <a:buClr>
                <a:schemeClr val="dk1"/>
              </a:buClr>
              <a:buSzPts val="1200"/>
              <a:buNone/>
              <a:defRPr sz="1200"/>
            </a:lvl9pPr>
          </a:lstStyle>
          <a:p>
            <a:endParaRPr/>
          </a:p>
        </p:txBody>
      </p:sp>
      <p:sp>
        <p:nvSpPr>
          <p:cNvPr id="14" name="Google Shape;14;p2"/>
          <p:cNvSpPr txBox="1">
            <a:spLocks noGrp="1"/>
          </p:cNvSpPr>
          <p:nvPr>
            <p:ph type="dt" idx="10"/>
          </p:nvPr>
        </p:nvSpPr>
        <p:spPr>
          <a:xfrm>
            <a:off x="628650" y="6356351"/>
            <a:ext cx="20574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5" name="Google Shape;15;p2"/>
          <p:cNvSpPr txBox="1">
            <a:spLocks noGrp="1"/>
          </p:cNvSpPr>
          <p:nvPr>
            <p:ph type="ftr" idx="11"/>
          </p:nvPr>
        </p:nvSpPr>
        <p:spPr>
          <a:xfrm>
            <a:off x="3028950" y="6356351"/>
            <a:ext cx="30861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6" name="Google Shape;16;p2"/>
          <p:cNvSpPr txBox="1">
            <a:spLocks noGrp="1"/>
          </p:cNvSpPr>
          <p:nvPr>
            <p:ph type="sldNum" idx="12"/>
          </p:nvPr>
        </p:nvSpPr>
        <p:spPr>
          <a:xfrm>
            <a:off x="6457950" y="6356351"/>
            <a:ext cx="20574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628650" y="365126"/>
            <a:ext cx="7886700" cy="1325700"/>
          </a:xfrm>
          <a:prstGeom prst="rect">
            <a:avLst/>
          </a:prstGeom>
          <a:noFill/>
          <a:ln>
            <a:noFill/>
          </a:ln>
        </p:spPr>
        <p:txBody>
          <a:bodyPr spcFirstLastPara="1" wrap="square" lIns="91425" tIns="45700" rIns="91425" bIns="45700" anchor="ctr" anchorCtr="0">
            <a:normAutofit/>
          </a:bodyPr>
          <a:lstStyle>
            <a:lvl1pPr lvl="0" algn="l" rtl="0">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0" name="Google Shape;70;p11"/>
          <p:cNvSpPr txBox="1">
            <a:spLocks noGrp="1"/>
          </p:cNvSpPr>
          <p:nvPr>
            <p:ph type="body" idx="1"/>
          </p:nvPr>
        </p:nvSpPr>
        <p:spPr>
          <a:xfrm rot="5400000">
            <a:off x="2396400" y="57875"/>
            <a:ext cx="4351200" cy="7886700"/>
          </a:xfrm>
          <a:prstGeom prst="rect">
            <a:avLst/>
          </a:prstGeom>
          <a:noFill/>
          <a:ln>
            <a:noFill/>
          </a:ln>
        </p:spPr>
        <p:txBody>
          <a:bodyPr spcFirstLastPara="1" wrap="square" lIns="91425" tIns="45700" rIns="91425" bIns="45700" anchor="t" anchorCtr="0">
            <a:normAutofit/>
          </a:bodyPr>
          <a:lstStyle>
            <a:lvl1pPr marL="457200" lvl="0" indent="-342900" algn="l" rtl="0">
              <a:lnSpc>
                <a:spcPct val="90000"/>
              </a:lnSpc>
              <a:spcBef>
                <a:spcPts val="750"/>
              </a:spcBef>
              <a:spcAft>
                <a:spcPts val="0"/>
              </a:spcAft>
              <a:buClr>
                <a:schemeClr val="dk1"/>
              </a:buClr>
              <a:buSzPts val="1800"/>
              <a:buChar char="•"/>
              <a:defRPr/>
            </a:lvl1pPr>
            <a:lvl2pPr marL="914400" lvl="1" indent="-342900" algn="l" rtl="0">
              <a:lnSpc>
                <a:spcPct val="90000"/>
              </a:lnSpc>
              <a:spcBef>
                <a:spcPts val="375"/>
              </a:spcBef>
              <a:spcAft>
                <a:spcPts val="0"/>
              </a:spcAft>
              <a:buClr>
                <a:schemeClr val="dk1"/>
              </a:buClr>
              <a:buSzPts val="1800"/>
              <a:buChar char="•"/>
              <a:defRPr/>
            </a:lvl2pPr>
            <a:lvl3pPr marL="1371600" lvl="2" indent="-342900" algn="l" rtl="0">
              <a:lnSpc>
                <a:spcPct val="90000"/>
              </a:lnSpc>
              <a:spcBef>
                <a:spcPts val="375"/>
              </a:spcBef>
              <a:spcAft>
                <a:spcPts val="0"/>
              </a:spcAft>
              <a:buClr>
                <a:schemeClr val="dk1"/>
              </a:buClr>
              <a:buSzPts val="1800"/>
              <a:buChar char="•"/>
              <a:defRPr/>
            </a:lvl3pPr>
            <a:lvl4pPr marL="1828800" lvl="3" indent="-342900" algn="l" rtl="0">
              <a:lnSpc>
                <a:spcPct val="90000"/>
              </a:lnSpc>
              <a:spcBef>
                <a:spcPts val="375"/>
              </a:spcBef>
              <a:spcAft>
                <a:spcPts val="0"/>
              </a:spcAft>
              <a:buClr>
                <a:schemeClr val="dk1"/>
              </a:buClr>
              <a:buSzPts val="1800"/>
              <a:buChar char="•"/>
              <a:defRPr/>
            </a:lvl4pPr>
            <a:lvl5pPr marL="2286000" lvl="4" indent="-342900" algn="l" rtl="0">
              <a:lnSpc>
                <a:spcPct val="90000"/>
              </a:lnSpc>
              <a:spcBef>
                <a:spcPts val="375"/>
              </a:spcBef>
              <a:spcAft>
                <a:spcPts val="0"/>
              </a:spcAft>
              <a:buClr>
                <a:schemeClr val="dk1"/>
              </a:buClr>
              <a:buSzPts val="1800"/>
              <a:buChar char="•"/>
              <a:defRPr/>
            </a:lvl5pPr>
            <a:lvl6pPr marL="2743200" lvl="5" indent="-342900" algn="l" rtl="0">
              <a:lnSpc>
                <a:spcPct val="90000"/>
              </a:lnSpc>
              <a:spcBef>
                <a:spcPts val="375"/>
              </a:spcBef>
              <a:spcAft>
                <a:spcPts val="0"/>
              </a:spcAft>
              <a:buClr>
                <a:schemeClr val="dk1"/>
              </a:buClr>
              <a:buSzPts val="1800"/>
              <a:buChar char="•"/>
              <a:defRPr/>
            </a:lvl6pPr>
            <a:lvl7pPr marL="3200400" lvl="6" indent="-342900" algn="l" rtl="0">
              <a:lnSpc>
                <a:spcPct val="90000"/>
              </a:lnSpc>
              <a:spcBef>
                <a:spcPts val="375"/>
              </a:spcBef>
              <a:spcAft>
                <a:spcPts val="0"/>
              </a:spcAft>
              <a:buClr>
                <a:schemeClr val="dk1"/>
              </a:buClr>
              <a:buSzPts val="1800"/>
              <a:buChar char="•"/>
              <a:defRPr/>
            </a:lvl7pPr>
            <a:lvl8pPr marL="3657600" lvl="7" indent="-342900" algn="l" rtl="0">
              <a:lnSpc>
                <a:spcPct val="90000"/>
              </a:lnSpc>
              <a:spcBef>
                <a:spcPts val="375"/>
              </a:spcBef>
              <a:spcAft>
                <a:spcPts val="0"/>
              </a:spcAft>
              <a:buClr>
                <a:schemeClr val="dk1"/>
              </a:buClr>
              <a:buSzPts val="1800"/>
              <a:buChar char="•"/>
              <a:defRPr/>
            </a:lvl8pPr>
            <a:lvl9pPr marL="4114800" lvl="8" indent="-342900" algn="l" rtl="0">
              <a:lnSpc>
                <a:spcPct val="90000"/>
              </a:lnSpc>
              <a:spcBef>
                <a:spcPts val="375"/>
              </a:spcBef>
              <a:spcAft>
                <a:spcPts val="0"/>
              </a:spcAft>
              <a:buClr>
                <a:schemeClr val="dk1"/>
              </a:buClr>
              <a:buSzPts val="1800"/>
              <a:buChar char="•"/>
              <a:defRPr/>
            </a:lvl9pPr>
          </a:lstStyle>
          <a:p>
            <a:endParaRPr/>
          </a:p>
        </p:txBody>
      </p:sp>
      <p:sp>
        <p:nvSpPr>
          <p:cNvPr id="71" name="Google Shape;71;p11"/>
          <p:cNvSpPr txBox="1">
            <a:spLocks noGrp="1"/>
          </p:cNvSpPr>
          <p:nvPr>
            <p:ph type="dt" idx="10"/>
          </p:nvPr>
        </p:nvSpPr>
        <p:spPr>
          <a:xfrm>
            <a:off x="628650" y="6356351"/>
            <a:ext cx="20574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2" name="Google Shape;72;p11"/>
          <p:cNvSpPr txBox="1">
            <a:spLocks noGrp="1"/>
          </p:cNvSpPr>
          <p:nvPr>
            <p:ph type="ftr" idx="11"/>
          </p:nvPr>
        </p:nvSpPr>
        <p:spPr>
          <a:xfrm>
            <a:off x="3028950" y="6356351"/>
            <a:ext cx="30861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3" name="Google Shape;73;p11"/>
          <p:cNvSpPr txBox="1">
            <a:spLocks noGrp="1"/>
          </p:cNvSpPr>
          <p:nvPr>
            <p:ph type="sldNum" idx="12"/>
          </p:nvPr>
        </p:nvSpPr>
        <p:spPr>
          <a:xfrm>
            <a:off x="6457950" y="6356351"/>
            <a:ext cx="20574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rot="5400000">
            <a:off x="4623600" y="2285275"/>
            <a:ext cx="5811900" cy="1971600"/>
          </a:xfrm>
          <a:prstGeom prst="rect">
            <a:avLst/>
          </a:prstGeom>
          <a:noFill/>
          <a:ln>
            <a:noFill/>
          </a:ln>
        </p:spPr>
        <p:txBody>
          <a:bodyPr spcFirstLastPara="1" wrap="square" lIns="91425" tIns="45700" rIns="91425" bIns="45700" anchor="ctr" anchorCtr="0">
            <a:normAutofit/>
          </a:bodyPr>
          <a:lstStyle>
            <a:lvl1pPr lvl="0" algn="l" rtl="0">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6" name="Google Shape;76;p12"/>
          <p:cNvSpPr txBox="1">
            <a:spLocks noGrp="1"/>
          </p:cNvSpPr>
          <p:nvPr>
            <p:ph type="body" idx="1"/>
          </p:nvPr>
        </p:nvSpPr>
        <p:spPr>
          <a:xfrm rot="5400000">
            <a:off x="623025" y="370675"/>
            <a:ext cx="5811900" cy="5800800"/>
          </a:xfrm>
          <a:prstGeom prst="rect">
            <a:avLst/>
          </a:prstGeom>
          <a:noFill/>
          <a:ln>
            <a:noFill/>
          </a:ln>
        </p:spPr>
        <p:txBody>
          <a:bodyPr spcFirstLastPara="1" wrap="square" lIns="91425" tIns="45700" rIns="91425" bIns="45700" anchor="t" anchorCtr="0">
            <a:normAutofit/>
          </a:bodyPr>
          <a:lstStyle>
            <a:lvl1pPr marL="457200" lvl="0" indent="-342900" algn="l" rtl="0">
              <a:lnSpc>
                <a:spcPct val="90000"/>
              </a:lnSpc>
              <a:spcBef>
                <a:spcPts val="750"/>
              </a:spcBef>
              <a:spcAft>
                <a:spcPts val="0"/>
              </a:spcAft>
              <a:buClr>
                <a:schemeClr val="dk1"/>
              </a:buClr>
              <a:buSzPts val="1800"/>
              <a:buChar char="•"/>
              <a:defRPr/>
            </a:lvl1pPr>
            <a:lvl2pPr marL="914400" lvl="1" indent="-342900" algn="l" rtl="0">
              <a:lnSpc>
                <a:spcPct val="90000"/>
              </a:lnSpc>
              <a:spcBef>
                <a:spcPts val="375"/>
              </a:spcBef>
              <a:spcAft>
                <a:spcPts val="0"/>
              </a:spcAft>
              <a:buClr>
                <a:schemeClr val="dk1"/>
              </a:buClr>
              <a:buSzPts val="1800"/>
              <a:buChar char="•"/>
              <a:defRPr/>
            </a:lvl2pPr>
            <a:lvl3pPr marL="1371600" lvl="2" indent="-342900" algn="l" rtl="0">
              <a:lnSpc>
                <a:spcPct val="90000"/>
              </a:lnSpc>
              <a:spcBef>
                <a:spcPts val="375"/>
              </a:spcBef>
              <a:spcAft>
                <a:spcPts val="0"/>
              </a:spcAft>
              <a:buClr>
                <a:schemeClr val="dk1"/>
              </a:buClr>
              <a:buSzPts val="1800"/>
              <a:buChar char="•"/>
              <a:defRPr/>
            </a:lvl3pPr>
            <a:lvl4pPr marL="1828800" lvl="3" indent="-342900" algn="l" rtl="0">
              <a:lnSpc>
                <a:spcPct val="90000"/>
              </a:lnSpc>
              <a:spcBef>
                <a:spcPts val="375"/>
              </a:spcBef>
              <a:spcAft>
                <a:spcPts val="0"/>
              </a:spcAft>
              <a:buClr>
                <a:schemeClr val="dk1"/>
              </a:buClr>
              <a:buSzPts val="1800"/>
              <a:buChar char="•"/>
              <a:defRPr/>
            </a:lvl4pPr>
            <a:lvl5pPr marL="2286000" lvl="4" indent="-342900" algn="l" rtl="0">
              <a:lnSpc>
                <a:spcPct val="90000"/>
              </a:lnSpc>
              <a:spcBef>
                <a:spcPts val="375"/>
              </a:spcBef>
              <a:spcAft>
                <a:spcPts val="0"/>
              </a:spcAft>
              <a:buClr>
                <a:schemeClr val="dk1"/>
              </a:buClr>
              <a:buSzPts val="1800"/>
              <a:buChar char="•"/>
              <a:defRPr/>
            </a:lvl5pPr>
            <a:lvl6pPr marL="2743200" lvl="5" indent="-342900" algn="l" rtl="0">
              <a:lnSpc>
                <a:spcPct val="90000"/>
              </a:lnSpc>
              <a:spcBef>
                <a:spcPts val="375"/>
              </a:spcBef>
              <a:spcAft>
                <a:spcPts val="0"/>
              </a:spcAft>
              <a:buClr>
                <a:schemeClr val="dk1"/>
              </a:buClr>
              <a:buSzPts val="1800"/>
              <a:buChar char="•"/>
              <a:defRPr/>
            </a:lvl6pPr>
            <a:lvl7pPr marL="3200400" lvl="6" indent="-342900" algn="l" rtl="0">
              <a:lnSpc>
                <a:spcPct val="90000"/>
              </a:lnSpc>
              <a:spcBef>
                <a:spcPts val="375"/>
              </a:spcBef>
              <a:spcAft>
                <a:spcPts val="0"/>
              </a:spcAft>
              <a:buClr>
                <a:schemeClr val="dk1"/>
              </a:buClr>
              <a:buSzPts val="1800"/>
              <a:buChar char="•"/>
              <a:defRPr/>
            </a:lvl7pPr>
            <a:lvl8pPr marL="3657600" lvl="7" indent="-342900" algn="l" rtl="0">
              <a:lnSpc>
                <a:spcPct val="90000"/>
              </a:lnSpc>
              <a:spcBef>
                <a:spcPts val="375"/>
              </a:spcBef>
              <a:spcAft>
                <a:spcPts val="0"/>
              </a:spcAft>
              <a:buClr>
                <a:schemeClr val="dk1"/>
              </a:buClr>
              <a:buSzPts val="1800"/>
              <a:buChar char="•"/>
              <a:defRPr/>
            </a:lvl8pPr>
            <a:lvl9pPr marL="4114800" lvl="8" indent="-342900" algn="l" rtl="0">
              <a:lnSpc>
                <a:spcPct val="90000"/>
              </a:lnSpc>
              <a:spcBef>
                <a:spcPts val="375"/>
              </a:spcBef>
              <a:spcAft>
                <a:spcPts val="0"/>
              </a:spcAft>
              <a:buClr>
                <a:schemeClr val="dk1"/>
              </a:buClr>
              <a:buSzPts val="1800"/>
              <a:buChar char="•"/>
              <a:defRPr/>
            </a:lvl9pPr>
          </a:lstStyle>
          <a:p>
            <a:endParaRPr/>
          </a:p>
        </p:txBody>
      </p:sp>
      <p:sp>
        <p:nvSpPr>
          <p:cNvPr id="77" name="Google Shape;77;p12"/>
          <p:cNvSpPr txBox="1">
            <a:spLocks noGrp="1"/>
          </p:cNvSpPr>
          <p:nvPr>
            <p:ph type="dt" idx="10"/>
          </p:nvPr>
        </p:nvSpPr>
        <p:spPr>
          <a:xfrm>
            <a:off x="628650" y="6356351"/>
            <a:ext cx="20574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8" name="Google Shape;78;p12"/>
          <p:cNvSpPr txBox="1">
            <a:spLocks noGrp="1"/>
          </p:cNvSpPr>
          <p:nvPr>
            <p:ph type="ftr" idx="11"/>
          </p:nvPr>
        </p:nvSpPr>
        <p:spPr>
          <a:xfrm>
            <a:off x="3028950" y="6356351"/>
            <a:ext cx="30861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9" name="Google Shape;79;p12"/>
          <p:cNvSpPr txBox="1">
            <a:spLocks noGrp="1"/>
          </p:cNvSpPr>
          <p:nvPr>
            <p:ph type="sldNum" idx="12"/>
          </p:nvPr>
        </p:nvSpPr>
        <p:spPr>
          <a:xfrm>
            <a:off x="6457950" y="6356351"/>
            <a:ext cx="20574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628650" y="365126"/>
            <a:ext cx="7886700" cy="1325700"/>
          </a:xfrm>
          <a:prstGeom prst="rect">
            <a:avLst/>
          </a:prstGeom>
          <a:noFill/>
          <a:ln>
            <a:noFill/>
          </a:ln>
        </p:spPr>
        <p:txBody>
          <a:bodyPr spcFirstLastPara="1" wrap="square" lIns="91425" tIns="45700" rIns="91425" bIns="45700" anchor="ctr" anchorCtr="0">
            <a:normAutofit/>
          </a:bodyPr>
          <a:lstStyle>
            <a:lvl1pPr lvl="0" algn="l" rtl="0">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9" name="Google Shape;19;p3"/>
          <p:cNvSpPr txBox="1">
            <a:spLocks noGrp="1"/>
          </p:cNvSpPr>
          <p:nvPr>
            <p:ph type="body" idx="1"/>
          </p:nvPr>
        </p:nvSpPr>
        <p:spPr>
          <a:xfrm>
            <a:off x="628650" y="1825625"/>
            <a:ext cx="7886700" cy="4351200"/>
          </a:xfrm>
          <a:prstGeom prst="rect">
            <a:avLst/>
          </a:prstGeom>
          <a:noFill/>
          <a:ln>
            <a:noFill/>
          </a:ln>
        </p:spPr>
        <p:txBody>
          <a:bodyPr spcFirstLastPara="1" wrap="square" lIns="91425" tIns="45700" rIns="91425" bIns="45700" anchor="t" anchorCtr="0">
            <a:normAutofit/>
          </a:bodyPr>
          <a:lstStyle>
            <a:lvl1pPr marL="457200" lvl="0" indent="-342900" algn="l" rtl="0">
              <a:lnSpc>
                <a:spcPct val="90000"/>
              </a:lnSpc>
              <a:spcBef>
                <a:spcPts val="750"/>
              </a:spcBef>
              <a:spcAft>
                <a:spcPts val="0"/>
              </a:spcAft>
              <a:buClr>
                <a:schemeClr val="dk1"/>
              </a:buClr>
              <a:buSzPts val="1800"/>
              <a:buChar char="•"/>
              <a:defRPr/>
            </a:lvl1pPr>
            <a:lvl2pPr marL="914400" lvl="1" indent="-342900" algn="l" rtl="0">
              <a:lnSpc>
                <a:spcPct val="90000"/>
              </a:lnSpc>
              <a:spcBef>
                <a:spcPts val="375"/>
              </a:spcBef>
              <a:spcAft>
                <a:spcPts val="0"/>
              </a:spcAft>
              <a:buClr>
                <a:schemeClr val="dk1"/>
              </a:buClr>
              <a:buSzPts val="1800"/>
              <a:buChar char="•"/>
              <a:defRPr/>
            </a:lvl2pPr>
            <a:lvl3pPr marL="1371600" lvl="2" indent="-342900" algn="l" rtl="0">
              <a:lnSpc>
                <a:spcPct val="90000"/>
              </a:lnSpc>
              <a:spcBef>
                <a:spcPts val="375"/>
              </a:spcBef>
              <a:spcAft>
                <a:spcPts val="0"/>
              </a:spcAft>
              <a:buClr>
                <a:schemeClr val="dk1"/>
              </a:buClr>
              <a:buSzPts val="1800"/>
              <a:buChar char="•"/>
              <a:defRPr/>
            </a:lvl3pPr>
            <a:lvl4pPr marL="1828800" lvl="3" indent="-342900" algn="l" rtl="0">
              <a:lnSpc>
                <a:spcPct val="90000"/>
              </a:lnSpc>
              <a:spcBef>
                <a:spcPts val="375"/>
              </a:spcBef>
              <a:spcAft>
                <a:spcPts val="0"/>
              </a:spcAft>
              <a:buClr>
                <a:schemeClr val="dk1"/>
              </a:buClr>
              <a:buSzPts val="1800"/>
              <a:buChar char="•"/>
              <a:defRPr/>
            </a:lvl4pPr>
            <a:lvl5pPr marL="2286000" lvl="4" indent="-342900" algn="l" rtl="0">
              <a:lnSpc>
                <a:spcPct val="90000"/>
              </a:lnSpc>
              <a:spcBef>
                <a:spcPts val="375"/>
              </a:spcBef>
              <a:spcAft>
                <a:spcPts val="0"/>
              </a:spcAft>
              <a:buClr>
                <a:schemeClr val="dk1"/>
              </a:buClr>
              <a:buSzPts val="1800"/>
              <a:buChar char="•"/>
              <a:defRPr/>
            </a:lvl5pPr>
            <a:lvl6pPr marL="2743200" lvl="5" indent="-342900" algn="l" rtl="0">
              <a:lnSpc>
                <a:spcPct val="90000"/>
              </a:lnSpc>
              <a:spcBef>
                <a:spcPts val="375"/>
              </a:spcBef>
              <a:spcAft>
                <a:spcPts val="0"/>
              </a:spcAft>
              <a:buClr>
                <a:schemeClr val="dk1"/>
              </a:buClr>
              <a:buSzPts val="1800"/>
              <a:buChar char="•"/>
              <a:defRPr/>
            </a:lvl6pPr>
            <a:lvl7pPr marL="3200400" lvl="6" indent="-342900" algn="l" rtl="0">
              <a:lnSpc>
                <a:spcPct val="90000"/>
              </a:lnSpc>
              <a:spcBef>
                <a:spcPts val="375"/>
              </a:spcBef>
              <a:spcAft>
                <a:spcPts val="0"/>
              </a:spcAft>
              <a:buClr>
                <a:schemeClr val="dk1"/>
              </a:buClr>
              <a:buSzPts val="1800"/>
              <a:buChar char="•"/>
              <a:defRPr/>
            </a:lvl7pPr>
            <a:lvl8pPr marL="3657600" lvl="7" indent="-342900" algn="l" rtl="0">
              <a:lnSpc>
                <a:spcPct val="90000"/>
              </a:lnSpc>
              <a:spcBef>
                <a:spcPts val="375"/>
              </a:spcBef>
              <a:spcAft>
                <a:spcPts val="0"/>
              </a:spcAft>
              <a:buClr>
                <a:schemeClr val="dk1"/>
              </a:buClr>
              <a:buSzPts val="1800"/>
              <a:buChar char="•"/>
              <a:defRPr/>
            </a:lvl8pPr>
            <a:lvl9pPr marL="4114800" lvl="8" indent="-342900" algn="l" rtl="0">
              <a:lnSpc>
                <a:spcPct val="90000"/>
              </a:lnSpc>
              <a:spcBef>
                <a:spcPts val="375"/>
              </a:spcBef>
              <a:spcAft>
                <a:spcPts val="0"/>
              </a:spcAft>
              <a:buClr>
                <a:schemeClr val="dk1"/>
              </a:buClr>
              <a:buSzPts val="1800"/>
              <a:buChar char="•"/>
              <a:defRPr/>
            </a:lvl9pPr>
          </a:lstStyle>
          <a:p>
            <a:endParaRPr/>
          </a:p>
        </p:txBody>
      </p:sp>
      <p:sp>
        <p:nvSpPr>
          <p:cNvPr id="20" name="Google Shape;20;p3"/>
          <p:cNvSpPr txBox="1">
            <a:spLocks noGrp="1"/>
          </p:cNvSpPr>
          <p:nvPr>
            <p:ph type="dt" idx="10"/>
          </p:nvPr>
        </p:nvSpPr>
        <p:spPr>
          <a:xfrm>
            <a:off x="628650" y="6356351"/>
            <a:ext cx="20574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1" name="Google Shape;21;p3"/>
          <p:cNvSpPr txBox="1">
            <a:spLocks noGrp="1"/>
          </p:cNvSpPr>
          <p:nvPr>
            <p:ph type="ftr" idx="11"/>
          </p:nvPr>
        </p:nvSpPr>
        <p:spPr>
          <a:xfrm>
            <a:off x="3028950" y="6356351"/>
            <a:ext cx="30861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2" name="Google Shape;22;p3"/>
          <p:cNvSpPr txBox="1">
            <a:spLocks noGrp="1"/>
          </p:cNvSpPr>
          <p:nvPr>
            <p:ph type="sldNum" idx="12"/>
          </p:nvPr>
        </p:nvSpPr>
        <p:spPr>
          <a:xfrm>
            <a:off x="6457950" y="6356351"/>
            <a:ext cx="20574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4"/>
          <p:cNvSpPr txBox="1">
            <a:spLocks noGrp="1"/>
          </p:cNvSpPr>
          <p:nvPr>
            <p:ph type="title"/>
          </p:nvPr>
        </p:nvSpPr>
        <p:spPr>
          <a:xfrm>
            <a:off x="623888" y="1709739"/>
            <a:ext cx="7886700" cy="2852700"/>
          </a:xfrm>
          <a:prstGeom prst="rect">
            <a:avLst/>
          </a:prstGeom>
          <a:noFill/>
          <a:ln>
            <a:noFill/>
          </a:ln>
        </p:spPr>
        <p:txBody>
          <a:bodyPr spcFirstLastPara="1" wrap="square" lIns="91425" tIns="45700" rIns="91425" bIns="45700" anchor="b" anchorCtr="0">
            <a:normAutofit/>
          </a:bodyPr>
          <a:lstStyle>
            <a:lvl1pPr lvl="0" algn="l" rtl="0">
              <a:lnSpc>
                <a:spcPct val="90000"/>
              </a:lnSpc>
              <a:spcBef>
                <a:spcPts val="0"/>
              </a:spcBef>
              <a:spcAft>
                <a:spcPts val="0"/>
              </a:spcAft>
              <a:buClr>
                <a:schemeClr val="dk1"/>
              </a:buClr>
              <a:buSzPts val="4500"/>
              <a:buFont typeface="Play"/>
              <a:buNone/>
              <a:defRPr sz="45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5" name="Google Shape;25;p4"/>
          <p:cNvSpPr txBox="1">
            <a:spLocks noGrp="1"/>
          </p:cNvSpPr>
          <p:nvPr>
            <p:ph type="body" idx="1"/>
          </p:nvPr>
        </p:nvSpPr>
        <p:spPr>
          <a:xfrm>
            <a:off x="623888" y="4589464"/>
            <a:ext cx="7886700" cy="1500300"/>
          </a:xfrm>
          <a:prstGeom prst="rect">
            <a:avLst/>
          </a:prstGeom>
          <a:noFill/>
          <a:ln>
            <a:noFill/>
          </a:ln>
        </p:spPr>
        <p:txBody>
          <a:bodyPr spcFirstLastPara="1" wrap="square" lIns="91425" tIns="45700" rIns="91425" bIns="45700" anchor="t" anchorCtr="0">
            <a:normAutofit/>
          </a:bodyPr>
          <a:lstStyle>
            <a:lvl1pPr marL="457200" lvl="0" indent="-228600" algn="l" rtl="0">
              <a:lnSpc>
                <a:spcPct val="90000"/>
              </a:lnSpc>
              <a:spcBef>
                <a:spcPts val="750"/>
              </a:spcBef>
              <a:spcAft>
                <a:spcPts val="0"/>
              </a:spcAft>
              <a:buClr>
                <a:srgbClr val="757575"/>
              </a:buClr>
              <a:buSzPts val="1800"/>
              <a:buNone/>
              <a:defRPr sz="1800">
                <a:solidFill>
                  <a:srgbClr val="757575"/>
                </a:solidFill>
              </a:defRPr>
            </a:lvl1pPr>
            <a:lvl2pPr marL="914400" lvl="1" indent="-228600" algn="l" rtl="0">
              <a:lnSpc>
                <a:spcPct val="90000"/>
              </a:lnSpc>
              <a:spcBef>
                <a:spcPts val="375"/>
              </a:spcBef>
              <a:spcAft>
                <a:spcPts val="0"/>
              </a:spcAft>
              <a:buClr>
                <a:srgbClr val="757575"/>
              </a:buClr>
              <a:buSzPts val="1500"/>
              <a:buNone/>
              <a:defRPr sz="1500">
                <a:solidFill>
                  <a:srgbClr val="757575"/>
                </a:solidFill>
              </a:defRPr>
            </a:lvl2pPr>
            <a:lvl3pPr marL="1371600" lvl="2" indent="-228600" algn="l" rtl="0">
              <a:lnSpc>
                <a:spcPct val="90000"/>
              </a:lnSpc>
              <a:spcBef>
                <a:spcPts val="375"/>
              </a:spcBef>
              <a:spcAft>
                <a:spcPts val="0"/>
              </a:spcAft>
              <a:buClr>
                <a:srgbClr val="757575"/>
              </a:buClr>
              <a:buSzPts val="1350"/>
              <a:buNone/>
              <a:defRPr sz="1350">
                <a:solidFill>
                  <a:srgbClr val="757575"/>
                </a:solidFill>
              </a:defRPr>
            </a:lvl3pPr>
            <a:lvl4pPr marL="1828800" lvl="3" indent="-228600" algn="l" rtl="0">
              <a:lnSpc>
                <a:spcPct val="90000"/>
              </a:lnSpc>
              <a:spcBef>
                <a:spcPts val="375"/>
              </a:spcBef>
              <a:spcAft>
                <a:spcPts val="0"/>
              </a:spcAft>
              <a:buClr>
                <a:srgbClr val="757575"/>
              </a:buClr>
              <a:buSzPts val="1200"/>
              <a:buNone/>
              <a:defRPr sz="1200">
                <a:solidFill>
                  <a:srgbClr val="757575"/>
                </a:solidFill>
              </a:defRPr>
            </a:lvl4pPr>
            <a:lvl5pPr marL="2286000" lvl="4" indent="-228600" algn="l" rtl="0">
              <a:lnSpc>
                <a:spcPct val="90000"/>
              </a:lnSpc>
              <a:spcBef>
                <a:spcPts val="375"/>
              </a:spcBef>
              <a:spcAft>
                <a:spcPts val="0"/>
              </a:spcAft>
              <a:buClr>
                <a:srgbClr val="757575"/>
              </a:buClr>
              <a:buSzPts val="1200"/>
              <a:buNone/>
              <a:defRPr sz="1200">
                <a:solidFill>
                  <a:srgbClr val="757575"/>
                </a:solidFill>
              </a:defRPr>
            </a:lvl5pPr>
            <a:lvl6pPr marL="2743200" lvl="5" indent="-228600" algn="l" rtl="0">
              <a:lnSpc>
                <a:spcPct val="90000"/>
              </a:lnSpc>
              <a:spcBef>
                <a:spcPts val="375"/>
              </a:spcBef>
              <a:spcAft>
                <a:spcPts val="0"/>
              </a:spcAft>
              <a:buClr>
                <a:srgbClr val="757575"/>
              </a:buClr>
              <a:buSzPts val="1200"/>
              <a:buNone/>
              <a:defRPr sz="1200">
                <a:solidFill>
                  <a:srgbClr val="757575"/>
                </a:solidFill>
              </a:defRPr>
            </a:lvl6pPr>
            <a:lvl7pPr marL="3200400" lvl="6" indent="-228600" algn="l" rtl="0">
              <a:lnSpc>
                <a:spcPct val="90000"/>
              </a:lnSpc>
              <a:spcBef>
                <a:spcPts val="375"/>
              </a:spcBef>
              <a:spcAft>
                <a:spcPts val="0"/>
              </a:spcAft>
              <a:buClr>
                <a:srgbClr val="757575"/>
              </a:buClr>
              <a:buSzPts val="1200"/>
              <a:buNone/>
              <a:defRPr sz="1200">
                <a:solidFill>
                  <a:srgbClr val="757575"/>
                </a:solidFill>
              </a:defRPr>
            </a:lvl7pPr>
            <a:lvl8pPr marL="3657600" lvl="7" indent="-228600" algn="l" rtl="0">
              <a:lnSpc>
                <a:spcPct val="90000"/>
              </a:lnSpc>
              <a:spcBef>
                <a:spcPts val="375"/>
              </a:spcBef>
              <a:spcAft>
                <a:spcPts val="0"/>
              </a:spcAft>
              <a:buClr>
                <a:srgbClr val="757575"/>
              </a:buClr>
              <a:buSzPts val="1200"/>
              <a:buNone/>
              <a:defRPr sz="1200">
                <a:solidFill>
                  <a:srgbClr val="757575"/>
                </a:solidFill>
              </a:defRPr>
            </a:lvl8pPr>
            <a:lvl9pPr marL="4114800" lvl="8" indent="-228600" algn="l" rtl="0">
              <a:lnSpc>
                <a:spcPct val="90000"/>
              </a:lnSpc>
              <a:spcBef>
                <a:spcPts val="375"/>
              </a:spcBef>
              <a:spcAft>
                <a:spcPts val="0"/>
              </a:spcAft>
              <a:buClr>
                <a:srgbClr val="757575"/>
              </a:buClr>
              <a:buSzPts val="1200"/>
              <a:buNone/>
              <a:defRPr sz="1200">
                <a:solidFill>
                  <a:srgbClr val="757575"/>
                </a:solidFill>
              </a:defRPr>
            </a:lvl9pPr>
          </a:lstStyle>
          <a:p>
            <a:endParaRPr/>
          </a:p>
        </p:txBody>
      </p:sp>
      <p:sp>
        <p:nvSpPr>
          <p:cNvPr id="26" name="Google Shape;26;p4"/>
          <p:cNvSpPr txBox="1">
            <a:spLocks noGrp="1"/>
          </p:cNvSpPr>
          <p:nvPr>
            <p:ph type="dt" idx="10"/>
          </p:nvPr>
        </p:nvSpPr>
        <p:spPr>
          <a:xfrm>
            <a:off x="628650" y="6356351"/>
            <a:ext cx="20574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7" name="Google Shape;27;p4"/>
          <p:cNvSpPr txBox="1">
            <a:spLocks noGrp="1"/>
          </p:cNvSpPr>
          <p:nvPr>
            <p:ph type="ftr" idx="11"/>
          </p:nvPr>
        </p:nvSpPr>
        <p:spPr>
          <a:xfrm>
            <a:off x="3028950" y="6356351"/>
            <a:ext cx="30861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8" name="Google Shape;28;p4"/>
          <p:cNvSpPr txBox="1">
            <a:spLocks noGrp="1"/>
          </p:cNvSpPr>
          <p:nvPr>
            <p:ph type="sldNum" idx="12"/>
          </p:nvPr>
        </p:nvSpPr>
        <p:spPr>
          <a:xfrm>
            <a:off x="6457950" y="6356351"/>
            <a:ext cx="20574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5"/>
          <p:cNvSpPr txBox="1">
            <a:spLocks noGrp="1"/>
          </p:cNvSpPr>
          <p:nvPr>
            <p:ph type="title"/>
          </p:nvPr>
        </p:nvSpPr>
        <p:spPr>
          <a:xfrm>
            <a:off x="628650" y="365126"/>
            <a:ext cx="7886700" cy="1325700"/>
          </a:xfrm>
          <a:prstGeom prst="rect">
            <a:avLst/>
          </a:prstGeom>
          <a:noFill/>
          <a:ln>
            <a:noFill/>
          </a:ln>
        </p:spPr>
        <p:txBody>
          <a:bodyPr spcFirstLastPara="1" wrap="square" lIns="91425" tIns="45700" rIns="91425" bIns="45700" anchor="ctr" anchorCtr="0">
            <a:normAutofit/>
          </a:bodyPr>
          <a:lstStyle>
            <a:lvl1pPr lvl="0" algn="l" rtl="0">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1" name="Google Shape;31;p5"/>
          <p:cNvSpPr txBox="1">
            <a:spLocks noGrp="1"/>
          </p:cNvSpPr>
          <p:nvPr>
            <p:ph type="body" idx="1"/>
          </p:nvPr>
        </p:nvSpPr>
        <p:spPr>
          <a:xfrm>
            <a:off x="628650" y="1825625"/>
            <a:ext cx="3886200" cy="4351200"/>
          </a:xfrm>
          <a:prstGeom prst="rect">
            <a:avLst/>
          </a:prstGeom>
          <a:noFill/>
          <a:ln>
            <a:noFill/>
          </a:ln>
        </p:spPr>
        <p:txBody>
          <a:bodyPr spcFirstLastPara="1" wrap="square" lIns="91425" tIns="45700" rIns="91425" bIns="45700" anchor="t" anchorCtr="0">
            <a:normAutofit/>
          </a:bodyPr>
          <a:lstStyle>
            <a:lvl1pPr marL="457200" lvl="0" indent="-342900" algn="l" rtl="0">
              <a:lnSpc>
                <a:spcPct val="90000"/>
              </a:lnSpc>
              <a:spcBef>
                <a:spcPts val="750"/>
              </a:spcBef>
              <a:spcAft>
                <a:spcPts val="0"/>
              </a:spcAft>
              <a:buClr>
                <a:schemeClr val="dk1"/>
              </a:buClr>
              <a:buSzPts val="1800"/>
              <a:buChar char="•"/>
              <a:defRPr/>
            </a:lvl1pPr>
            <a:lvl2pPr marL="914400" lvl="1" indent="-342900" algn="l" rtl="0">
              <a:lnSpc>
                <a:spcPct val="90000"/>
              </a:lnSpc>
              <a:spcBef>
                <a:spcPts val="375"/>
              </a:spcBef>
              <a:spcAft>
                <a:spcPts val="0"/>
              </a:spcAft>
              <a:buClr>
                <a:schemeClr val="dk1"/>
              </a:buClr>
              <a:buSzPts val="1800"/>
              <a:buChar char="•"/>
              <a:defRPr/>
            </a:lvl2pPr>
            <a:lvl3pPr marL="1371600" lvl="2" indent="-342900" algn="l" rtl="0">
              <a:lnSpc>
                <a:spcPct val="90000"/>
              </a:lnSpc>
              <a:spcBef>
                <a:spcPts val="375"/>
              </a:spcBef>
              <a:spcAft>
                <a:spcPts val="0"/>
              </a:spcAft>
              <a:buClr>
                <a:schemeClr val="dk1"/>
              </a:buClr>
              <a:buSzPts val="1800"/>
              <a:buChar char="•"/>
              <a:defRPr/>
            </a:lvl3pPr>
            <a:lvl4pPr marL="1828800" lvl="3" indent="-342900" algn="l" rtl="0">
              <a:lnSpc>
                <a:spcPct val="90000"/>
              </a:lnSpc>
              <a:spcBef>
                <a:spcPts val="375"/>
              </a:spcBef>
              <a:spcAft>
                <a:spcPts val="0"/>
              </a:spcAft>
              <a:buClr>
                <a:schemeClr val="dk1"/>
              </a:buClr>
              <a:buSzPts val="1800"/>
              <a:buChar char="•"/>
              <a:defRPr/>
            </a:lvl4pPr>
            <a:lvl5pPr marL="2286000" lvl="4" indent="-342900" algn="l" rtl="0">
              <a:lnSpc>
                <a:spcPct val="90000"/>
              </a:lnSpc>
              <a:spcBef>
                <a:spcPts val="375"/>
              </a:spcBef>
              <a:spcAft>
                <a:spcPts val="0"/>
              </a:spcAft>
              <a:buClr>
                <a:schemeClr val="dk1"/>
              </a:buClr>
              <a:buSzPts val="1800"/>
              <a:buChar char="•"/>
              <a:defRPr/>
            </a:lvl5pPr>
            <a:lvl6pPr marL="2743200" lvl="5" indent="-342900" algn="l" rtl="0">
              <a:lnSpc>
                <a:spcPct val="90000"/>
              </a:lnSpc>
              <a:spcBef>
                <a:spcPts val="375"/>
              </a:spcBef>
              <a:spcAft>
                <a:spcPts val="0"/>
              </a:spcAft>
              <a:buClr>
                <a:schemeClr val="dk1"/>
              </a:buClr>
              <a:buSzPts val="1800"/>
              <a:buChar char="•"/>
              <a:defRPr/>
            </a:lvl6pPr>
            <a:lvl7pPr marL="3200400" lvl="6" indent="-342900" algn="l" rtl="0">
              <a:lnSpc>
                <a:spcPct val="90000"/>
              </a:lnSpc>
              <a:spcBef>
                <a:spcPts val="375"/>
              </a:spcBef>
              <a:spcAft>
                <a:spcPts val="0"/>
              </a:spcAft>
              <a:buClr>
                <a:schemeClr val="dk1"/>
              </a:buClr>
              <a:buSzPts val="1800"/>
              <a:buChar char="•"/>
              <a:defRPr/>
            </a:lvl7pPr>
            <a:lvl8pPr marL="3657600" lvl="7" indent="-342900" algn="l" rtl="0">
              <a:lnSpc>
                <a:spcPct val="90000"/>
              </a:lnSpc>
              <a:spcBef>
                <a:spcPts val="375"/>
              </a:spcBef>
              <a:spcAft>
                <a:spcPts val="0"/>
              </a:spcAft>
              <a:buClr>
                <a:schemeClr val="dk1"/>
              </a:buClr>
              <a:buSzPts val="1800"/>
              <a:buChar char="•"/>
              <a:defRPr/>
            </a:lvl8pPr>
            <a:lvl9pPr marL="4114800" lvl="8" indent="-342900" algn="l" rtl="0">
              <a:lnSpc>
                <a:spcPct val="90000"/>
              </a:lnSpc>
              <a:spcBef>
                <a:spcPts val="375"/>
              </a:spcBef>
              <a:spcAft>
                <a:spcPts val="0"/>
              </a:spcAft>
              <a:buClr>
                <a:schemeClr val="dk1"/>
              </a:buClr>
              <a:buSzPts val="1800"/>
              <a:buChar char="•"/>
              <a:defRPr/>
            </a:lvl9pPr>
          </a:lstStyle>
          <a:p>
            <a:endParaRPr/>
          </a:p>
        </p:txBody>
      </p:sp>
      <p:sp>
        <p:nvSpPr>
          <p:cNvPr id="32" name="Google Shape;32;p5"/>
          <p:cNvSpPr txBox="1">
            <a:spLocks noGrp="1"/>
          </p:cNvSpPr>
          <p:nvPr>
            <p:ph type="body" idx="2"/>
          </p:nvPr>
        </p:nvSpPr>
        <p:spPr>
          <a:xfrm>
            <a:off x="4629150" y="1825625"/>
            <a:ext cx="3886200" cy="4351200"/>
          </a:xfrm>
          <a:prstGeom prst="rect">
            <a:avLst/>
          </a:prstGeom>
          <a:noFill/>
          <a:ln>
            <a:noFill/>
          </a:ln>
        </p:spPr>
        <p:txBody>
          <a:bodyPr spcFirstLastPara="1" wrap="square" lIns="91425" tIns="45700" rIns="91425" bIns="45700" anchor="t" anchorCtr="0">
            <a:normAutofit/>
          </a:bodyPr>
          <a:lstStyle>
            <a:lvl1pPr marL="457200" lvl="0" indent="-342900" algn="l" rtl="0">
              <a:lnSpc>
                <a:spcPct val="90000"/>
              </a:lnSpc>
              <a:spcBef>
                <a:spcPts val="750"/>
              </a:spcBef>
              <a:spcAft>
                <a:spcPts val="0"/>
              </a:spcAft>
              <a:buClr>
                <a:schemeClr val="dk1"/>
              </a:buClr>
              <a:buSzPts val="1800"/>
              <a:buChar char="•"/>
              <a:defRPr/>
            </a:lvl1pPr>
            <a:lvl2pPr marL="914400" lvl="1" indent="-342900" algn="l" rtl="0">
              <a:lnSpc>
                <a:spcPct val="90000"/>
              </a:lnSpc>
              <a:spcBef>
                <a:spcPts val="375"/>
              </a:spcBef>
              <a:spcAft>
                <a:spcPts val="0"/>
              </a:spcAft>
              <a:buClr>
                <a:schemeClr val="dk1"/>
              </a:buClr>
              <a:buSzPts val="1800"/>
              <a:buChar char="•"/>
              <a:defRPr/>
            </a:lvl2pPr>
            <a:lvl3pPr marL="1371600" lvl="2" indent="-342900" algn="l" rtl="0">
              <a:lnSpc>
                <a:spcPct val="90000"/>
              </a:lnSpc>
              <a:spcBef>
                <a:spcPts val="375"/>
              </a:spcBef>
              <a:spcAft>
                <a:spcPts val="0"/>
              </a:spcAft>
              <a:buClr>
                <a:schemeClr val="dk1"/>
              </a:buClr>
              <a:buSzPts val="1800"/>
              <a:buChar char="•"/>
              <a:defRPr/>
            </a:lvl3pPr>
            <a:lvl4pPr marL="1828800" lvl="3" indent="-342900" algn="l" rtl="0">
              <a:lnSpc>
                <a:spcPct val="90000"/>
              </a:lnSpc>
              <a:spcBef>
                <a:spcPts val="375"/>
              </a:spcBef>
              <a:spcAft>
                <a:spcPts val="0"/>
              </a:spcAft>
              <a:buClr>
                <a:schemeClr val="dk1"/>
              </a:buClr>
              <a:buSzPts val="1800"/>
              <a:buChar char="•"/>
              <a:defRPr/>
            </a:lvl4pPr>
            <a:lvl5pPr marL="2286000" lvl="4" indent="-342900" algn="l" rtl="0">
              <a:lnSpc>
                <a:spcPct val="90000"/>
              </a:lnSpc>
              <a:spcBef>
                <a:spcPts val="375"/>
              </a:spcBef>
              <a:spcAft>
                <a:spcPts val="0"/>
              </a:spcAft>
              <a:buClr>
                <a:schemeClr val="dk1"/>
              </a:buClr>
              <a:buSzPts val="1800"/>
              <a:buChar char="•"/>
              <a:defRPr/>
            </a:lvl5pPr>
            <a:lvl6pPr marL="2743200" lvl="5" indent="-342900" algn="l" rtl="0">
              <a:lnSpc>
                <a:spcPct val="90000"/>
              </a:lnSpc>
              <a:spcBef>
                <a:spcPts val="375"/>
              </a:spcBef>
              <a:spcAft>
                <a:spcPts val="0"/>
              </a:spcAft>
              <a:buClr>
                <a:schemeClr val="dk1"/>
              </a:buClr>
              <a:buSzPts val="1800"/>
              <a:buChar char="•"/>
              <a:defRPr/>
            </a:lvl6pPr>
            <a:lvl7pPr marL="3200400" lvl="6" indent="-342900" algn="l" rtl="0">
              <a:lnSpc>
                <a:spcPct val="90000"/>
              </a:lnSpc>
              <a:spcBef>
                <a:spcPts val="375"/>
              </a:spcBef>
              <a:spcAft>
                <a:spcPts val="0"/>
              </a:spcAft>
              <a:buClr>
                <a:schemeClr val="dk1"/>
              </a:buClr>
              <a:buSzPts val="1800"/>
              <a:buChar char="•"/>
              <a:defRPr/>
            </a:lvl7pPr>
            <a:lvl8pPr marL="3657600" lvl="7" indent="-342900" algn="l" rtl="0">
              <a:lnSpc>
                <a:spcPct val="90000"/>
              </a:lnSpc>
              <a:spcBef>
                <a:spcPts val="375"/>
              </a:spcBef>
              <a:spcAft>
                <a:spcPts val="0"/>
              </a:spcAft>
              <a:buClr>
                <a:schemeClr val="dk1"/>
              </a:buClr>
              <a:buSzPts val="1800"/>
              <a:buChar char="•"/>
              <a:defRPr/>
            </a:lvl8pPr>
            <a:lvl9pPr marL="4114800" lvl="8" indent="-342900" algn="l" rtl="0">
              <a:lnSpc>
                <a:spcPct val="90000"/>
              </a:lnSpc>
              <a:spcBef>
                <a:spcPts val="375"/>
              </a:spcBef>
              <a:spcAft>
                <a:spcPts val="0"/>
              </a:spcAft>
              <a:buClr>
                <a:schemeClr val="dk1"/>
              </a:buClr>
              <a:buSzPts val="1800"/>
              <a:buChar char="•"/>
              <a:defRPr/>
            </a:lvl9pPr>
          </a:lstStyle>
          <a:p>
            <a:endParaRPr/>
          </a:p>
        </p:txBody>
      </p:sp>
      <p:sp>
        <p:nvSpPr>
          <p:cNvPr id="33" name="Google Shape;33;p5"/>
          <p:cNvSpPr txBox="1">
            <a:spLocks noGrp="1"/>
          </p:cNvSpPr>
          <p:nvPr>
            <p:ph type="dt" idx="10"/>
          </p:nvPr>
        </p:nvSpPr>
        <p:spPr>
          <a:xfrm>
            <a:off x="628650" y="6356351"/>
            <a:ext cx="20574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4" name="Google Shape;34;p5"/>
          <p:cNvSpPr txBox="1">
            <a:spLocks noGrp="1"/>
          </p:cNvSpPr>
          <p:nvPr>
            <p:ph type="ftr" idx="11"/>
          </p:nvPr>
        </p:nvSpPr>
        <p:spPr>
          <a:xfrm>
            <a:off x="3028950" y="6356351"/>
            <a:ext cx="30861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5" name="Google Shape;35;p5"/>
          <p:cNvSpPr txBox="1">
            <a:spLocks noGrp="1"/>
          </p:cNvSpPr>
          <p:nvPr>
            <p:ph type="sldNum" idx="12"/>
          </p:nvPr>
        </p:nvSpPr>
        <p:spPr>
          <a:xfrm>
            <a:off x="6457950" y="6356351"/>
            <a:ext cx="20574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629841" y="365126"/>
            <a:ext cx="7886700" cy="1325700"/>
          </a:xfrm>
          <a:prstGeom prst="rect">
            <a:avLst/>
          </a:prstGeom>
          <a:noFill/>
          <a:ln>
            <a:noFill/>
          </a:ln>
        </p:spPr>
        <p:txBody>
          <a:bodyPr spcFirstLastPara="1" wrap="square" lIns="91425" tIns="45700" rIns="91425" bIns="45700" anchor="ctr" anchorCtr="0">
            <a:normAutofit/>
          </a:bodyPr>
          <a:lstStyle>
            <a:lvl1pPr lvl="0" algn="l" rtl="0">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8" name="Google Shape;38;p6"/>
          <p:cNvSpPr txBox="1">
            <a:spLocks noGrp="1"/>
          </p:cNvSpPr>
          <p:nvPr>
            <p:ph type="body" idx="1"/>
          </p:nvPr>
        </p:nvSpPr>
        <p:spPr>
          <a:xfrm>
            <a:off x="629842" y="1681163"/>
            <a:ext cx="3868200" cy="823800"/>
          </a:xfrm>
          <a:prstGeom prst="rect">
            <a:avLst/>
          </a:prstGeom>
          <a:noFill/>
          <a:ln>
            <a:noFill/>
          </a:ln>
        </p:spPr>
        <p:txBody>
          <a:bodyPr spcFirstLastPara="1" wrap="square" lIns="91425" tIns="45700" rIns="91425" bIns="45700" anchor="b" anchorCtr="0">
            <a:normAutofit/>
          </a:bodyPr>
          <a:lstStyle>
            <a:lvl1pPr marL="457200" lvl="0" indent="-228600" algn="l" rtl="0">
              <a:lnSpc>
                <a:spcPct val="90000"/>
              </a:lnSpc>
              <a:spcBef>
                <a:spcPts val="750"/>
              </a:spcBef>
              <a:spcAft>
                <a:spcPts val="0"/>
              </a:spcAft>
              <a:buClr>
                <a:schemeClr val="dk1"/>
              </a:buClr>
              <a:buSzPts val="1800"/>
              <a:buNone/>
              <a:defRPr sz="1800" b="1"/>
            </a:lvl1pPr>
            <a:lvl2pPr marL="914400" lvl="1" indent="-228600" algn="l" rtl="0">
              <a:lnSpc>
                <a:spcPct val="90000"/>
              </a:lnSpc>
              <a:spcBef>
                <a:spcPts val="375"/>
              </a:spcBef>
              <a:spcAft>
                <a:spcPts val="0"/>
              </a:spcAft>
              <a:buClr>
                <a:schemeClr val="dk1"/>
              </a:buClr>
              <a:buSzPts val="1500"/>
              <a:buNone/>
              <a:defRPr sz="1500" b="1"/>
            </a:lvl2pPr>
            <a:lvl3pPr marL="1371600" lvl="2" indent="-228600" algn="l" rtl="0">
              <a:lnSpc>
                <a:spcPct val="90000"/>
              </a:lnSpc>
              <a:spcBef>
                <a:spcPts val="375"/>
              </a:spcBef>
              <a:spcAft>
                <a:spcPts val="0"/>
              </a:spcAft>
              <a:buClr>
                <a:schemeClr val="dk1"/>
              </a:buClr>
              <a:buSzPts val="1350"/>
              <a:buNone/>
              <a:defRPr sz="1350" b="1"/>
            </a:lvl3pPr>
            <a:lvl4pPr marL="1828800" lvl="3" indent="-228600" algn="l" rtl="0">
              <a:lnSpc>
                <a:spcPct val="90000"/>
              </a:lnSpc>
              <a:spcBef>
                <a:spcPts val="375"/>
              </a:spcBef>
              <a:spcAft>
                <a:spcPts val="0"/>
              </a:spcAft>
              <a:buClr>
                <a:schemeClr val="dk1"/>
              </a:buClr>
              <a:buSzPts val="1200"/>
              <a:buNone/>
              <a:defRPr sz="1200" b="1"/>
            </a:lvl4pPr>
            <a:lvl5pPr marL="2286000" lvl="4" indent="-228600" algn="l" rtl="0">
              <a:lnSpc>
                <a:spcPct val="90000"/>
              </a:lnSpc>
              <a:spcBef>
                <a:spcPts val="375"/>
              </a:spcBef>
              <a:spcAft>
                <a:spcPts val="0"/>
              </a:spcAft>
              <a:buClr>
                <a:schemeClr val="dk1"/>
              </a:buClr>
              <a:buSzPts val="1200"/>
              <a:buNone/>
              <a:defRPr sz="1200" b="1"/>
            </a:lvl5pPr>
            <a:lvl6pPr marL="2743200" lvl="5" indent="-228600" algn="l" rtl="0">
              <a:lnSpc>
                <a:spcPct val="90000"/>
              </a:lnSpc>
              <a:spcBef>
                <a:spcPts val="375"/>
              </a:spcBef>
              <a:spcAft>
                <a:spcPts val="0"/>
              </a:spcAft>
              <a:buClr>
                <a:schemeClr val="dk1"/>
              </a:buClr>
              <a:buSzPts val="1200"/>
              <a:buNone/>
              <a:defRPr sz="1200" b="1"/>
            </a:lvl6pPr>
            <a:lvl7pPr marL="3200400" lvl="6" indent="-228600" algn="l" rtl="0">
              <a:lnSpc>
                <a:spcPct val="90000"/>
              </a:lnSpc>
              <a:spcBef>
                <a:spcPts val="375"/>
              </a:spcBef>
              <a:spcAft>
                <a:spcPts val="0"/>
              </a:spcAft>
              <a:buClr>
                <a:schemeClr val="dk1"/>
              </a:buClr>
              <a:buSzPts val="1200"/>
              <a:buNone/>
              <a:defRPr sz="1200" b="1"/>
            </a:lvl7pPr>
            <a:lvl8pPr marL="3657600" lvl="7" indent="-228600" algn="l" rtl="0">
              <a:lnSpc>
                <a:spcPct val="90000"/>
              </a:lnSpc>
              <a:spcBef>
                <a:spcPts val="375"/>
              </a:spcBef>
              <a:spcAft>
                <a:spcPts val="0"/>
              </a:spcAft>
              <a:buClr>
                <a:schemeClr val="dk1"/>
              </a:buClr>
              <a:buSzPts val="1200"/>
              <a:buNone/>
              <a:defRPr sz="1200" b="1"/>
            </a:lvl8pPr>
            <a:lvl9pPr marL="4114800" lvl="8" indent="-228600" algn="l" rtl="0">
              <a:lnSpc>
                <a:spcPct val="90000"/>
              </a:lnSpc>
              <a:spcBef>
                <a:spcPts val="375"/>
              </a:spcBef>
              <a:spcAft>
                <a:spcPts val="0"/>
              </a:spcAft>
              <a:buClr>
                <a:schemeClr val="dk1"/>
              </a:buClr>
              <a:buSzPts val="1200"/>
              <a:buNone/>
              <a:defRPr sz="1200" b="1"/>
            </a:lvl9pPr>
          </a:lstStyle>
          <a:p>
            <a:endParaRPr/>
          </a:p>
        </p:txBody>
      </p:sp>
      <p:sp>
        <p:nvSpPr>
          <p:cNvPr id="39" name="Google Shape;39;p6"/>
          <p:cNvSpPr txBox="1">
            <a:spLocks noGrp="1"/>
          </p:cNvSpPr>
          <p:nvPr>
            <p:ph type="body" idx="2"/>
          </p:nvPr>
        </p:nvSpPr>
        <p:spPr>
          <a:xfrm>
            <a:off x="629842" y="2505075"/>
            <a:ext cx="3868200" cy="3684600"/>
          </a:xfrm>
          <a:prstGeom prst="rect">
            <a:avLst/>
          </a:prstGeom>
          <a:noFill/>
          <a:ln>
            <a:noFill/>
          </a:ln>
        </p:spPr>
        <p:txBody>
          <a:bodyPr spcFirstLastPara="1" wrap="square" lIns="91425" tIns="45700" rIns="91425" bIns="45700" anchor="t" anchorCtr="0">
            <a:normAutofit/>
          </a:bodyPr>
          <a:lstStyle>
            <a:lvl1pPr marL="457200" lvl="0" indent="-342900" algn="l" rtl="0">
              <a:lnSpc>
                <a:spcPct val="90000"/>
              </a:lnSpc>
              <a:spcBef>
                <a:spcPts val="750"/>
              </a:spcBef>
              <a:spcAft>
                <a:spcPts val="0"/>
              </a:spcAft>
              <a:buClr>
                <a:schemeClr val="dk1"/>
              </a:buClr>
              <a:buSzPts val="1800"/>
              <a:buChar char="•"/>
              <a:defRPr/>
            </a:lvl1pPr>
            <a:lvl2pPr marL="914400" lvl="1" indent="-342900" algn="l" rtl="0">
              <a:lnSpc>
                <a:spcPct val="90000"/>
              </a:lnSpc>
              <a:spcBef>
                <a:spcPts val="375"/>
              </a:spcBef>
              <a:spcAft>
                <a:spcPts val="0"/>
              </a:spcAft>
              <a:buClr>
                <a:schemeClr val="dk1"/>
              </a:buClr>
              <a:buSzPts val="1800"/>
              <a:buChar char="•"/>
              <a:defRPr/>
            </a:lvl2pPr>
            <a:lvl3pPr marL="1371600" lvl="2" indent="-342900" algn="l" rtl="0">
              <a:lnSpc>
                <a:spcPct val="90000"/>
              </a:lnSpc>
              <a:spcBef>
                <a:spcPts val="375"/>
              </a:spcBef>
              <a:spcAft>
                <a:spcPts val="0"/>
              </a:spcAft>
              <a:buClr>
                <a:schemeClr val="dk1"/>
              </a:buClr>
              <a:buSzPts val="1800"/>
              <a:buChar char="•"/>
              <a:defRPr/>
            </a:lvl3pPr>
            <a:lvl4pPr marL="1828800" lvl="3" indent="-342900" algn="l" rtl="0">
              <a:lnSpc>
                <a:spcPct val="90000"/>
              </a:lnSpc>
              <a:spcBef>
                <a:spcPts val="375"/>
              </a:spcBef>
              <a:spcAft>
                <a:spcPts val="0"/>
              </a:spcAft>
              <a:buClr>
                <a:schemeClr val="dk1"/>
              </a:buClr>
              <a:buSzPts val="1800"/>
              <a:buChar char="•"/>
              <a:defRPr/>
            </a:lvl4pPr>
            <a:lvl5pPr marL="2286000" lvl="4" indent="-342900" algn="l" rtl="0">
              <a:lnSpc>
                <a:spcPct val="90000"/>
              </a:lnSpc>
              <a:spcBef>
                <a:spcPts val="375"/>
              </a:spcBef>
              <a:spcAft>
                <a:spcPts val="0"/>
              </a:spcAft>
              <a:buClr>
                <a:schemeClr val="dk1"/>
              </a:buClr>
              <a:buSzPts val="1800"/>
              <a:buChar char="•"/>
              <a:defRPr/>
            </a:lvl5pPr>
            <a:lvl6pPr marL="2743200" lvl="5" indent="-342900" algn="l" rtl="0">
              <a:lnSpc>
                <a:spcPct val="90000"/>
              </a:lnSpc>
              <a:spcBef>
                <a:spcPts val="375"/>
              </a:spcBef>
              <a:spcAft>
                <a:spcPts val="0"/>
              </a:spcAft>
              <a:buClr>
                <a:schemeClr val="dk1"/>
              </a:buClr>
              <a:buSzPts val="1800"/>
              <a:buChar char="•"/>
              <a:defRPr/>
            </a:lvl6pPr>
            <a:lvl7pPr marL="3200400" lvl="6" indent="-342900" algn="l" rtl="0">
              <a:lnSpc>
                <a:spcPct val="90000"/>
              </a:lnSpc>
              <a:spcBef>
                <a:spcPts val="375"/>
              </a:spcBef>
              <a:spcAft>
                <a:spcPts val="0"/>
              </a:spcAft>
              <a:buClr>
                <a:schemeClr val="dk1"/>
              </a:buClr>
              <a:buSzPts val="1800"/>
              <a:buChar char="•"/>
              <a:defRPr/>
            </a:lvl7pPr>
            <a:lvl8pPr marL="3657600" lvl="7" indent="-342900" algn="l" rtl="0">
              <a:lnSpc>
                <a:spcPct val="90000"/>
              </a:lnSpc>
              <a:spcBef>
                <a:spcPts val="375"/>
              </a:spcBef>
              <a:spcAft>
                <a:spcPts val="0"/>
              </a:spcAft>
              <a:buClr>
                <a:schemeClr val="dk1"/>
              </a:buClr>
              <a:buSzPts val="1800"/>
              <a:buChar char="•"/>
              <a:defRPr/>
            </a:lvl8pPr>
            <a:lvl9pPr marL="4114800" lvl="8" indent="-342900" algn="l" rtl="0">
              <a:lnSpc>
                <a:spcPct val="90000"/>
              </a:lnSpc>
              <a:spcBef>
                <a:spcPts val="375"/>
              </a:spcBef>
              <a:spcAft>
                <a:spcPts val="0"/>
              </a:spcAft>
              <a:buClr>
                <a:schemeClr val="dk1"/>
              </a:buClr>
              <a:buSzPts val="1800"/>
              <a:buChar char="•"/>
              <a:defRPr/>
            </a:lvl9pPr>
          </a:lstStyle>
          <a:p>
            <a:endParaRPr/>
          </a:p>
        </p:txBody>
      </p:sp>
      <p:sp>
        <p:nvSpPr>
          <p:cNvPr id="40" name="Google Shape;40;p6"/>
          <p:cNvSpPr txBox="1">
            <a:spLocks noGrp="1"/>
          </p:cNvSpPr>
          <p:nvPr>
            <p:ph type="body" idx="3"/>
          </p:nvPr>
        </p:nvSpPr>
        <p:spPr>
          <a:xfrm>
            <a:off x="4629150" y="1681163"/>
            <a:ext cx="3887400" cy="823800"/>
          </a:xfrm>
          <a:prstGeom prst="rect">
            <a:avLst/>
          </a:prstGeom>
          <a:noFill/>
          <a:ln>
            <a:noFill/>
          </a:ln>
        </p:spPr>
        <p:txBody>
          <a:bodyPr spcFirstLastPara="1" wrap="square" lIns="91425" tIns="45700" rIns="91425" bIns="45700" anchor="b" anchorCtr="0">
            <a:normAutofit/>
          </a:bodyPr>
          <a:lstStyle>
            <a:lvl1pPr marL="457200" lvl="0" indent="-228600" algn="l" rtl="0">
              <a:lnSpc>
                <a:spcPct val="90000"/>
              </a:lnSpc>
              <a:spcBef>
                <a:spcPts val="750"/>
              </a:spcBef>
              <a:spcAft>
                <a:spcPts val="0"/>
              </a:spcAft>
              <a:buClr>
                <a:schemeClr val="dk1"/>
              </a:buClr>
              <a:buSzPts val="1800"/>
              <a:buNone/>
              <a:defRPr sz="1800" b="1"/>
            </a:lvl1pPr>
            <a:lvl2pPr marL="914400" lvl="1" indent="-228600" algn="l" rtl="0">
              <a:lnSpc>
                <a:spcPct val="90000"/>
              </a:lnSpc>
              <a:spcBef>
                <a:spcPts val="375"/>
              </a:spcBef>
              <a:spcAft>
                <a:spcPts val="0"/>
              </a:spcAft>
              <a:buClr>
                <a:schemeClr val="dk1"/>
              </a:buClr>
              <a:buSzPts val="1500"/>
              <a:buNone/>
              <a:defRPr sz="1500" b="1"/>
            </a:lvl2pPr>
            <a:lvl3pPr marL="1371600" lvl="2" indent="-228600" algn="l" rtl="0">
              <a:lnSpc>
                <a:spcPct val="90000"/>
              </a:lnSpc>
              <a:spcBef>
                <a:spcPts val="375"/>
              </a:spcBef>
              <a:spcAft>
                <a:spcPts val="0"/>
              </a:spcAft>
              <a:buClr>
                <a:schemeClr val="dk1"/>
              </a:buClr>
              <a:buSzPts val="1350"/>
              <a:buNone/>
              <a:defRPr sz="1350" b="1"/>
            </a:lvl3pPr>
            <a:lvl4pPr marL="1828800" lvl="3" indent="-228600" algn="l" rtl="0">
              <a:lnSpc>
                <a:spcPct val="90000"/>
              </a:lnSpc>
              <a:spcBef>
                <a:spcPts val="375"/>
              </a:spcBef>
              <a:spcAft>
                <a:spcPts val="0"/>
              </a:spcAft>
              <a:buClr>
                <a:schemeClr val="dk1"/>
              </a:buClr>
              <a:buSzPts val="1200"/>
              <a:buNone/>
              <a:defRPr sz="1200" b="1"/>
            </a:lvl4pPr>
            <a:lvl5pPr marL="2286000" lvl="4" indent="-228600" algn="l" rtl="0">
              <a:lnSpc>
                <a:spcPct val="90000"/>
              </a:lnSpc>
              <a:spcBef>
                <a:spcPts val="375"/>
              </a:spcBef>
              <a:spcAft>
                <a:spcPts val="0"/>
              </a:spcAft>
              <a:buClr>
                <a:schemeClr val="dk1"/>
              </a:buClr>
              <a:buSzPts val="1200"/>
              <a:buNone/>
              <a:defRPr sz="1200" b="1"/>
            </a:lvl5pPr>
            <a:lvl6pPr marL="2743200" lvl="5" indent="-228600" algn="l" rtl="0">
              <a:lnSpc>
                <a:spcPct val="90000"/>
              </a:lnSpc>
              <a:spcBef>
                <a:spcPts val="375"/>
              </a:spcBef>
              <a:spcAft>
                <a:spcPts val="0"/>
              </a:spcAft>
              <a:buClr>
                <a:schemeClr val="dk1"/>
              </a:buClr>
              <a:buSzPts val="1200"/>
              <a:buNone/>
              <a:defRPr sz="1200" b="1"/>
            </a:lvl6pPr>
            <a:lvl7pPr marL="3200400" lvl="6" indent="-228600" algn="l" rtl="0">
              <a:lnSpc>
                <a:spcPct val="90000"/>
              </a:lnSpc>
              <a:spcBef>
                <a:spcPts val="375"/>
              </a:spcBef>
              <a:spcAft>
                <a:spcPts val="0"/>
              </a:spcAft>
              <a:buClr>
                <a:schemeClr val="dk1"/>
              </a:buClr>
              <a:buSzPts val="1200"/>
              <a:buNone/>
              <a:defRPr sz="1200" b="1"/>
            </a:lvl7pPr>
            <a:lvl8pPr marL="3657600" lvl="7" indent="-228600" algn="l" rtl="0">
              <a:lnSpc>
                <a:spcPct val="90000"/>
              </a:lnSpc>
              <a:spcBef>
                <a:spcPts val="375"/>
              </a:spcBef>
              <a:spcAft>
                <a:spcPts val="0"/>
              </a:spcAft>
              <a:buClr>
                <a:schemeClr val="dk1"/>
              </a:buClr>
              <a:buSzPts val="1200"/>
              <a:buNone/>
              <a:defRPr sz="1200" b="1"/>
            </a:lvl8pPr>
            <a:lvl9pPr marL="4114800" lvl="8" indent="-228600" algn="l" rtl="0">
              <a:lnSpc>
                <a:spcPct val="90000"/>
              </a:lnSpc>
              <a:spcBef>
                <a:spcPts val="375"/>
              </a:spcBef>
              <a:spcAft>
                <a:spcPts val="0"/>
              </a:spcAft>
              <a:buClr>
                <a:schemeClr val="dk1"/>
              </a:buClr>
              <a:buSzPts val="1200"/>
              <a:buNone/>
              <a:defRPr sz="1200" b="1"/>
            </a:lvl9pPr>
          </a:lstStyle>
          <a:p>
            <a:endParaRPr/>
          </a:p>
        </p:txBody>
      </p:sp>
      <p:sp>
        <p:nvSpPr>
          <p:cNvPr id="41" name="Google Shape;41;p6"/>
          <p:cNvSpPr txBox="1">
            <a:spLocks noGrp="1"/>
          </p:cNvSpPr>
          <p:nvPr>
            <p:ph type="body" idx="4"/>
          </p:nvPr>
        </p:nvSpPr>
        <p:spPr>
          <a:xfrm>
            <a:off x="4629150" y="2505075"/>
            <a:ext cx="3887400" cy="3684600"/>
          </a:xfrm>
          <a:prstGeom prst="rect">
            <a:avLst/>
          </a:prstGeom>
          <a:noFill/>
          <a:ln>
            <a:noFill/>
          </a:ln>
        </p:spPr>
        <p:txBody>
          <a:bodyPr spcFirstLastPara="1" wrap="square" lIns="91425" tIns="45700" rIns="91425" bIns="45700" anchor="t" anchorCtr="0">
            <a:normAutofit/>
          </a:bodyPr>
          <a:lstStyle>
            <a:lvl1pPr marL="457200" lvl="0" indent="-342900" algn="l" rtl="0">
              <a:lnSpc>
                <a:spcPct val="90000"/>
              </a:lnSpc>
              <a:spcBef>
                <a:spcPts val="750"/>
              </a:spcBef>
              <a:spcAft>
                <a:spcPts val="0"/>
              </a:spcAft>
              <a:buClr>
                <a:schemeClr val="dk1"/>
              </a:buClr>
              <a:buSzPts val="1800"/>
              <a:buChar char="•"/>
              <a:defRPr/>
            </a:lvl1pPr>
            <a:lvl2pPr marL="914400" lvl="1" indent="-342900" algn="l" rtl="0">
              <a:lnSpc>
                <a:spcPct val="90000"/>
              </a:lnSpc>
              <a:spcBef>
                <a:spcPts val="375"/>
              </a:spcBef>
              <a:spcAft>
                <a:spcPts val="0"/>
              </a:spcAft>
              <a:buClr>
                <a:schemeClr val="dk1"/>
              </a:buClr>
              <a:buSzPts val="1800"/>
              <a:buChar char="•"/>
              <a:defRPr/>
            </a:lvl2pPr>
            <a:lvl3pPr marL="1371600" lvl="2" indent="-342900" algn="l" rtl="0">
              <a:lnSpc>
                <a:spcPct val="90000"/>
              </a:lnSpc>
              <a:spcBef>
                <a:spcPts val="375"/>
              </a:spcBef>
              <a:spcAft>
                <a:spcPts val="0"/>
              </a:spcAft>
              <a:buClr>
                <a:schemeClr val="dk1"/>
              </a:buClr>
              <a:buSzPts val="1800"/>
              <a:buChar char="•"/>
              <a:defRPr/>
            </a:lvl3pPr>
            <a:lvl4pPr marL="1828800" lvl="3" indent="-342900" algn="l" rtl="0">
              <a:lnSpc>
                <a:spcPct val="90000"/>
              </a:lnSpc>
              <a:spcBef>
                <a:spcPts val="375"/>
              </a:spcBef>
              <a:spcAft>
                <a:spcPts val="0"/>
              </a:spcAft>
              <a:buClr>
                <a:schemeClr val="dk1"/>
              </a:buClr>
              <a:buSzPts val="1800"/>
              <a:buChar char="•"/>
              <a:defRPr/>
            </a:lvl4pPr>
            <a:lvl5pPr marL="2286000" lvl="4" indent="-342900" algn="l" rtl="0">
              <a:lnSpc>
                <a:spcPct val="90000"/>
              </a:lnSpc>
              <a:spcBef>
                <a:spcPts val="375"/>
              </a:spcBef>
              <a:spcAft>
                <a:spcPts val="0"/>
              </a:spcAft>
              <a:buClr>
                <a:schemeClr val="dk1"/>
              </a:buClr>
              <a:buSzPts val="1800"/>
              <a:buChar char="•"/>
              <a:defRPr/>
            </a:lvl5pPr>
            <a:lvl6pPr marL="2743200" lvl="5" indent="-342900" algn="l" rtl="0">
              <a:lnSpc>
                <a:spcPct val="90000"/>
              </a:lnSpc>
              <a:spcBef>
                <a:spcPts val="375"/>
              </a:spcBef>
              <a:spcAft>
                <a:spcPts val="0"/>
              </a:spcAft>
              <a:buClr>
                <a:schemeClr val="dk1"/>
              </a:buClr>
              <a:buSzPts val="1800"/>
              <a:buChar char="•"/>
              <a:defRPr/>
            </a:lvl6pPr>
            <a:lvl7pPr marL="3200400" lvl="6" indent="-342900" algn="l" rtl="0">
              <a:lnSpc>
                <a:spcPct val="90000"/>
              </a:lnSpc>
              <a:spcBef>
                <a:spcPts val="375"/>
              </a:spcBef>
              <a:spcAft>
                <a:spcPts val="0"/>
              </a:spcAft>
              <a:buClr>
                <a:schemeClr val="dk1"/>
              </a:buClr>
              <a:buSzPts val="1800"/>
              <a:buChar char="•"/>
              <a:defRPr/>
            </a:lvl7pPr>
            <a:lvl8pPr marL="3657600" lvl="7" indent="-342900" algn="l" rtl="0">
              <a:lnSpc>
                <a:spcPct val="90000"/>
              </a:lnSpc>
              <a:spcBef>
                <a:spcPts val="375"/>
              </a:spcBef>
              <a:spcAft>
                <a:spcPts val="0"/>
              </a:spcAft>
              <a:buClr>
                <a:schemeClr val="dk1"/>
              </a:buClr>
              <a:buSzPts val="1800"/>
              <a:buChar char="•"/>
              <a:defRPr/>
            </a:lvl8pPr>
            <a:lvl9pPr marL="4114800" lvl="8" indent="-342900" algn="l" rtl="0">
              <a:lnSpc>
                <a:spcPct val="90000"/>
              </a:lnSpc>
              <a:spcBef>
                <a:spcPts val="375"/>
              </a:spcBef>
              <a:spcAft>
                <a:spcPts val="0"/>
              </a:spcAft>
              <a:buClr>
                <a:schemeClr val="dk1"/>
              </a:buClr>
              <a:buSzPts val="1800"/>
              <a:buChar char="•"/>
              <a:defRPr/>
            </a:lvl9pPr>
          </a:lstStyle>
          <a:p>
            <a:endParaRPr/>
          </a:p>
        </p:txBody>
      </p:sp>
      <p:sp>
        <p:nvSpPr>
          <p:cNvPr id="42" name="Google Shape;42;p6"/>
          <p:cNvSpPr txBox="1">
            <a:spLocks noGrp="1"/>
          </p:cNvSpPr>
          <p:nvPr>
            <p:ph type="dt" idx="10"/>
          </p:nvPr>
        </p:nvSpPr>
        <p:spPr>
          <a:xfrm>
            <a:off x="628650" y="6356351"/>
            <a:ext cx="20574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3" name="Google Shape;43;p6"/>
          <p:cNvSpPr txBox="1">
            <a:spLocks noGrp="1"/>
          </p:cNvSpPr>
          <p:nvPr>
            <p:ph type="ftr" idx="11"/>
          </p:nvPr>
        </p:nvSpPr>
        <p:spPr>
          <a:xfrm>
            <a:off x="3028950" y="6356351"/>
            <a:ext cx="30861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4" name="Google Shape;44;p6"/>
          <p:cNvSpPr txBox="1">
            <a:spLocks noGrp="1"/>
          </p:cNvSpPr>
          <p:nvPr>
            <p:ph type="sldNum" idx="12"/>
          </p:nvPr>
        </p:nvSpPr>
        <p:spPr>
          <a:xfrm>
            <a:off x="6457950" y="6356351"/>
            <a:ext cx="20574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628650" y="365126"/>
            <a:ext cx="7886700" cy="1325700"/>
          </a:xfrm>
          <a:prstGeom prst="rect">
            <a:avLst/>
          </a:prstGeom>
          <a:noFill/>
          <a:ln>
            <a:noFill/>
          </a:ln>
        </p:spPr>
        <p:txBody>
          <a:bodyPr spcFirstLastPara="1" wrap="square" lIns="91425" tIns="45700" rIns="91425" bIns="45700" anchor="ctr" anchorCtr="0">
            <a:normAutofit/>
          </a:bodyPr>
          <a:lstStyle>
            <a:lvl1pPr lvl="0" algn="l" rtl="0">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7" name="Google Shape;47;p7"/>
          <p:cNvSpPr txBox="1">
            <a:spLocks noGrp="1"/>
          </p:cNvSpPr>
          <p:nvPr>
            <p:ph type="dt" idx="10"/>
          </p:nvPr>
        </p:nvSpPr>
        <p:spPr>
          <a:xfrm>
            <a:off x="628650" y="6356351"/>
            <a:ext cx="20574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8" name="Google Shape;48;p7"/>
          <p:cNvSpPr txBox="1">
            <a:spLocks noGrp="1"/>
          </p:cNvSpPr>
          <p:nvPr>
            <p:ph type="ftr" idx="11"/>
          </p:nvPr>
        </p:nvSpPr>
        <p:spPr>
          <a:xfrm>
            <a:off x="3028950" y="6356351"/>
            <a:ext cx="30861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9" name="Google Shape;49;p7"/>
          <p:cNvSpPr txBox="1">
            <a:spLocks noGrp="1"/>
          </p:cNvSpPr>
          <p:nvPr>
            <p:ph type="sldNum" idx="12"/>
          </p:nvPr>
        </p:nvSpPr>
        <p:spPr>
          <a:xfrm>
            <a:off x="6457950" y="6356351"/>
            <a:ext cx="20574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8"/>
          <p:cNvSpPr txBox="1">
            <a:spLocks noGrp="1"/>
          </p:cNvSpPr>
          <p:nvPr>
            <p:ph type="dt" idx="10"/>
          </p:nvPr>
        </p:nvSpPr>
        <p:spPr>
          <a:xfrm>
            <a:off x="628650" y="6356351"/>
            <a:ext cx="20574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2" name="Google Shape;52;p8"/>
          <p:cNvSpPr txBox="1">
            <a:spLocks noGrp="1"/>
          </p:cNvSpPr>
          <p:nvPr>
            <p:ph type="ftr" idx="11"/>
          </p:nvPr>
        </p:nvSpPr>
        <p:spPr>
          <a:xfrm>
            <a:off x="3028950" y="6356351"/>
            <a:ext cx="30861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3" name="Google Shape;53;p8"/>
          <p:cNvSpPr txBox="1">
            <a:spLocks noGrp="1"/>
          </p:cNvSpPr>
          <p:nvPr>
            <p:ph type="sldNum" idx="12"/>
          </p:nvPr>
        </p:nvSpPr>
        <p:spPr>
          <a:xfrm>
            <a:off x="6457950" y="6356351"/>
            <a:ext cx="20574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9"/>
          <p:cNvSpPr txBox="1">
            <a:spLocks noGrp="1"/>
          </p:cNvSpPr>
          <p:nvPr>
            <p:ph type="title"/>
          </p:nvPr>
        </p:nvSpPr>
        <p:spPr>
          <a:xfrm>
            <a:off x="629841" y="457200"/>
            <a:ext cx="2949300" cy="1600200"/>
          </a:xfrm>
          <a:prstGeom prst="rect">
            <a:avLst/>
          </a:prstGeom>
          <a:noFill/>
          <a:ln>
            <a:noFill/>
          </a:ln>
        </p:spPr>
        <p:txBody>
          <a:bodyPr spcFirstLastPara="1" wrap="square" lIns="91425" tIns="45700" rIns="91425" bIns="45700" anchor="b" anchorCtr="0">
            <a:normAutofit/>
          </a:bodyPr>
          <a:lstStyle>
            <a:lvl1pPr lvl="0" algn="l" rtl="0">
              <a:lnSpc>
                <a:spcPct val="90000"/>
              </a:lnSpc>
              <a:spcBef>
                <a:spcPts val="0"/>
              </a:spcBef>
              <a:spcAft>
                <a:spcPts val="0"/>
              </a:spcAft>
              <a:buClr>
                <a:schemeClr val="dk1"/>
              </a:buClr>
              <a:buSzPts val="2400"/>
              <a:buFont typeface="Play"/>
              <a:buNone/>
              <a:defRPr sz="2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6" name="Google Shape;56;p9"/>
          <p:cNvSpPr txBox="1">
            <a:spLocks noGrp="1"/>
          </p:cNvSpPr>
          <p:nvPr>
            <p:ph type="body" idx="1"/>
          </p:nvPr>
        </p:nvSpPr>
        <p:spPr>
          <a:xfrm>
            <a:off x="3887391" y="987426"/>
            <a:ext cx="4629300" cy="4873500"/>
          </a:xfrm>
          <a:prstGeom prst="rect">
            <a:avLst/>
          </a:prstGeom>
          <a:noFill/>
          <a:ln>
            <a:noFill/>
          </a:ln>
        </p:spPr>
        <p:txBody>
          <a:bodyPr spcFirstLastPara="1" wrap="square" lIns="91425" tIns="45700" rIns="91425" bIns="45700" anchor="t" anchorCtr="0">
            <a:normAutofit/>
          </a:bodyPr>
          <a:lstStyle>
            <a:lvl1pPr marL="457200" lvl="0" indent="-381000" algn="l" rtl="0">
              <a:lnSpc>
                <a:spcPct val="90000"/>
              </a:lnSpc>
              <a:spcBef>
                <a:spcPts val="750"/>
              </a:spcBef>
              <a:spcAft>
                <a:spcPts val="0"/>
              </a:spcAft>
              <a:buClr>
                <a:schemeClr val="dk1"/>
              </a:buClr>
              <a:buSzPts val="2400"/>
              <a:buChar char="•"/>
              <a:defRPr sz="2400"/>
            </a:lvl1pPr>
            <a:lvl2pPr marL="914400" lvl="1" indent="-361950" algn="l" rtl="0">
              <a:lnSpc>
                <a:spcPct val="90000"/>
              </a:lnSpc>
              <a:spcBef>
                <a:spcPts val="375"/>
              </a:spcBef>
              <a:spcAft>
                <a:spcPts val="0"/>
              </a:spcAft>
              <a:buClr>
                <a:schemeClr val="dk1"/>
              </a:buClr>
              <a:buSzPts val="2100"/>
              <a:buChar char="•"/>
              <a:defRPr sz="2100"/>
            </a:lvl2pPr>
            <a:lvl3pPr marL="1371600" lvl="2" indent="-342900" algn="l" rtl="0">
              <a:lnSpc>
                <a:spcPct val="90000"/>
              </a:lnSpc>
              <a:spcBef>
                <a:spcPts val="375"/>
              </a:spcBef>
              <a:spcAft>
                <a:spcPts val="0"/>
              </a:spcAft>
              <a:buClr>
                <a:schemeClr val="dk1"/>
              </a:buClr>
              <a:buSzPts val="1800"/>
              <a:buChar char="•"/>
              <a:defRPr sz="1800"/>
            </a:lvl3pPr>
            <a:lvl4pPr marL="1828800" lvl="3" indent="-323850" algn="l" rtl="0">
              <a:lnSpc>
                <a:spcPct val="90000"/>
              </a:lnSpc>
              <a:spcBef>
                <a:spcPts val="375"/>
              </a:spcBef>
              <a:spcAft>
                <a:spcPts val="0"/>
              </a:spcAft>
              <a:buClr>
                <a:schemeClr val="dk1"/>
              </a:buClr>
              <a:buSzPts val="1500"/>
              <a:buChar char="•"/>
              <a:defRPr sz="1500"/>
            </a:lvl4pPr>
            <a:lvl5pPr marL="2286000" lvl="4" indent="-323850" algn="l" rtl="0">
              <a:lnSpc>
                <a:spcPct val="90000"/>
              </a:lnSpc>
              <a:spcBef>
                <a:spcPts val="375"/>
              </a:spcBef>
              <a:spcAft>
                <a:spcPts val="0"/>
              </a:spcAft>
              <a:buClr>
                <a:schemeClr val="dk1"/>
              </a:buClr>
              <a:buSzPts val="1500"/>
              <a:buChar char="•"/>
              <a:defRPr sz="1500"/>
            </a:lvl5pPr>
            <a:lvl6pPr marL="2743200" lvl="5" indent="-323850" algn="l" rtl="0">
              <a:lnSpc>
                <a:spcPct val="90000"/>
              </a:lnSpc>
              <a:spcBef>
                <a:spcPts val="375"/>
              </a:spcBef>
              <a:spcAft>
                <a:spcPts val="0"/>
              </a:spcAft>
              <a:buClr>
                <a:schemeClr val="dk1"/>
              </a:buClr>
              <a:buSzPts val="1500"/>
              <a:buChar char="•"/>
              <a:defRPr sz="1500"/>
            </a:lvl6pPr>
            <a:lvl7pPr marL="3200400" lvl="6" indent="-323850" algn="l" rtl="0">
              <a:lnSpc>
                <a:spcPct val="90000"/>
              </a:lnSpc>
              <a:spcBef>
                <a:spcPts val="375"/>
              </a:spcBef>
              <a:spcAft>
                <a:spcPts val="0"/>
              </a:spcAft>
              <a:buClr>
                <a:schemeClr val="dk1"/>
              </a:buClr>
              <a:buSzPts val="1500"/>
              <a:buChar char="•"/>
              <a:defRPr sz="1500"/>
            </a:lvl7pPr>
            <a:lvl8pPr marL="3657600" lvl="7" indent="-323850" algn="l" rtl="0">
              <a:lnSpc>
                <a:spcPct val="90000"/>
              </a:lnSpc>
              <a:spcBef>
                <a:spcPts val="375"/>
              </a:spcBef>
              <a:spcAft>
                <a:spcPts val="0"/>
              </a:spcAft>
              <a:buClr>
                <a:schemeClr val="dk1"/>
              </a:buClr>
              <a:buSzPts val="1500"/>
              <a:buChar char="•"/>
              <a:defRPr sz="1500"/>
            </a:lvl8pPr>
            <a:lvl9pPr marL="4114800" lvl="8" indent="-323850" algn="l" rtl="0">
              <a:lnSpc>
                <a:spcPct val="90000"/>
              </a:lnSpc>
              <a:spcBef>
                <a:spcPts val="375"/>
              </a:spcBef>
              <a:spcAft>
                <a:spcPts val="0"/>
              </a:spcAft>
              <a:buClr>
                <a:schemeClr val="dk1"/>
              </a:buClr>
              <a:buSzPts val="1500"/>
              <a:buChar char="•"/>
              <a:defRPr sz="1500"/>
            </a:lvl9pPr>
          </a:lstStyle>
          <a:p>
            <a:endParaRPr/>
          </a:p>
        </p:txBody>
      </p:sp>
      <p:sp>
        <p:nvSpPr>
          <p:cNvPr id="57" name="Google Shape;57;p9"/>
          <p:cNvSpPr txBox="1">
            <a:spLocks noGrp="1"/>
          </p:cNvSpPr>
          <p:nvPr>
            <p:ph type="body" idx="2"/>
          </p:nvPr>
        </p:nvSpPr>
        <p:spPr>
          <a:xfrm>
            <a:off x="629841" y="2057400"/>
            <a:ext cx="2949300" cy="3811500"/>
          </a:xfrm>
          <a:prstGeom prst="rect">
            <a:avLst/>
          </a:prstGeom>
          <a:noFill/>
          <a:ln>
            <a:noFill/>
          </a:ln>
        </p:spPr>
        <p:txBody>
          <a:bodyPr spcFirstLastPara="1" wrap="square" lIns="91425" tIns="45700" rIns="91425" bIns="45700" anchor="t" anchorCtr="0">
            <a:normAutofit/>
          </a:bodyPr>
          <a:lstStyle>
            <a:lvl1pPr marL="457200" lvl="0" indent="-228600" algn="l" rtl="0">
              <a:lnSpc>
                <a:spcPct val="90000"/>
              </a:lnSpc>
              <a:spcBef>
                <a:spcPts val="750"/>
              </a:spcBef>
              <a:spcAft>
                <a:spcPts val="0"/>
              </a:spcAft>
              <a:buClr>
                <a:schemeClr val="dk1"/>
              </a:buClr>
              <a:buSzPts val="1200"/>
              <a:buNone/>
              <a:defRPr sz="1200"/>
            </a:lvl1pPr>
            <a:lvl2pPr marL="914400" lvl="1" indent="-228600" algn="l" rtl="0">
              <a:lnSpc>
                <a:spcPct val="90000"/>
              </a:lnSpc>
              <a:spcBef>
                <a:spcPts val="375"/>
              </a:spcBef>
              <a:spcAft>
                <a:spcPts val="0"/>
              </a:spcAft>
              <a:buClr>
                <a:schemeClr val="dk1"/>
              </a:buClr>
              <a:buSzPts val="1050"/>
              <a:buNone/>
              <a:defRPr sz="1050"/>
            </a:lvl2pPr>
            <a:lvl3pPr marL="1371600" lvl="2" indent="-228600" algn="l" rtl="0">
              <a:lnSpc>
                <a:spcPct val="90000"/>
              </a:lnSpc>
              <a:spcBef>
                <a:spcPts val="375"/>
              </a:spcBef>
              <a:spcAft>
                <a:spcPts val="0"/>
              </a:spcAft>
              <a:buClr>
                <a:schemeClr val="dk1"/>
              </a:buClr>
              <a:buSzPts val="900"/>
              <a:buNone/>
              <a:defRPr sz="900"/>
            </a:lvl3pPr>
            <a:lvl4pPr marL="1828800" lvl="3" indent="-228600" algn="l" rtl="0">
              <a:lnSpc>
                <a:spcPct val="90000"/>
              </a:lnSpc>
              <a:spcBef>
                <a:spcPts val="375"/>
              </a:spcBef>
              <a:spcAft>
                <a:spcPts val="0"/>
              </a:spcAft>
              <a:buClr>
                <a:schemeClr val="dk1"/>
              </a:buClr>
              <a:buSzPts val="750"/>
              <a:buNone/>
              <a:defRPr sz="750"/>
            </a:lvl4pPr>
            <a:lvl5pPr marL="2286000" lvl="4" indent="-228600" algn="l" rtl="0">
              <a:lnSpc>
                <a:spcPct val="90000"/>
              </a:lnSpc>
              <a:spcBef>
                <a:spcPts val="375"/>
              </a:spcBef>
              <a:spcAft>
                <a:spcPts val="0"/>
              </a:spcAft>
              <a:buClr>
                <a:schemeClr val="dk1"/>
              </a:buClr>
              <a:buSzPts val="750"/>
              <a:buNone/>
              <a:defRPr sz="750"/>
            </a:lvl5pPr>
            <a:lvl6pPr marL="2743200" lvl="5" indent="-228600" algn="l" rtl="0">
              <a:lnSpc>
                <a:spcPct val="90000"/>
              </a:lnSpc>
              <a:spcBef>
                <a:spcPts val="375"/>
              </a:spcBef>
              <a:spcAft>
                <a:spcPts val="0"/>
              </a:spcAft>
              <a:buClr>
                <a:schemeClr val="dk1"/>
              </a:buClr>
              <a:buSzPts val="750"/>
              <a:buNone/>
              <a:defRPr sz="750"/>
            </a:lvl6pPr>
            <a:lvl7pPr marL="3200400" lvl="6" indent="-228600" algn="l" rtl="0">
              <a:lnSpc>
                <a:spcPct val="90000"/>
              </a:lnSpc>
              <a:spcBef>
                <a:spcPts val="375"/>
              </a:spcBef>
              <a:spcAft>
                <a:spcPts val="0"/>
              </a:spcAft>
              <a:buClr>
                <a:schemeClr val="dk1"/>
              </a:buClr>
              <a:buSzPts val="750"/>
              <a:buNone/>
              <a:defRPr sz="750"/>
            </a:lvl7pPr>
            <a:lvl8pPr marL="3657600" lvl="7" indent="-228600" algn="l" rtl="0">
              <a:lnSpc>
                <a:spcPct val="90000"/>
              </a:lnSpc>
              <a:spcBef>
                <a:spcPts val="375"/>
              </a:spcBef>
              <a:spcAft>
                <a:spcPts val="0"/>
              </a:spcAft>
              <a:buClr>
                <a:schemeClr val="dk1"/>
              </a:buClr>
              <a:buSzPts val="750"/>
              <a:buNone/>
              <a:defRPr sz="750"/>
            </a:lvl8pPr>
            <a:lvl9pPr marL="4114800" lvl="8" indent="-228600" algn="l" rtl="0">
              <a:lnSpc>
                <a:spcPct val="90000"/>
              </a:lnSpc>
              <a:spcBef>
                <a:spcPts val="375"/>
              </a:spcBef>
              <a:spcAft>
                <a:spcPts val="0"/>
              </a:spcAft>
              <a:buClr>
                <a:schemeClr val="dk1"/>
              </a:buClr>
              <a:buSzPts val="750"/>
              <a:buNone/>
              <a:defRPr sz="750"/>
            </a:lvl9pPr>
          </a:lstStyle>
          <a:p>
            <a:endParaRPr/>
          </a:p>
        </p:txBody>
      </p:sp>
      <p:sp>
        <p:nvSpPr>
          <p:cNvPr id="58" name="Google Shape;58;p9"/>
          <p:cNvSpPr txBox="1">
            <a:spLocks noGrp="1"/>
          </p:cNvSpPr>
          <p:nvPr>
            <p:ph type="dt" idx="10"/>
          </p:nvPr>
        </p:nvSpPr>
        <p:spPr>
          <a:xfrm>
            <a:off x="628650" y="6356351"/>
            <a:ext cx="20574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9" name="Google Shape;59;p9"/>
          <p:cNvSpPr txBox="1">
            <a:spLocks noGrp="1"/>
          </p:cNvSpPr>
          <p:nvPr>
            <p:ph type="ftr" idx="11"/>
          </p:nvPr>
        </p:nvSpPr>
        <p:spPr>
          <a:xfrm>
            <a:off x="3028950" y="6356351"/>
            <a:ext cx="30861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0" name="Google Shape;60;p9"/>
          <p:cNvSpPr txBox="1">
            <a:spLocks noGrp="1"/>
          </p:cNvSpPr>
          <p:nvPr>
            <p:ph type="sldNum" idx="12"/>
          </p:nvPr>
        </p:nvSpPr>
        <p:spPr>
          <a:xfrm>
            <a:off x="6457950" y="6356351"/>
            <a:ext cx="20574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629841" y="457200"/>
            <a:ext cx="2949300" cy="1600200"/>
          </a:xfrm>
          <a:prstGeom prst="rect">
            <a:avLst/>
          </a:prstGeom>
          <a:noFill/>
          <a:ln>
            <a:noFill/>
          </a:ln>
        </p:spPr>
        <p:txBody>
          <a:bodyPr spcFirstLastPara="1" wrap="square" lIns="91425" tIns="45700" rIns="91425" bIns="45700" anchor="b" anchorCtr="0">
            <a:normAutofit/>
          </a:bodyPr>
          <a:lstStyle>
            <a:lvl1pPr lvl="0" algn="l" rtl="0">
              <a:lnSpc>
                <a:spcPct val="90000"/>
              </a:lnSpc>
              <a:spcBef>
                <a:spcPts val="0"/>
              </a:spcBef>
              <a:spcAft>
                <a:spcPts val="0"/>
              </a:spcAft>
              <a:buClr>
                <a:schemeClr val="dk1"/>
              </a:buClr>
              <a:buSzPts val="2400"/>
              <a:buFont typeface="Play"/>
              <a:buNone/>
              <a:defRPr sz="2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3" name="Google Shape;63;p10"/>
          <p:cNvSpPr>
            <a:spLocks noGrp="1"/>
          </p:cNvSpPr>
          <p:nvPr>
            <p:ph type="pic" idx="2"/>
          </p:nvPr>
        </p:nvSpPr>
        <p:spPr>
          <a:xfrm>
            <a:off x="3887391" y="987426"/>
            <a:ext cx="4629300" cy="4873500"/>
          </a:xfrm>
          <a:prstGeom prst="rect">
            <a:avLst/>
          </a:prstGeom>
          <a:noFill/>
          <a:ln>
            <a:noFill/>
          </a:ln>
        </p:spPr>
      </p:sp>
      <p:sp>
        <p:nvSpPr>
          <p:cNvPr id="64" name="Google Shape;64;p10"/>
          <p:cNvSpPr txBox="1">
            <a:spLocks noGrp="1"/>
          </p:cNvSpPr>
          <p:nvPr>
            <p:ph type="body" idx="1"/>
          </p:nvPr>
        </p:nvSpPr>
        <p:spPr>
          <a:xfrm>
            <a:off x="629841" y="2057400"/>
            <a:ext cx="2949300" cy="3811500"/>
          </a:xfrm>
          <a:prstGeom prst="rect">
            <a:avLst/>
          </a:prstGeom>
          <a:noFill/>
          <a:ln>
            <a:noFill/>
          </a:ln>
        </p:spPr>
        <p:txBody>
          <a:bodyPr spcFirstLastPara="1" wrap="square" lIns="91425" tIns="45700" rIns="91425" bIns="45700" anchor="t" anchorCtr="0">
            <a:normAutofit/>
          </a:bodyPr>
          <a:lstStyle>
            <a:lvl1pPr marL="457200" lvl="0" indent="-228600" algn="l" rtl="0">
              <a:lnSpc>
                <a:spcPct val="90000"/>
              </a:lnSpc>
              <a:spcBef>
                <a:spcPts val="750"/>
              </a:spcBef>
              <a:spcAft>
                <a:spcPts val="0"/>
              </a:spcAft>
              <a:buClr>
                <a:schemeClr val="dk1"/>
              </a:buClr>
              <a:buSzPts val="1200"/>
              <a:buNone/>
              <a:defRPr sz="1200"/>
            </a:lvl1pPr>
            <a:lvl2pPr marL="914400" lvl="1" indent="-228600" algn="l" rtl="0">
              <a:lnSpc>
                <a:spcPct val="90000"/>
              </a:lnSpc>
              <a:spcBef>
                <a:spcPts val="375"/>
              </a:spcBef>
              <a:spcAft>
                <a:spcPts val="0"/>
              </a:spcAft>
              <a:buClr>
                <a:schemeClr val="dk1"/>
              </a:buClr>
              <a:buSzPts val="1050"/>
              <a:buNone/>
              <a:defRPr sz="1050"/>
            </a:lvl2pPr>
            <a:lvl3pPr marL="1371600" lvl="2" indent="-228600" algn="l" rtl="0">
              <a:lnSpc>
                <a:spcPct val="90000"/>
              </a:lnSpc>
              <a:spcBef>
                <a:spcPts val="375"/>
              </a:spcBef>
              <a:spcAft>
                <a:spcPts val="0"/>
              </a:spcAft>
              <a:buClr>
                <a:schemeClr val="dk1"/>
              </a:buClr>
              <a:buSzPts val="900"/>
              <a:buNone/>
              <a:defRPr sz="900"/>
            </a:lvl3pPr>
            <a:lvl4pPr marL="1828800" lvl="3" indent="-228600" algn="l" rtl="0">
              <a:lnSpc>
                <a:spcPct val="90000"/>
              </a:lnSpc>
              <a:spcBef>
                <a:spcPts val="375"/>
              </a:spcBef>
              <a:spcAft>
                <a:spcPts val="0"/>
              </a:spcAft>
              <a:buClr>
                <a:schemeClr val="dk1"/>
              </a:buClr>
              <a:buSzPts val="750"/>
              <a:buNone/>
              <a:defRPr sz="750"/>
            </a:lvl4pPr>
            <a:lvl5pPr marL="2286000" lvl="4" indent="-228600" algn="l" rtl="0">
              <a:lnSpc>
                <a:spcPct val="90000"/>
              </a:lnSpc>
              <a:spcBef>
                <a:spcPts val="375"/>
              </a:spcBef>
              <a:spcAft>
                <a:spcPts val="0"/>
              </a:spcAft>
              <a:buClr>
                <a:schemeClr val="dk1"/>
              </a:buClr>
              <a:buSzPts val="750"/>
              <a:buNone/>
              <a:defRPr sz="750"/>
            </a:lvl5pPr>
            <a:lvl6pPr marL="2743200" lvl="5" indent="-228600" algn="l" rtl="0">
              <a:lnSpc>
                <a:spcPct val="90000"/>
              </a:lnSpc>
              <a:spcBef>
                <a:spcPts val="375"/>
              </a:spcBef>
              <a:spcAft>
                <a:spcPts val="0"/>
              </a:spcAft>
              <a:buClr>
                <a:schemeClr val="dk1"/>
              </a:buClr>
              <a:buSzPts val="750"/>
              <a:buNone/>
              <a:defRPr sz="750"/>
            </a:lvl6pPr>
            <a:lvl7pPr marL="3200400" lvl="6" indent="-228600" algn="l" rtl="0">
              <a:lnSpc>
                <a:spcPct val="90000"/>
              </a:lnSpc>
              <a:spcBef>
                <a:spcPts val="375"/>
              </a:spcBef>
              <a:spcAft>
                <a:spcPts val="0"/>
              </a:spcAft>
              <a:buClr>
                <a:schemeClr val="dk1"/>
              </a:buClr>
              <a:buSzPts val="750"/>
              <a:buNone/>
              <a:defRPr sz="750"/>
            </a:lvl7pPr>
            <a:lvl8pPr marL="3657600" lvl="7" indent="-228600" algn="l" rtl="0">
              <a:lnSpc>
                <a:spcPct val="90000"/>
              </a:lnSpc>
              <a:spcBef>
                <a:spcPts val="375"/>
              </a:spcBef>
              <a:spcAft>
                <a:spcPts val="0"/>
              </a:spcAft>
              <a:buClr>
                <a:schemeClr val="dk1"/>
              </a:buClr>
              <a:buSzPts val="750"/>
              <a:buNone/>
              <a:defRPr sz="750"/>
            </a:lvl8pPr>
            <a:lvl9pPr marL="4114800" lvl="8" indent="-228600" algn="l" rtl="0">
              <a:lnSpc>
                <a:spcPct val="90000"/>
              </a:lnSpc>
              <a:spcBef>
                <a:spcPts val="375"/>
              </a:spcBef>
              <a:spcAft>
                <a:spcPts val="0"/>
              </a:spcAft>
              <a:buClr>
                <a:schemeClr val="dk1"/>
              </a:buClr>
              <a:buSzPts val="750"/>
              <a:buNone/>
              <a:defRPr sz="750"/>
            </a:lvl9pPr>
          </a:lstStyle>
          <a:p>
            <a:endParaRPr/>
          </a:p>
        </p:txBody>
      </p:sp>
      <p:sp>
        <p:nvSpPr>
          <p:cNvPr id="65" name="Google Shape;65;p10"/>
          <p:cNvSpPr txBox="1">
            <a:spLocks noGrp="1"/>
          </p:cNvSpPr>
          <p:nvPr>
            <p:ph type="dt" idx="10"/>
          </p:nvPr>
        </p:nvSpPr>
        <p:spPr>
          <a:xfrm>
            <a:off x="628650" y="6356351"/>
            <a:ext cx="20574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6" name="Google Shape;66;p10"/>
          <p:cNvSpPr txBox="1">
            <a:spLocks noGrp="1"/>
          </p:cNvSpPr>
          <p:nvPr>
            <p:ph type="ftr" idx="11"/>
          </p:nvPr>
        </p:nvSpPr>
        <p:spPr>
          <a:xfrm>
            <a:off x="3028950" y="6356351"/>
            <a:ext cx="30861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7" name="Google Shape;67;p10"/>
          <p:cNvSpPr txBox="1">
            <a:spLocks noGrp="1"/>
          </p:cNvSpPr>
          <p:nvPr>
            <p:ph type="sldNum" idx="12"/>
          </p:nvPr>
        </p:nvSpPr>
        <p:spPr>
          <a:xfrm>
            <a:off x="6457950" y="6356351"/>
            <a:ext cx="20574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28650" y="365126"/>
            <a:ext cx="7886700" cy="1325700"/>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3300"/>
              <a:buFont typeface="Play"/>
              <a:buNone/>
              <a:defRPr sz="3300" b="0" i="0" u="none" strike="noStrike" cap="none">
                <a:solidFill>
                  <a:schemeClr val="dk1"/>
                </a:solidFill>
                <a:latin typeface="Play"/>
                <a:ea typeface="Play"/>
                <a:cs typeface="Play"/>
                <a:sym typeface="Play"/>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628650" y="1825625"/>
            <a:ext cx="7886700" cy="4351200"/>
          </a:xfrm>
          <a:prstGeom prst="rect">
            <a:avLst/>
          </a:prstGeom>
          <a:noFill/>
          <a:ln>
            <a:noFill/>
          </a:ln>
        </p:spPr>
        <p:txBody>
          <a:bodyPr spcFirstLastPara="1" wrap="square" lIns="91425" tIns="45700" rIns="91425" bIns="45700" anchor="t" anchorCtr="0">
            <a:normAutofit/>
          </a:bodyPr>
          <a:lstStyle>
            <a:lvl1pPr marL="457200" marR="0" lvl="0" indent="-361950" algn="l" rtl="0">
              <a:lnSpc>
                <a:spcPct val="90000"/>
              </a:lnSpc>
              <a:spcBef>
                <a:spcPts val="750"/>
              </a:spcBef>
              <a:spcAft>
                <a:spcPts val="0"/>
              </a:spcAft>
              <a:buClr>
                <a:schemeClr val="dk1"/>
              </a:buClr>
              <a:buSzPts val="2100"/>
              <a:buFont typeface="Arial"/>
              <a:buChar char="•"/>
              <a:defRPr sz="2100" b="0" i="0" u="none" strike="noStrike" cap="none">
                <a:solidFill>
                  <a:schemeClr val="dk1"/>
                </a:solidFill>
                <a:latin typeface="Arial"/>
                <a:ea typeface="Arial"/>
                <a:cs typeface="Arial"/>
                <a:sym typeface="Arial"/>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9pPr>
          </a:lstStyle>
          <a:p>
            <a:endParaRPr/>
          </a:p>
        </p:txBody>
      </p:sp>
      <p:sp>
        <p:nvSpPr>
          <p:cNvPr id="8" name="Google Shape;8;p1"/>
          <p:cNvSpPr txBox="1">
            <a:spLocks noGrp="1"/>
          </p:cNvSpPr>
          <p:nvPr>
            <p:ph type="dt" idx="10"/>
          </p:nvPr>
        </p:nvSpPr>
        <p:spPr>
          <a:xfrm>
            <a:off x="628650" y="6356351"/>
            <a:ext cx="2057400" cy="3651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rgbClr val="757575"/>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9" name="Google Shape;9;p1"/>
          <p:cNvSpPr txBox="1">
            <a:spLocks noGrp="1"/>
          </p:cNvSpPr>
          <p:nvPr>
            <p:ph type="ftr" idx="11"/>
          </p:nvPr>
        </p:nvSpPr>
        <p:spPr>
          <a:xfrm>
            <a:off x="3028950" y="6356351"/>
            <a:ext cx="3086100" cy="3651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900" b="0" i="0" u="none" strike="noStrike" cap="none">
                <a:solidFill>
                  <a:srgbClr val="757575"/>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0" name="Google Shape;10;p1"/>
          <p:cNvSpPr txBox="1">
            <a:spLocks noGrp="1"/>
          </p:cNvSpPr>
          <p:nvPr>
            <p:ph type="sldNum" idx="12"/>
          </p:nvPr>
        </p:nvSpPr>
        <p:spPr>
          <a:xfrm>
            <a:off x="6457950" y="6356351"/>
            <a:ext cx="20574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rgbClr val="757575"/>
                </a:solidFill>
                <a:latin typeface="Arial"/>
                <a:ea typeface="Arial"/>
                <a:cs typeface="Arial"/>
                <a:sym typeface="Arial"/>
              </a:defRPr>
            </a:lvl1pPr>
            <a:lvl2pPr marL="0" marR="0" lvl="1" indent="0" algn="r" rtl="0">
              <a:spcBef>
                <a:spcPts val="0"/>
              </a:spcBef>
              <a:buNone/>
              <a:defRPr sz="900" b="0" i="0" u="none" strike="noStrike" cap="none">
                <a:solidFill>
                  <a:srgbClr val="757575"/>
                </a:solidFill>
                <a:latin typeface="Arial"/>
                <a:ea typeface="Arial"/>
                <a:cs typeface="Arial"/>
                <a:sym typeface="Arial"/>
              </a:defRPr>
            </a:lvl2pPr>
            <a:lvl3pPr marL="0" marR="0" lvl="2" indent="0" algn="r" rtl="0">
              <a:spcBef>
                <a:spcPts val="0"/>
              </a:spcBef>
              <a:buNone/>
              <a:defRPr sz="900" b="0" i="0" u="none" strike="noStrike" cap="none">
                <a:solidFill>
                  <a:srgbClr val="757575"/>
                </a:solidFill>
                <a:latin typeface="Arial"/>
                <a:ea typeface="Arial"/>
                <a:cs typeface="Arial"/>
                <a:sym typeface="Arial"/>
              </a:defRPr>
            </a:lvl3pPr>
            <a:lvl4pPr marL="0" marR="0" lvl="3" indent="0" algn="r" rtl="0">
              <a:spcBef>
                <a:spcPts val="0"/>
              </a:spcBef>
              <a:buNone/>
              <a:defRPr sz="900" b="0" i="0" u="none" strike="noStrike" cap="none">
                <a:solidFill>
                  <a:srgbClr val="757575"/>
                </a:solidFill>
                <a:latin typeface="Arial"/>
                <a:ea typeface="Arial"/>
                <a:cs typeface="Arial"/>
                <a:sym typeface="Arial"/>
              </a:defRPr>
            </a:lvl4pPr>
            <a:lvl5pPr marL="0" marR="0" lvl="4" indent="0" algn="r" rtl="0">
              <a:spcBef>
                <a:spcPts val="0"/>
              </a:spcBef>
              <a:buNone/>
              <a:defRPr sz="900" b="0" i="0" u="none" strike="noStrike" cap="none">
                <a:solidFill>
                  <a:srgbClr val="757575"/>
                </a:solidFill>
                <a:latin typeface="Arial"/>
                <a:ea typeface="Arial"/>
                <a:cs typeface="Arial"/>
                <a:sym typeface="Arial"/>
              </a:defRPr>
            </a:lvl5pPr>
            <a:lvl6pPr marL="0" marR="0" lvl="5" indent="0" algn="r" rtl="0">
              <a:spcBef>
                <a:spcPts val="0"/>
              </a:spcBef>
              <a:buNone/>
              <a:defRPr sz="900" b="0" i="0" u="none" strike="noStrike" cap="none">
                <a:solidFill>
                  <a:srgbClr val="757575"/>
                </a:solidFill>
                <a:latin typeface="Arial"/>
                <a:ea typeface="Arial"/>
                <a:cs typeface="Arial"/>
                <a:sym typeface="Arial"/>
              </a:defRPr>
            </a:lvl6pPr>
            <a:lvl7pPr marL="0" marR="0" lvl="6" indent="0" algn="r" rtl="0">
              <a:spcBef>
                <a:spcPts val="0"/>
              </a:spcBef>
              <a:buNone/>
              <a:defRPr sz="900" b="0" i="0" u="none" strike="noStrike" cap="none">
                <a:solidFill>
                  <a:srgbClr val="757575"/>
                </a:solidFill>
                <a:latin typeface="Arial"/>
                <a:ea typeface="Arial"/>
                <a:cs typeface="Arial"/>
                <a:sym typeface="Arial"/>
              </a:defRPr>
            </a:lvl7pPr>
            <a:lvl8pPr marL="0" marR="0" lvl="7" indent="0" algn="r" rtl="0">
              <a:spcBef>
                <a:spcPts val="0"/>
              </a:spcBef>
              <a:buNone/>
              <a:defRPr sz="900" b="0" i="0" u="none" strike="noStrike" cap="none">
                <a:solidFill>
                  <a:srgbClr val="757575"/>
                </a:solidFill>
                <a:latin typeface="Arial"/>
                <a:ea typeface="Arial"/>
                <a:cs typeface="Arial"/>
                <a:sym typeface="Arial"/>
              </a:defRPr>
            </a:lvl8pPr>
            <a:lvl9pPr marL="0" marR="0" lvl="8" indent="0" algn="r" rtl="0">
              <a:spcBef>
                <a:spcPts val="0"/>
              </a:spcBef>
              <a:buNone/>
              <a:defRPr sz="900" b="0" i="0" u="none" strike="noStrike" cap="none">
                <a:solidFill>
                  <a:srgbClr val="757575"/>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xmlns:mc="http://schemas.openxmlformats.org/markup-compatibility/2006" xmlns:p14="http://schemas.microsoft.com/office/powerpoint/2010/main">
    <mc:Choice Requires="p14">
      <p:transition p14:dur="0">
        <p:split orient="vert"/>
      </p:transition>
    </mc:Choice>
    <mc:Fallback xmlns="">
      <p:transition>
        <p:split orient="vert"/>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jpg"/><Relationship Id="rId4" Type="http://schemas.openxmlformats.org/officeDocument/2006/relationships/image" Target="../media/image3.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jpg"/><Relationship Id="rId4" Type="http://schemas.openxmlformats.org/officeDocument/2006/relationships/image" Target="../media/image3.jpeg"/></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jpg"/><Relationship Id="rId4" Type="http://schemas.openxmlformats.org/officeDocument/2006/relationships/image" Target="../media/image3.jpeg"/></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9.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2.jpg"/><Relationship Id="rId7"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1" name="Shape 481"/>
        <p:cNvGrpSpPr/>
        <p:nvPr/>
      </p:nvGrpSpPr>
      <p:grpSpPr>
        <a:xfrm>
          <a:off x="0" y="0"/>
          <a:ext cx="0" cy="0"/>
          <a:chOff x="0" y="0"/>
          <a:chExt cx="0" cy="0"/>
        </a:xfrm>
      </p:grpSpPr>
      <p:sp>
        <p:nvSpPr>
          <p:cNvPr id="482" name="Google Shape;482;p1"/>
          <p:cNvSpPr txBox="1"/>
          <p:nvPr/>
        </p:nvSpPr>
        <p:spPr>
          <a:xfrm>
            <a:off x="685800" y="2274632"/>
            <a:ext cx="7772400" cy="1819200"/>
          </a:xfrm>
          <a:prstGeom prst="rect">
            <a:avLst/>
          </a:prstGeom>
          <a:solidFill>
            <a:schemeClr val="lt1"/>
          </a:solidFill>
          <a:ln cap="flat" cmpd="sng" w="9525">
            <a:solidFill>
              <a:schemeClr val="lt1"/>
            </a:solidFill>
            <a:prstDash val="solid"/>
            <a:round/>
            <a:headEnd len="sm" w="sm" type="none"/>
            <a:tailEnd len="sm" w="sm" type="none"/>
          </a:ln>
        </p:spPr>
        <p:txBody>
          <a:bodyPr anchorCtr="0" anchor="b" bIns="0" lIns="45700" spcFirstLastPara="1" rIns="45700" wrap="square" tIns="45700">
            <a:noAutofit/>
          </a:bodyPr>
          <a:lstStyle/>
          <a:p>
            <a:pPr indent="0" lvl="0" marL="0" marR="0" rtl="0" algn="l">
              <a:lnSpc>
                <a:spcPct val="100000"/>
              </a:lnSpc>
              <a:spcBef>
                <a:spcPts val="0"/>
              </a:spcBef>
              <a:spcAft>
                <a:spcPts val="0"/>
              </a:spcAft>
              <a:buClr>
                <a:srgbClr val="000000"/>
              </a:buClr>
              <a:buSzPts val="2800"/>
              <a:buFont typeface="Arial"/>
              <a:buNone/>
            </a:pPr>
            <a:r>
              <a:rPr b="1" lang="en-US" sz="2800">
                <a:solidFill>
                  <a:srgbClr val="C00000"/>
                </a:solidFill>
              </a:rPr>
              <a:t>          </a:t>
            </a:r>
            <a:r>
              <a:rPr b="1" i="0" lang="en-US" sz="2800" u="none" cap="none" strike="noStrike">
                <a:solidFill>
                  <a:srgbClr val="C00000"/>
                </a:solidFill>
                <a:latin typeface="Arial"/>
                <a:ea typeface="Arial"/>
                <a:cs typeface="Arial"/>
                <a:sym typeface="Arial"/>
              </a:rPr>
              <a:t>HOTEL MANAGEMENT SYSTEM</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800"/>
              <a:buFont typeface="Arial"/>
              <a:buNone/>
            </a:pPr>
            <a:r>
              <a:t/>
            </a:r>
            <a:endParaRPr b="0" i="0" sz="28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800"/>
              <a:buFont typeface="Arial"/>
              <a:buNone/>
            </a:pPr>
            <a:r>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800"/>
              <a:buFont typeface="Arial"/>
              <a:buNone/>
            </a:pPr>
            <a:r>
              <a:t/>
            </a:r>
            <a:endParaRPr b="1" i="0" sz="2800" u="none" cap="none" strike="noStrike">
              <a:solidFill>
                <a:schemeClr val="dk1"/>
              </a:solidFill>
              <a:latin typeface="Arial"/>
              <a:ea typeface="Arial"/>
              <a:cs typeface="Arial"/>
              <a:sym typeface="Arial"/>
            </a:endParaRPr>
          </a:p>
        </p:txBody>
      </p:sp>
      <p:sp>
        <p:nvSpPr>
          <p:cNvPr id="483" name="Google Shape;483;p1"/>
          <p:cNvSpPr txBox="1"/>
          <p:nvPr/>
        </p:nvSpPr>
        <p:spPr>
          <a:xfrm>
            <a:off x="2209022" y="4650704"/>
            <a:ext cx="4904100" cy="954000"/>
          </a:xfrm>
          <a:prstGeom prst="rect">
            <a:avLst/>
          </a:prstGeom>
          <a:gradFill>
            <a:gsLst>
              <a:gs pos="0">
                <a:srgbClr val="A8C6DD"/>
              </a:gs>
              <a:gs pos="35000">
                <a:srgbClr val="C3D5E7"/>
              </a:gs>
              <a:gs pos="100000">
                <a:srgbClr val="E8EFF6"/>
              </a:gs>
            </a:gsLst>
            <a:lin ang="16200038" scaled="0"/>
          </a:gradFill>
          <a:ln cap="flat" cmpd="sng" w="9525">
            <a:solidFill>
              <a:schemeClr val="lt1"/>
            </a:solidFill>
            <a:prstDash val="solid"/>
            <a:round/>
            <a:headEnd len="sm" w="sm" type="none"/>
            <a:tailEnd len="sm" w="sm" type="none"/>
          </a:ln>
          <a:effectLst>
            <a:outerShdw blurRad="40000" rotWithShape="0" dir="5400000" dist="20000">
              <a:srgbClr val="000000">
                <a:alpha val="37650"/>
              </a:srgbClr>
            </a:outerShdw>
          </a:effectLst>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C00000"/>
                </a:solidFill>
                <a:latin typeface="Arial"/>
                <a:ea typeface="Arial"/>
                <a:cs typeface="Arial"/>
                <a:sym typeface="Arial"/>
              </a:rPr>
              <a:t>                      </a:t>
            </a:r>
            <a:r>
              <a:rPr b="0" i="0" lang="en-US" sz="2000" u="none" cap="none" strike="noStrike">
                <a:solidFill>
                  <a:srgbClr val="C00000"/>
                </a:solidFill>
                <a:latin typeface="Arial"/>
                <a:ea typeface="Arial"/>
                <a:cs typeface="Arial"/>
                <a:sym typeface="Arial"/>
              </a:rPr>
              <a:t>Presented by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C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C00000"/>
                </a:solidFill>
                <a:latin typeface="Arial"/>
                <a:ea typeface="Arial"/>
                <a:cs typeface="Arial"/>
                <a:sym typeface="Arial"/>
              </a:rPr>
              <a:t>THARUN KUMAR. M -  2303811710621114</a:t>
            </a:r>
            <a:r>
              <a:rPr b="0" i="0" lang="en-US" sz="1800" u="none" cap="none" strike="noStrike">
                <a:solidFill>
                  <a:srgbClr val="C00000"/>
                </a:solidFill>
                <a:latin typeface="Arial"/>
                <a:ea typeface="Arial"/>
                <a:cs typeface="Arial"/>
                <a:sym typeface="Arial"/>
              </a:rPr>
              <a:t>   </a:t>
            </a:r>
            <a:endParaRPr b="0" i="0" sz="1400" u="none" cap="none" strike="noStrike">
              <a:solidFill>
                <a:schemeClr val="dk1"/>
              </a:solidFill>
              <a:latin typeface="Arial"/>
              <a:ea typeface="Arial"/>
              <a:cs typeface="Arial"/>
              <a:sym typeface="Arial"/>
            </a:endParaRPr>
          </a:p>
        </p:txBody>
      </p:sp>
      <p:sp>
        <p:nvSpPr>
          <p:cNvPr id="484" name="Google Shape;484;p1"/>
          <p:cNvSpPr txBox="1"/>
          <p:nvPr/>
        </p:nvSpPr>
        <p:spPr>
          <a:xfrm>
            <a:off x="1454725" y="1624510"/>
            <a:ext cx="6077100" cy="303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0000"/>
              </a:solidFill>
              <a:latin typeface="Arial"/>
              <a:ea typeface="Arial"/>
              <a:cs typeface="Arial"/>
              <a:sym typeface="Arial"/>
            </a:endParaRPr>
          </a:p>
        </p:txBody>
      </p:sp>
      <p:pic>
        <p:nvPicPr>
          <p:cNvPr id="485" name="Google Shape;485;p1"/>
          <p:cNvPicPr preferRelativeResize="0"/>
          <p:nvPr/>
        </p:nvPicPr>
        <p:blipFill rotWithShape="1">
          <a:blip r:embed="rId3">
            <a:alphaModFix/>
          </a:blip>
          <a:srcRect b="0" l="0" r="0" t="0"/>
          <a:stretch/>
        </p:blipFill>
        <p:spPr>
          <a:xfrm>
            <a:off x="7113122" y="199046"/>
            <a:ext cx="1154109" cy="1103315"/>
          </a:xfrm>
          <a:prstGeom prst="rect">
            <a:avLst/>
          </a:prstGeom>
          <a:noFill/>
          <a:ln>
            <a:noFill/>
          </a:ln>
        </p:spPr>
      </p:pic>
      <p:pic>
        <p:nvPicPr>
          <p:cNvPr id="486" name="Google Shape;486;p1"/>
          <p:cNvPicPr preferRelativeResize="0"/>
          <p:nvPr/>
        </p:nvPicPr>
        <p:blipFill rotWithShape="1">
          <a:blip r:embed="rId4">
            <a:alphaModFix/>
          </a:blip>
          <a:srcRect b="0" l="0" r="0" t="0"/>
          <a:stretch/>
        </p:blipFill>
        <p:spPr>
          <a:xfrm>
            <a:off x="322631" y="260648"/>
            <a:ext cx="962391" cy="980112"/>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10"/>
        <p:cNvGrpSpPr/>
        <p:nvPr/>
      </p:nvGrpSpPr>
      <p:grpSpPr>
        <a:xfrm>
          <a:off x="0" y="0"/>
          <a:ext cx="0" cy="0"/>
          <a:chOff x="0" y="0"/>
          <a:chExt cx="0" cy="0"/>
        </a:xfrm>
      </p:grpSpPr>
      <p:sp>
        <p:nvSpPr>
          <p:cNvPr id="411" name="Google Shape;411;p4"/>
          <p:cNvSpPr txBox="1">
            <a:spLocks noGrp="1"/>
          </p:cNvSpPr>
          <p:nvPr>
            <p:ph type="body" idx="1"/>
          </p:nvPr>
        </p:nvSpPr>
        <p:spPr>
          <a:xfrm>
            <a:off x="323528" y="1124744"/>
            <a:ext cx="7886700" cy="811200"/>
          </a:xfrm>
          <a:prstGeom prst="rect">
            <a:avLst/>
          </a:prstGeom>
          <a:noFill/>
          <a:ln>
            <a:noFill/>
          </a:ln>
        </p:spPr>
        <p:txBody>
          <a:bodyPr spcFirstLastPara="1" wrap="square" lIns="91425" tIns="45700" rIns="91425" bIns="45700" anchor="ctr" anchorCtr="0">
            <a:normAutofit/>
          </a:bodyPr>
          <a:lstStyle/>
          <a:p>
            <a:pPr marL="171450" lvl="0" indent="-171450" algn="ctr" rtl="0">
              <a:lnSpc>
                <a:spcPct val="90000"/>
              </a:lnSpc>
              <a:spcBef>
                <a:spcPts val="0"/>
              </a:spcBef>
              <a:spcAft>
                <a:spcPts val="0"/>
              </a:spcAft>
              <a:buClr>
                <a:srgbClr val="00B050"/>
              </a:buClr>
              <a:buSzPts val="4000"/>
              <a:buNone/>
            </a:pPr>
            <a:r>
              <a:rPr lang="en-US" sz="4000" b="1">
                <a:solidFill>
                  <a:srgbClr val="00B050"/>
                </a:solidFill>
              </a:rPr>
              <a:t>Queries</a:t>
            </a:r>
            <a:endParaRPr/>
          </a:p>
        </p:txBody>
      </p:sp>
      <p:sp>
        <p:nvSpPr>
          <p:cNvPr id="412" name="Google Shape;412;p4"/>
          <p:cNvSpPr txBox="1"/>
          <p:nvPr/>
        </p:nvSpPr>
        <p:spPr>
          <a:xfrm>
            <a:off x="2090244" y="3327350"/>
            <a:ext cx="4353300" cy="461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a:solidFill>
                  <a:srgbClr val="002060"/>
                </a:solidFill>
                <a:latin typeface="Arial"/>
                <a:ea typeface="Arial"/>
                <a:cs typeface="Arial"/>
                <a:sym typeface="Arial"/>
              </a:rPr>
              <a:t>THANK </a:t>
            </a:r>
            <a:r>
              <a:rPr lang="en-US" sz="2400" b="1" i="0" u="none" strike="noStrike" cap="none">
                <a:solidFill>
                  <a:srgbClr val="7030A0"/>
                </a:solidFill>
                <a:latin typeface="Arial"/>
                <a:ea typeface="Arial"/>
                <a:cs typeface="Arial"/>
                <a:sym typeface="Arial"/>
              </a:rPr>
              <a:t>YOU</a:t>
            </a:r>
            <a:endParaRPr sz="1400" b="0" i="0" u="none" strike="noStrike" cap="none">
              <a:solidFill>
                <a:srgbClr val="000000"/>
              </a:solidFill>
              <a:latin typeface="Arial"/>
              <a:ea typeface="Arial"/>
              <a:cs typeface="Arial"/>
              <a:sym typeface="Arial"/>
            </a:endParaRPr>
          </a:p>
        </p:txBody>
      </p:sp>
      <p:sp>
        <p:nvSpPr>
          <p:cNvPr id="413" name="Google Shape;413;p4"/>
          <p:cNvSpPr txBox="1"/>
          <p:nvPr/>
        </p:nvSpPr>
        <p:spPr>
          <a:xfrm>
            <a:off x="3657600" y="2514600"/>
            <a:ext cx="1828800" cy="1828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pic>
        <p:nvPicPr>
          <p:cNvPr id="414" name="Google Shape;414;p4"/>
          <p:cNvPicPr preferRelativeResize="0"/>
          <p:nvPr/>
        </p:nvPicPr>
        <p:blipFill rotWithShape="1">
          <a:blip r:embed="rId3">
            <a:alphaModFix/>
          </a:blip>
          <a:srcRect/>
          <a:stretch/>
        </p:blipFill>
        <p:spPr>
          <a:xfrm>
            <a:off x="7774790" y="232884"/>
            <a:ext cx="1154109" cy="1103315"/>
          </a:xfrm>
          <a:prstGeom prst="rect">
            <a:avLst/>
          </a:prstGeom>
          <a:noFill/>
          <a:ln>
            <a:noFill/>
          </a:ln>
        </p:spPr>
      </p:pic>
      <p:cxnSp>
        <p:nvCxnSpPr>
          <p:cNvPr id="415" name="Google Shape;415;p4"/>
          <p:cNvCxnSpPr/>
          <p:nvPr/>
        </p:nvCxnSpPr>
        <p:spPr>
          <a:xfrm>
            <a:off x="189747" y="3297984"/>
            <a:ext cx="8826000" cy="51600"/>
          </a:xfrm>
          <a:prstGeom prst="straightConnector1">
            <a:avLst/>
          </a:prstGeom>
          <a:noFill/>
          <a:ln w="19050" cap="flat" cmpd="sng">
            <a:solidFill>
              <a:srgbClr val="115D81"/>
            </a:solidFill>
            <a:prstDash val="solid"/>
            <a:round/>
            <a:headEnd type="none" w="sm" len="sm"/>
            <a:tailEnd type="none" w="sm" len="sm"/>
          </a:ln>
        </p:spPr>
      </p:cxnSp>
      <p:pic>
        <p:nvPicPr>
          <p:cNvPr id="416" name="Google Shape;416;p4"/>
          <p:cNvPicPr preferRelativeResize="0"/>
          <p:nvPr/>
        </p:nvPicPr>
        <p:blipFill rotWithShape="1">
          <a:blip r:embed="rId4">
            <a:alphaModFix/>
          </a:blip>
          <a:srcRect/>
          <a:stretch/>
        </p:blipFill>
        <p:spPr>
          <a:xfrm>
            <a:off x="323528" y="272941"/>
            <a:ext cx="1004700" cy="10232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0" name="Google Shape;390;p2"/>
          <p:cNvSpPr txBox="1">
            <a:spLocks noGrp="1"/>
          </p:cNvSpPr>
          <p:nvPr>
            <p:ph type="title"/>
          </p:nvPr>
        </p:nvSpPr>
        <p:spPr>
          <a:xfrm>
            <a:off x="0" y="160337"/>
            <a:ext cx="8229600" cy="11430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C00000"/>
              </a:buClr>
              <a:buSzPts val="3300"/>
              <a:buFont typeface="Play"/>
              <a:buNone/>
            </a:pPr>
            <a:r>
              <a:rPr lang="en-US" b="1">
                <a:solidFill>
                  <a:srgbClr val="FF0000"/>
                </a:solidFill>
              </a:rPr>
              <a:t>                                Agenda </a:t>
            </a:r>
            <a:endParaRPr b="1">
              <a:solidFill>
                <a:srgbClr val="FF0000"/>
              </a:solidFill>
            </a:endParaRPr>
          </a:p>
        </p:txBody>
      </p:sp>
      <p:sp>
        <p:nvSpPr>
          <p:cNvPr id="391" name="Google Shape;391;p2"/>
          <p:cNvSpPr txBox="1">
            <a:spLocks noGrp="1"/>
          </p:cNvSpPr>
          <p:nvPr>
            <p:ph type="body" idx="1"/>
          </p:nvPr>
        </p:nvSpPr>
        <p:spPr>
          <a:xfrm>
            <a:off x="755576" y="908720"/>
            <a:ext cx="8229600" cy="45261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2100"/>
              <a:buNone/>
            </a:pPr>
            <a:endParaRPr lang="en-IN" dirty="0"/>
          </a:p>
          <a:p>
            <a:pPr marL="171450" lvl="0" indent="-171450" algn="l" rtl="0">
              <a:lnSpc>
                <a:spcPct val="90000"/>
              </a:lnSpc>
              <a:spcBef>
                <a:spcPts val="0"/>
              </a:spcBef>
              <a:spcAft>
                <a:spcPts val="0"/>
              </a:spcAft>
              <a:buClr>
                <a:schemeClr val="dk1"/>
              </a:buClr>
              <a:buSzPts val="2100"/>
              <a:buChar char="•"/>
            </a:pPr>
            <a:r>
              <a:rPr lang="en-IN" dirty="0"/>
              <a:t>Problem identification</a:t>
            </a:r>
          </a:p>
          <a:p>
            <a:pPr marL="171450" lvl="0" indent="-171450" algn="l" rtl="0">
              <a:lnSpc>
                <a:spcPct val="90000"/>
              </a:lnSpc>
              <a:spcBef>
                <a:spcPts val="0"/>
              </a:spcBef>
              <a:spcAft>
                <a:spcPts val="0"/>
              </a:spcAft>
              <a:buClr>
                <a:schemeClr val="dk1"/>
              </a:buClr>
              <a:buSzPts val="2100"/>
              <a:buChar char="•"/>
            </a:pPr>
            <a:r>
              <a:rPr lang="en-IN" dirty="0"/>
              <a:t>Objective</a:t>
            </a:r>
          </a:p>
          <a:p>
            <a:pPr marL="171450" lvl="0" indent="-171450" algn="l" rtl="0">
              <a:lnSpc>
                <a:spcPct val="90000"/>
              </a:lnSpc>
              <a:spcBef>
                <a:spcPts val="0"/>
              </a:spcBef>
              <a:spcAft>
                <a:spcPts val="0"/>
              </a:spcAft>
              <a:buClr>
                <a:schemeClr val="dk1"/>
              </a:buClr>
              <a:buSzPts val="2100"/>
              <a:buChar char="•"/>
            </a:pPr>
            <a:r>
              <a:rPr lang="en-IN" dirty="0"/>
              <a:t>Block diagram</a:t>
            </a:r>
          </a:p>
          <a:p>
            <a:pPr marL="171450" lvl="0" indent="-171450" algn="l" rtl="0">
              <a:lnSpc>
                <a:spcPct val="90000"/>
              </a:lnSpc>
              <a:spcBef>
                <a:spcPts val="0"/>
              </a:spcBef>
              <a:spcAft>
                <a:spcPts val="0"/>
              </a:spcAft>
              <a:buClr>
                <a:schemeClr val="dk1"/>
              </a:buClr>
              <a:buSzPts val="2100"/>
              <a:buChar char="•"/>
            </a:pPr>
            <a:r>
              <a:rPr lang="en-IN" dirty="0"/>
              <a:t>Data structures used</a:t>
            </a:r>
          </a:p>
          <a:p>
            <a:pPr marL="171450" lvl="0" indent="-171450" algn="l" rtl="0">
              <a:lnSpc>
                <a:spcPct val="90000"/>
              </a:lnSpc>
              <a:spcBef>
                <a:spcPts val="0"/>
              </a:spcBef>
              <a:spcAft>
                <a:spcPts val="0"/>
              </a:spcAft>
              <a:buClr>
                <a:schemeClr val="dk1"/>
              </a:buClr>
              <a:buSzPts val="2100"/>
              <a:buChar char="•"/>
            </a:pPr>
            <a:r>
              <a:rPr lang="en-IN" dirty="0"/>
              <a:t>Modules</a:t>
            </a:r>
          </a:p>
          <a:p>
            <a:pPr marL="171450" lvl="0" indent="-171450" algn="l" rtl="0">
              <a:lnSpc>
                <a:spcPct val="90000"/>
              </a:lnSpc>
              <a:spcBef>
                <a:spcPts val="0"/>
              </a:spcBef>
              <a:spcAft>
                <a:spcPts val="0"/>
              </a:spcAft>
              <a:buClr>
                <a:schemeClr val="dk1"/>
              </a:buClr>
              <a:buSzPts val="2100"/>
              <a:buChar char="•"/>
            </a:pPr>
            <a:r>
              <a:rPr lang="en-IN" dirty="0"/>
              <a:t>Advantages of the proposed system</a:t>
            </a:r>
          </a:p>
          <a:p>
            <a:pPr marL="171450" lvl="0" indent="-171450" algn="l" rtl="0">
              <a:lnSpc>
                <a:spcPct val="90000"/>
              </a:lnSpc>
              <a:spcBef>
                <a:spcPts val="0"/>
              </a:spcBef>
              <a:spcAft>
                <a:spcPts val="0"/>
              </a:spcAft>
              <a:buClr>
                <a:schemeClr val="dk1"/>
              </a:buClr>
              <a:buSzPts val="2100"/>
              <a:buChar char="•"/>
            </a:pPr>
            <a:r>
              <a:rPr lang="en-IN" dirty="0"/>
              <a:t>Output(screen shot)</a:t>
            </a:r>
            <a:endParaRPr dirty="0"/>
          </a:p>
        </p:txBody>
      </p:sp>
      <p:pic>
        <p:nvPicPr>
          <p:cNvPr id="392" name="Google Shape;392;p2"/>
          <p:cNvPicPr preferRelativeResize="0"/>
          <p:nvPr/>
        </p:nvPicPr>
        <p:blipFill rotWithShape="1">
          <a:blip r:embed="rId3">
            <a:alphaModFix/>
          </a:blip>
          <a:srcRect/>
          <a:stretch/>
        </p:blipFill>
        <p:spPr>
          <a:xfrm>
            <a:off x="7492044" y="200022"/>
            <a:ext cx="1154109" cy="1103315"/>
          </a:xfrm>
          <a:prstGeom prst="rect">
            <a:avLst/>
          </a:prstGeom>
          <a:noFill/>
          <a:ln>
            <a:noFill/>
          </a:ln>
        </p:spPr>
      </p:pic>
      <p:pic>
        <p:nvPicPr>
          <p:cNvPr id="393" name="Google Shape;393;p2"/>
          <p:cNvPicPr preferRelativeResize="0"/>
          <p:nvPr/>
        </p:nvPicPr>
        <p:blipFill rotWithShape="1">
          <a:blip r:embed="rId4">
            <a:alphaModFix/>
          </a:blip>
          <a:srcRect/>
          <a:stretch/>
        </p:blipFill>
        <p:spPr>
          <a:xfrm>
            <a:off x="458548" y="160337"/>
            <a:ext cx="911704" cy="92849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5"/>
          <p:cNvSpPr txBox="1">
            <a:spLocks noGrp="1"/>
          </p:cNvSpPr>
          <p:nvPr>
            <p:ph type="title"/>
          </p:nvPr>
        </p:nvSpPr>
        <p:spPr>
          <a:xfrm>
            <a:off x="1929773" y="490853"/>
            <a:ext cx="78867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3300"/>
              <a:buFont typeface="Play"/>
              <a:buNone/>
            </a:pPr>
            <a:r>
              <a:rPr lang="en-US" b="1">
                <a:solidFill>
                  <a:srgbClr val="FF0000"/>
                </a:solidFill>
              </a:rPr>
              <a:t>Problem identification</a:t>
            </a:r>
            <a:endParaRPr b="1"/>
          </a:p>
        </p:txBody>
      </p:sp>
      <p:sp>
        <p:nvSpPr>
          <p:cNvPr id="99" name="Google Shape;99;p15"/>
          <p:cNvSpPr txBox="1">
            <a:spLocks noGrp="1"/>
          </p:cNvSpPr>
          <p:nvPr>
            <p:ph type="body" idx="1"/>
          </p:nvPr>
        </p:nvSpPr>
        <p:spPr>
          <a:xfrm>
            <a:off x="628650" y="2141674"/>
            <a:ext cx="7886700" cy="2818856"/>
          </a:xfrm>
          <a:prstGeom prst="rect">
            <a:avLst/>
          </a:prstGeom>
          <a:noFill/>
          <a:ln>
            <a:noFill/>
          </a:ln>
        </p:spPr>
        <p:txBody>
          <a:bodyPr spcFirstLastPara="1" wrap="square" lIns="91425" tIns="45700" rIns="91425" bIns="45700" anchor="t" anchorCtr="0">
            <a:noAutofit/>
          </a:bodyPr>
          <a:lstStyle/>
          <a:p>
            <a:pPr marL="476250">
              <a:spcBef>
                <a:spcPts val="0"/>
              </a:spcBef>
              <a:buSzPts val="2100"/>
            </a:pPr>
            <a:r>
              <a:rPr lang="en-US" sz="2400" dirty="0"/>
              <a:t>In a hotel management system,</a:t>
            </a:r>
          </a:p>
          <a:p>
            <a:pPr marL="476250">
              <a:spcBef>
                <a:spcPts val="0"/>
              </a:spcBef>
              <a:buSzPts val="2100"/>
            </a:pPr>
            <a:r>
              <a:rPr lang="en-US" sz="2400" dirty="0"/>
              <a:t> one of the</a:t>
            </a:r>
            <a:r>
              <a:rPr lang="en-US" sz="2400" b="1" dirty="0"/>
              <a:t> primary challenges is to efficiently manage the menu list. </a:t>
            </a:r>
            <a:r>
              <a:rPr lang="en-US" sz="2400" dirty="0"/>
              <a:t>This includes adding new items, updating the availability of existing items, and deleting items that are no longer offered.</a:t>
            </a:r>
          </a:p>
          <a:p>
            <a:pPr marL="476250">
              <a:spcBef>
                <a:spcPts val="0"/>
              </a:spcBef>
              <a:buSzPts val="2100"/>
            </a:pPr>
            <a:endParaRPr lang="en-US" sz="2400" dirty="0"/>
          </a:p>
          <a:p>
            <a:pPr marL="476250">
              <a:spcBef>
                <a:spcPts val="0"/>
              </a:spcBef>
              <a:buSzPts val="2100"/>
            </a:pPr>
            <a:r>
              <a:rPr lang="en-US" sz="2400" dirty="0"/>
              <a:t>A manual process can be </a:t>
            </a:r>
            <a:r>
              <a:rPr lang="en-US" sz="2400" b="1" dirty="0"/>
              <a:t>time-consuming</a:t>
            </a:r>
            <a:r>
              <a:rPr lang="en-US" sz="2400" dirty="0"/>
              <a:t> and </a:t>
            </a:r>
            <a:r>
              <a:rPr lang="en-US" sz="2400" b="1" dirty="0"/>
              <a:t>prone to errors, </a:t>
            </a:r>
            <a:r>
              <a:rPr lang="en-US" sz="2400" dirty="0"/>
              <a:t>affecting the overall customer experience and operational efficiency</a:t>
            </a:r>
            <a:r>
              <a:rPr lang="en-US" sz="2400" b="1" dirty="0"/>
              <a:t>.</a:t>
            </a:r>
            <a:endParaRPr sz="2400" b="1" dirty="0"/>
          </a:p>
        </p:txBody>
      </p:sp>
      <p:pic>
        <p:nvPicPr>
          <p:cNvPr id="100" name="Google Shape;100;p15"/>
          <p:cNvPicPr preferRelativeResize="0"/>
          <p:nvPr/>
        </p:nvPicPr>
        <p:blipFill rotWithShape="1">
          <a:blip r:embed="rId3">
            <a:alphaModFix/>
          </a:blip>
          <a:srcRect/>
          <a:stretch/>
        </p:blipFill>
        <p:spPr>
          <a:xfrm>
            <a:off x="7492044" y="200022"/>
            <a:ext cx="1154109" cy="1103315"/>
          </a:xfrm>
          <a:prstGeom prst="rect">
            <a:avLst/>
          </a:prstGeom>
          <a:noFill/>
          <a:ln>
            <a:noFill/>
          </a:ln>
        </p:spPr>
      </p:pic>
      <p:pic>
        <p:nvPicPr>
          <p:cNvPr id="2" name="Picture 1">
            <a:extLst>
              <a:ext uri="{FF2B5EF4-FFF2-40B4-BE49-F238E27FC236}">
                <a16:creationId xmlns:a16="http://schemas.microsoft.com/office/drawing/2014/main" id="{05F57116-CBB7-0368-9A3D-8D5ECC8D3434}"/>
              </a:ext>
            </a:extLst>
          </p:cNvPr>
          <p:cNvPicPr>
            <a:picLocks noChangeAspect="1"/>
          </p:cNvPicPr>
          <p:nvPr/>
        </p:nvPicPr>
        <p:blipFill>
          <a:blip r:embed="rId4"/>
          <a:stretch>
            <a:fillRect/>
          </a:stretch>
        </p:blipFill>
        <p:spPr>
          <a:xfrm>
            <a:off x="311283" y="218336"/>
            <a:ext cx="896339" cy="935367"/>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p1"/>
          <p:cNvSpPr txBox="1"/>
          <p:nvPr>
            <p:ph type="title"/>
          </p:nvPr>
        </p:nvSpPr>
        <p:spPr>
          <a:xfrm>
            <a:off x="457200" y="274638"/>
            <a:ext cx="7499100" cy="11430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300"/>
              <a:buFont typeface="Play"/>
              <a:buNone/>
            </a:pPr>
            <a:r>
              <a:rPr b="1" lang="en-US"/>
              <a:t>                             </a:t>
            </a:r>
            <a:r>
              <a:rPr b="1" lang="en-US">
                <a:solidFill>
                  <a:srgbClr val="FF0000"/>
                </a:solidFill>
              </a:rPr>
              <a:t>Objective</a:t>
            </a:r>
            <a:endParaRPr b="1"/>
          </a:p>
        </p:txBody>
      </p:sp>
      <p:sp>
        <p:nvSpPr>
          <p:cNvPr id="420" name="Google Shape;420;p1"/>
          <p:cNvSpPr txBox="1"/>
          <p:nvPr>
            <p:ph idx="1" type="body"/>
          </p:nvPr>
        </p:nvSpPr>
        <p:spPr>
          <a:xfrm>
            <a:off x="628650" y="1825625"/>
            <a:ext cx="7886700" cy="4351200"/>
          </a:xfrm>
          <a:prstGeom prst="rect">
            <a:avLst/>
          </a:prstGeom>
          <a:noFill/>
          <a:ln>
            <a:noFill/>
          </a:ln>
        </p:spPr>
        <p:txBody>
          <a:bodyPr anchorCtr="0" anchor="t" bIns="45700" lIns="91425" spcFirstLastPara="1" rIns="91425" wrap="square" tIns="45700">
            <a:normAutofit/>
          </a:bodyPr>
          <a:lstStyle/>
          <a:p>
            <a:pPr indent="-342900" lvl="0" marL="476250" rtl="0" algn="l">
              <a:lnSpc>
                <a:spcPct val="90000"/>
              </a:lnSpc>
              <a:spcBef>
                <a:spcPts val="0"/>
              </a:spcBef>
              <a:spcAft>
                <a:spcPts val="0"/>
              </a:spcAft>
              <a:buSzPts val="2100"/>
              <a:buChar char="•"/>
            </a:pPr>
            <a:r>
              <a:rPr lang="en-US"/>
              <a:t>To create a simple, user-friendly hotel management system to manage the menu list.</a:t>
            </a:r>
            <a:endParaRPr/>
          </a:p>
          <a:p>
            <a:pPr indent="0" lvl="0" marL="133350" rtl="0" algn="l">
              <a:lnSpc>
                <a:spcPct val="90000"/>
              </a:lnSpc>
              <a:spcBef>
                <a:spcPts val="0"/>
              </a:spcBef>
              <a:spcAft>
                <a:spcPts val="0"/>
              </a:spcAft>
              <a:buSzPts val="2100"/>
              <a:buNone/>
            </a:pPr>
            <a:r>
              <a:rPr lang="en-US"/>
              <a:t>    </a:t>
            </a:r>
            <a:endParaRPr/>
          </a:p>
          <a:p>
            <a:pPr indent="0" lvl="0" marL="133350" rtl="0" algn="l">
              <a:lnSpc>
                <a:spcPct val="90000"/>
              </a:lnSpc>
              <a:spcBef>
                <a:spcPts val="0"/>
              </a:spcBef>
              <a:spcAft>
                <a:spcPts val="0"/>
              </a:spcAft>
              <a:buSzPts val="2100"/>
              <a:buNone/>
            </a:pPr>
            <a:r>
              <a:rPr lang="en-US"/>
              <a:t> </a:t>
            </a:r>
            <a:r>
              <a:rPr lang="en-US">
                <a:solidFill>
                  <a:srgbClr val="000000"/>
                </a:solidFill>
              </a:rPr>
              <a:t>The system will allow users to:</a:t>
            </a:r>
            <a:endParaRPr>
              <a:solidFill>
                <a:srgbClr val="000000"/>
              </a:solidFill>
            </a:endParaRPr>
          </a:p>
          <a:p>
            <a:pPr indent="-209550" lvl="0" marL="476250" rtl="0" algn="l">
              <a:lnSpc>
                <a:spcPct val="90000"/>
              </a:lnSpc>
              <a:spcBef>
                <a:spcPts val="0"/>
              </a:spcBef>
              <a:spcAft>
                <a:spcPts val="0"/>
              </a:spcAft>
              <a:buSzPts val="2100"/>
              <a:buNone/>
            </a:pPr>
            <a:r>
              <a:t/>
            </a:r>
            <a:endParaRPr>
              <a:solidFill>
                <a:srgbClr val="000000"/>
              </a:solidFill>
            </a:endParaRPr>
          </a:p>
          <a:p>
            <a:pPr indent="-342900" lvl="0" marL="476250" rtl="0" algn="l">
              <a:lnSpc>
                <a:spcPct val="90000"/>
              </a:lnSpc>
              <a:spcBef>
                <a:spcPts val="0"/>
              </a:spcBef>
              <a:spcAft>
                <a:spcPts val="0"/>
              </a:spcAft>
              <a:buClr>
                <a:srgbClr val="000000"/>
              </a:buClr>
              <a:buSzPts val="2100"/>
              <a:buChar char="•"/>
            </a:pPr>
            <a:r>
              <a:rPr lang="en-US">
                <a:solidFill>
                  <a:srgbClr val="000000"/>
                </a:solidFill>
              </a:rPr>
              <a:t>View the current menu items with their prices and availability.</a:t>
            </a:r>
            <a:endParaRPr>
              <a:solidFill>
                <a:srgbClr val="000000"/>
              </a:solidFill>
            </a:endParaRPr>
          </a:p>
          <a:p>
            <a:pPr indent="0" lvl="0" marL="457200" rtl="0" algn="l">
              <a:lnSpc>
                <a:spcPct val="90000"/>
              </a:lnSpc>
              <a:spcBef>
                <a:spcPts val="0"/>
              </a:spcBef>
              <a:spcAft>
                <a:spcPts val="0"/>
              </a:spcAft>
              <a:buNone/>
            </a:pPr>
            <a:r>
              <a:t/>
            </a:r>
            <a:endParaRPr>
              <a:solidFill>
                <a:srgbClr val="000000"/>
              </a:solidFill>
            </a:endParaRPr>
          </a:p>
          <a:p>
            <a:pPr indent="-342900" lvl="0" marL="476250" rtl="0" algn="l">
              <a:lnSpc>
                <a:spcPct val="90000"/>
              </a:lnSpc>
              <a:spcBef>
                <a:spcPts val="0"/>
              </a:spcBef>
              <a:spcAft>
                <a:spcPts val="0"/>
              </a:spcAft>
              <a:buSzPts val="2100"/>
              <a:buChar char="•"/>
            </a:pPr>
            <a:r>
              <a:rPr lang="en-US">
                <a:solidFill>
                  <a:srgbClr val="ECECEC"/>
                </a:solidFill>
                <a:latin typeface="Arial"/>
                <a:ea typeface="Arial"/>
                <a:cs typeface="Arial"/>
                <a:sym typeface="Arial"/>
              </a:rPr>
              <a:t>  </a:t>
            </a:r>
            <a:r>
              <a:rPr b="0" i="0" lang="en-US">
                <a:solidFill>
                  <a:srgbClr val="ECECEC"/>
                </a:solidFill>
                <a:latin typeface="Arial"/>
                <a:ea typeface="Arial"/>
                <a:cs typeface="Arial"/>
                <a:sym typeface="Arial"/>
              </a:rPr>
              <a:t> </a:t>
            </a:r>
            <a:r>
              <a:rPr lang="en-US">
                <a:solidFill>
                  <a:srgbClr val="0C0C0C"/>
                </a:solidFill>
                <a:latin typeface="Arial"/>
                <a:ea typeface="Arial"/>
                <a:cs typeface="Arial"/>
                <a:sym typeface="Arial"/>
              </a:rPr>
              <a:t>A</a:t>
            </a:r>
            <a:r>
              <a:rPr b="0" i="0" lang="en-US">
                <a:solidFill>
                  <a:srgbClr val="0C0C0C"/>
                </a:solidFill>
                <a:latin typeface="Arial"/>
                <a:ea typeface="Arial"/>
                <a:cs typeface="Arial"/>
                <a:sym typeface="Arial"/>
              </a:rPr>
              <a:t> hotel or restaurant setting. The system will allow staff to view the menu, check food availability, place food orders, and manage table occupancy. By using dynamic data structures, the system ensures flexibility and efficiency in handling food items and table statuses</a:t>
            </a:r>
            <a:r>
              <a:rPr b="0" i="0" lang="en-US">
                <a:solidFill>
                  <a:srgbClr val="0C0C0C"/>
                </a:solidFill>
                <a:highlight>
                  <a:srgbClr val="212121"/>
                </a:highlight>
                <a:latin typeface="Arial"/>
                <a:ea typeface="Arial"/>
                <a:cs typeface="Arial"/>
                <a:sym typeface="Arial"/>
              </a:rPr>
              <a:t>.</a:t>
            </a:r>
            <a:endParaRPr>
              <a:solidFill>
                <a:srgbClr val="0C0C0C"/>
              </a:solidFill>
            </a:endParaRPr>
          </a:p>
        </p:txBody>
      </p:sp>
      <p:pic>
        <p:nvPicPr>
          <p:cNvPr id="421" name="Google Shape;421;p1"/>
          <p:cNvPicPr preferRelativeResize="0"/>
          <p:nvPr/>
        </p:nvPicPr>
        <p:blipFill rotWithShape="1">
          <a:blip r:embed="rId3">
            <a:alphaModFix/>
          </a:blip>
          <a:srcRect b="0" l="0" r="0" t="0"/>
          <a:stretch/>
        </p:blipFill>
        <p:spPr>
          <a:xfrm>
            <a:off x="7492044" y="200022"/>
            <a:ext cx="1154109" cy="1103315"/>
          </a:xfrm>
          <a:prstGeom prst="rect">
            <a:avLst/>
          </a:prstGeom>
          <a:noFill/>
          <a:ln>
            <a:noFill/>
          </a:ln>
        </p:spPr>
      </p:pic>
      <p:pic>
        <p:nvPicPr>
          <p:cNvPr id="422" name="Google Shape;422;p1"/>
          <p:cNvPicPr preferRelativeResize="0"/>
          <p:nvPr/>
        </p:nvPicPr>
        <p:blipFill rotWithShape="1">
          <a:blip r:embed="rId4">
            <a:alphaModFix/>
          </a:blip>
          <a:srcRect b="0" l="0" r="0" t="0"/>
          <a:stretch/>
        </p:blipFill>
        <p:spPr>
          <a:xfrm>
            <a:off x="282548" y="274638"/>
            <a:ext cx="1082665" cy="110260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5" name="Shape 455"/>
        <p:cNvGrpSpPr/>
        <p:nvPr/>
      </p:nvGrpSpPr>
      <p:grpSpPr>
        <a:xfrm>
          <a:off x="0" y="0"/>
          <a:ext cx="0" cy="0"/>
          <a:chOff x="0" y="0"/>
          <a:chExt cx="0" cy="0"/>
        </a:xfrm>
      </p:grpSpPr>
      <p:sp>
        <p:nvSpPr>
          <p:cNvPr id="456" name="Google Shape;456;p2"/>
          <p:cNvSpPr txBox="1"/>
          <p:nvPr>
            <p:ph type="title"/>
          </p:nvPr>
        </p:nvSpPr>
        <p:spPr>
          <a:xfrm>
            <a:off x="1849775" y="526400"/>
            <a:ext cx="6698100" cy="3678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C00000"/>
              </a:buClr>
              <a:buSzPct val="100000"/>
              <a:buFont typeface="Play"/>
              <a:buNone/>
            </a:pPr>
            <a:r>
              <a:rPr b="1" lang="en-US">
                <a:solidFill>
                  <a:srgbClr val="C00000"/>
                </a:solidFill>
              </a:rPr>
              <a:t>Architecture of the proposed</a:t>
            </a:r>
            <a:br>
              <a:rPr b="1" lang="en-US">
                <a:solidFill>
                  <a:srgbClr val="C00000"/>
                </a:solidFill>
              </a:rPr>
            </a:br>
            <a:r>
              <a:rPr b="1" lang="en-US">
                <a:solidFill>
                  <a:srgbClr val="C00000"/>
                </a:solidFill>
              </a:rPr>
              <a:t> system</a:t>
            </a:r>
            <a:endParaRPr b="1"/>
          </a:p>
        </p:txBody>
      </p:sp>
      <p:pic>
        <p:nvPicPr>
          <p:cNvPr id="457" name="Google Shape;457;p2"/>
          <p:cNvPicPr preferRelativeResize="0"/>
          <p:nvPr/>
        </p:nvPicPr>
        <p:blipFill rotWithShape="1">
          <a:blip r:embed="rId3">
            <a:alphaModFix/>
          </a:blip>
          <a:srcRect b="0" l="0" r="0" t="0"/>
          <a:stretch/>
        </p:blipFill>
        <p:spPr>
          <a:xfrm>
            <a:off x="7500631" y="116632"/>
            <a:ext cx="1154109" cy="1103315"/>
          </a:xfrm>
          <a:prstGeom prst="rect">
            <a:avLst/>
          </a:prstGeom>
          <a:noFill/>
          <a:ln>
            <a:noFill/>
          </a:ln>
        </p:spPr>
      </p:pic>
      <p:pic>
        <p:nvPicPr>
          <p:cNvPr id="458" name="Google Shape;458;p2"/>
          <p:cNvPicPr preferRelativeResize="0"/>
          <p:nvPr/>
        </p:nvPicPr>
        <p:blipFill rotWithShape="1">
          <a:blip r:embed="rId4">
            <a:alphaModFix/>
          </a:blip>
          <a:srcRect b="0" l="0" r="0" t="0"/>
          <a:stretch/>
        </p:blipFill>
        <p:spPr>
          <a:xfrm>
            <a:off x="243961" y="116632"/>
            <a:ext cx="1182058" cy="1203823"/>
          </a:xfrm>
          <a:prstGeom prst="rect">
            <a:avLst/>
          </a:prstGeom>
          <a:noFill/>
          <a:ln>
            <a:noFill/>
          </a:ln>
        </p:spPr>
      </p:pic>
      <p:sp>
        <p:nvSpPr>
          <p:cNvPr id="459" name="Google Shape;459;p2"/>
          <p:cNvSpPr/>
          <p:nvPr/>
        </p:nvSpPr>
        <p:spPr>
          <a:xfrm>
            <a:off x="442474" y="1601313"/>
            <a:ext cx="1828200" cy="838800"/>
          </a:xfrm>
          <a:prstGeom prst="roundRect">
            <a:avLst>
              <a:gd fmla="val 16667" name="adj"/>
            </a:avLst>
          </a:prstGeom>
          <a:solidFill>
            <a:srgbClr val="FF9900"/>
          </a:solidFill>
          <a:ln cap="flat" cmpd="sng" w="25400">
            <a:solidFill>
              <a:srgbClr val="08283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980000"/>
                </a:solidFill>
                <a:latin typeface="Arial"/>
                <a:ea typeface="Arial"/>
                <a:cs typeface="Arial"/>
                <a:sym typeface="Arial"/>
              </a:rPr>
              <a:t>-Display menu list</a:t>
            </a:r>
            <a:endParaRPr b="1" i="0" sz="1400" u="none" cap="none" strike="noStrike">
              <a:solidFill>
                <a:srgbClr val="98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980000"/>
                </a:solidFill>
                <a:latin typeface="Arial"/>
                <a:ea typeface="Arial"/>
                <a:cs typeface="Arial"/>
                <a:sym typeface="Arial"/>
              </a:rPr>
              <a:t>-Get user inputs as numbers </a:t>
            </a:r>
            <a:endParaRPr b="1" i="0" sz="1400" u="none" cap="none" strike="noStrike">
              <a:solidFill>
                <a:srgbClr val="980000"/>
              </a:solidFill>
              <a:latin typeface="Arial"/>
              <a:ea typeface="Arial"/>
              <a:cs typeface="Arial"/>
              <a:sym typeface="Arial"/>
            </a:endParaRPr>
          </a:p>
        </p:txBody>
      </p:sp>
      <p:sp>
        <p:nvSpPr>
          <p:cNvPr id="460" name="Google Shape;460;p2"/>
          <p:cNvSpPr/>
          <p:nvPr/>
        </p:nvSpPr>
        <p:spPr>
          <a:xfrm>
            <a:off x="442474" y="3022344"/>
            <a:ext cx="2325600" cy="1379700"/>
          </a:xfrm>
          <a:prstGeom prst="round2SameRect">
            <a:avLst>
              <a:gd fmla="val 22094" name="adj1"/>
              <a:gd fmla="val 0" name="adj2"/>
            </a:avLst>
          </a:prstGeom>
          <a:solidFill>
            <a:schemeClr val="accent6"/>
          </a:solidFill>
          <a:ln cap="flat" cmpd="sng" w="25400">
            <a:solidFill>
              <a:srgbClr val="08283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1.Veiw menu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2.Check availability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3.Order food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4. Find an table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5. Check for favour table</a:t>
            </a:r>
            <a:endParaRPr b="0" i="0" sz="1400" u="none" cap="none" strike="noStrike">
              <a:solidFill>
                <a:schemeClr val="dk1"/>
              </a:solidFill>
              <a:latin typeface="Arial"/>
              <a:ea typeface="Arial"/>
              <a:cs typeface="Arial"/>
              <a:sym typeface="Arial"/>
            </a:endParaRPr>
          </a:p>
        </p:txBody>
      </p:sp>
      <p:sp>
        <p:nvSpPr>
          <p:cNvPr id="461" name="Google Shape;461;p2"/>
          <p:cNvSpPr/>
          <p:nvPr/>
        </p:nvSpPr>
        <p:spPr>
          <a:xfrm>
            <a:off x="5528441" y="1294224"/>
            <a:ext cx="3069000" cy="838800"/>
          </a:xfrm>
          <a:prstGeom prst="roundRect">
            <a:avLst>
              <a:gd fmla="val 16667" name="adj"/>
            </a:avLst>
          </a:prstGeom>
          <a:solidFill>
            <a:srgbClr val="9900FF"/>
          </a:solidFill>
          <a:ln cap="flat" cmpd="sng" w="25400">
            <a:solidFill>
              <a:srgbClr val="08283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lt1"/>
                </a:solidFill>
                <a:latin typeface="Arial"/>
                <a:ea typeface="Arial"/>
                <a:cs typeface="Arial"/>
                <a:sym typeface="Arial"/>
              </a:rPr>
              <a:t>1.Views  menu list of foods  in the format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lt1"/>
                </a:solidFill>
                <a:latin typeface="Arial"/>
                <a:ea typeface="Arial"/>
                <a:cs typeface="Arial"/>
                <a:sym typeface="Arial"/>
              </a:rPr>
              <a:t>Name of item – price – availability </a:t>
            </a:r>
            <a:endParaRPr b="0" i="0" sz="1400" u="none" cap="none" strike="noStrike">
              <a:solidFill>
                <a:srgbClr val="000000"/>
              </a:solidFill>
              <a:latin typeface="Arial"/>
              <a:ea typeface="Arial"/>
              <a:cs typeface="Arial"/>
              <a:sym typeface="Arial"/>
            </a:endParaRPr>
          </a:p>
        </p:txBody>
      </p:sp>
      <p:sp>
        <p:nvSpPr>
          <p:cNvPr id="462" name="Google Shape;462;p2"/>
          <p:cNvSpPr/>
          <p:nvPr/>
        </p:nvSpPr>
        <p:spPr>
          <a:xfrm>
            <a:off x="5287275" y="2295125"/>
            <a:ext cx="3321600" cy="1103400"/>
          </a:xfrm>
          <a:prstGeom prst="roundRect">
            <a:avLst>
              <a:gd fmla="val 16667" name="adj"/>
            </a:avLst>
          </a:prstGeom>
          <a:solidFill>
            <a:srgbClr val="0F4861"/>
          </a:solidFill>
          <a:ln cap="flat" cmpd="sng" w="25400">
            <a:solidFill>
              <a:srgbClr val="08283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lt1"/>
                </a:solidFill>
                <a:latin typeface="Arial"/>
                <a:ea typeface="Arial"/>
                <a:cs typeface="Arial"/>
                <a:sym typeface="Arial"/>
              </a:rPr>
              <a:t>2. Check availability</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lt1"/>
                </a:solidFill>
                <a:latin typeface="Arial"/>
                <a:ea typeface="Arial"/>
                <a:cs typeface="Arial"/>
                <a:sym typeface="Arial"/>
              </a:rPr>
              <a:t>It will gets numbers as the input display whether the available or remaining items in the hotel.</a:t>
            </a:r>
            <a:endParaRPr b="0" i="0" sz="1400" u="none" cap="none" strike="noStrike">
              <a:solidFill>
                <a:srgbClr val="000000"/>
              </a:solidFill>
              <a:latin typeface="Arial"/>
              <a:ea typeface="Arial"/>
              <a:cs typeface="Arial"/>
              <a:sym typeface="Arial"/>
            </a:endParaRPr>
          </a:p>
        </p:txBody>
      </p:sp>
      <p:sp>
        <p:nvSpPr>
          <p:cNvPr id="463" name="Google Shape;463;p2"/>
          <p:cNvSpPr/>
          <p:nvPr/>
        </p:nvSpPr>
        <p:spPr>
          <a:xfrm>
            <a:off x="5044966" y="3650105"/>
            <a:ext cx="3609900" cy="838800"/>
          </a:xfrm>
          <a:prstGeom prst="roundRect">
            <a:avLst>
              <a:gd fmla="val 16667" name="adj"/>
            </a:avLst>
          </a:prstGeom>
          <a:solidFill>
            <a:srgbClr val="FF00FF"/>
          </a:solidFill>
          <a:ln cap="flat" cmpd="sng" w="25400">
            <a:solidFill>
              <a:srgbClr val="08283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lt1"/>
                </a:solidFill>
                <a:latin typeface="Arial"/>
                <a:ea typeface="Arial"/>
                <a:cs typeface="Arial"/>
                <a:sym typeface="Arial"/>
              </a:rPr>
              <a:t>3. Order food</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lt1"/>
                </a:solidFill>
                <a:latin typeface="Arial"/>
                <a:ea typeface="Arial"/>
                <a:cs typeface="Arial"/>
                <a:sym typeface="Arial"/>
              </a:rPr>
              <a:t>This acces to place a particular food</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lt1"/>
                </a:solidFill>
                <a:latin typeface="Arial"/>
                <a:ea typeface="Arial"/>
                <a:cs typeface="Arial"/>
                <a:sym typeface="Arial"/>
              </a:rPr>
              <a:t>And display remaining food items.</a:t>
            </a:r>
            <a:endParaRPr b="0" i="0" sz="1400" u="none" cap="none" strike="noStrike">
              <a:solidFill>
                <a:srgbClr val="000000"/>
              </a:solidFill>
              <a:latin typeface="Arial"/>
              <a:ea typeface="Arial"/>
              <a:cs typeface="Arial"/>
              <a:sym typeface="Arial"/>
            </a:endParaRPr>
          </a:p>
        </p:txBody>
      </p:sp>
      <p:sp>
        <p:nvSpPr>
          <p:cNvPr id="464" name="Google Shape;464;p2"/>
          <p:cNvSpPr/>
          <p:nvPr/>
        </p:nvSpPr>
        <p:spPr>
          <a:xfrm>
            <a:off x="4908331" y="4713604"/>
            <a:ext cx="3777600" cy="693000"/>
          </a:xfrm>
          <a:prstGeom prst="roundRect">
            <a:avLst>
              <a:gd fmla="val 16667" name="adj"/>
            </a:avLst>
          </a:prstGeom>
          <a:solidFill>
            <a:srgbClr val="A64D79"/>
          </a:solidFill>
          <a:ln cap="flat" cmpd="sng" w="25400">
            <a:solidFill>
              <a:srgbClr val="08283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lt1"/>
                </a:solidFill>
                <a:latin typeface="Arial"/>
                <a:ea typeface="Arial"/>
                <a:cs typeface="Arial"/>
                <a:sym typeface="Arial"/>
              </a:rPr>
              <a:t>4. Find a table: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lt1"/>
                </a:solidFill>
                <a:latin typeface="Arial"/>
                <a:ea typeface="Arial"/>
                <a:cs typeface="Arial"/>
                <a:sym typeface="Arial"/>
              </a:rPr>
              <a:t>It will lot a table number in a hotel(Max 30 tables)</a:t>
            </a:r>
            <a:endParaRPr b="0" i="0" sz="1400" u="none" cap="none" strike="noStrike">
              <a:solidFill>
                <a:srgbClr val="000000"/>
              </a:solidFill>
              <a:latin typeface="Arial"/>
              <a:ea typeface="Arial"/>
              <a:cs typeface="Arial"/>
              <a:sym typeface="Arial"/>
            </a:endParaRPr>
          </a:p>
        </p:txBody>
      </p:sp>
      <p:sp>
        <p:nvSpPr>
          <p:cNvPr id="465" name="Google Shape;465;p2"/>
          <p:cNvSpPr/>
          <p:nvPr/>
        </p:nvSpPr>
        <p:spPr>
          <a:xfrm>
            <a:off x="2767953" y="1713897"/>
            <a:ext cx="1606500" cy="620100"/>
          </a:xfrm>
          <a:prstGeom prst="roundRect">
            <a:avLst>
              <a:gd fmla="val 16667" name="adj"/>
            </a:avLst>
          </a:prstGeom>
          <a:solidFill>
            <a:srgbClr val="0000FF"/>
          </a:solidFill>
          <a:ln cap="flat" cmpd="sng" w="25400">
            <a:solidFill>
              <a:srgbClr val="08283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lt1"/>
                </a:solidFill>
                <a:latin typeface="Arial"/>
                <a:ea typeface="Arial"/>
                <a:cs typeface="Arial"/>
                <a:sym typeface="Arial"/>
              </a:rPr>
              <a:t>Select choices</a:t>
            </a:r>
            <a:endParaRPr b="0" i="0" sz="1400" u="none" cap="none" strike="noStrike">
              <a:solidFill>
                <a:srgbClr val="000000"/>
              </a:solidFill>
              <a:latin typeface="Arial"/>
              <a:ea typeface="Arial"/>
              <a:cs typeface="Arial"/>
              <a:sym typeface="Arial"/>
            </a:endParaRPr>
          </a:p>
        </p:txBody>
      </p:sp>
      <p:sp>
        <p:nvSpPr>
          <p:cNvPr id="466" name="Google Shape;466;p2"/>
          <p:cNvSpPr/>
          <p:nvPr/>
        </p:nvSpPr>
        <p:spPr>
          <a:xfrm>
            <a:off x="4813737" y="5631180"/>
            <a:ext cx="3872100" cy="838800"/>
          </a:xfrm>
          <a:prstGeom prst="roundRect">
            <a:avLst>
              <a:gd fmla="val 16667" name="adj"/>
            </a:avLst>
          </a:prstGeom>
          <a:solidFill>
            <a:schemeClr val="accent1"/>
          </a:solidFill>
          <a:ln cap="flat" cmpd="sng" w="25400">
            <a:solidFill>
              <a:srgbClr val="08283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lt1"/>
                </a:solidFill>
                <a:latin typeface="Arial"/>
                <a:ea typeface="Arial"/>
                <a:cs typeface="Arial"/>
                <a:sym typeface="Arial"/>
              </a:rPr>
              <a:t>5. Free a table:</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lt1"/>
                </a:solidFill>
                <a:latin typeface="Arial"/>
                <a:ea typeface="Arial"/>
                <a:cs typeface="Arial"/>
                <a:sym typeface="Arial"/>
              </a:rPr>
              <a:t>By giving your favour table number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lt1"/>
                </a:solidFill>
                <a:latin typeface="Arial"/>
                <a:ea typeface="Arial"/>
                <a:cs typeface="Arial"/>
                <a:sym typeface="Arial"/>
              </a:rPr>
              <a:t>It wiil check whether table is free or not</a:t>
            </a:r>
            <a:endParaRPr b="0" i="0" sz="1400" u="none" cap="none" strike="noStrike">
              <a:solidFill>
                <a:srgbClr val="000000"/>
              </a:solidFill>
              <a:latin typeface="Arial"/>
              <a:ea typeface="Arial"/>
              <a:cs typeface="Arial"/>
              <a:sym typeface="Arial"/>
            </a:endParaRPr>
          </a:p>
        </p:txBody>
      </p:sp>
      <p:cxnSp>
        <p:nvCxnSpPr>
          <p:cNvPr id="467" name="Google Shape;467;p2"/>
          <p:cNvCxnSpPr>
            <a:stCxn id="465" idx="3"/>
            <a:endCxn id="462" idx="1"/>
          </p:cNvCxnSpPr>
          <p:nvPr/>
        </p:nvCxnSpPr>
        <p:spPr>
          <a:xfrm>
            <a:off x="4374453" y="2023947"/>
            <a:ext cx="912900" cy="822900"/>
          </a:xfrm>
          <a:prstGeom prst="bentConnector3">
            <a:avLst>
              <a:gd fmla="val 18881" name="adj1"/>
            </a:avLst>
          </a:prstGeom>
          <a:noFill/>
          <a:ln cap="flat" cmpd="sng" w="38100">
            <a:solidFill>
              <a:srgbClr val="FF0000"/>
            </a:solidFill>
            <a:prstDash val="solid"/>
            <a:round/>
            <a:headEnd len="sm" w="sm" type="none"/>
            <a:tailEnd len="med" w="med" type="stealth"/>
          </a:ln>
        </p:spPr>
      </p:cxnSp>
      <p:cxnSp>
        <p:nvCxnSpPr>
          <p:cNvPr id="468" name="Google Shape;468;p2"/>
          <p:cNvCxnSpPr/>
          <p:nvPr/>
        </p:nvCxnSpPr>
        <p:spPr>
          <a:xfrm flipH="1" rot="10800000">
            <a:off x="4374453" y="1668897"/>
            <a:ext cx="1154100" cy="310200"/>
          </a:xfrm>
          <a:prstGeom prst="bentConnector3">
            <a:avLst>
              <a:gd fmla="val 19031" name="adj1"/>
            </a:avLst>
          </a:prstGeom>
          <a:noFill/>
          <a:ln cap="flat" cmpd="sng" w="38100">
            <a:solidFill>
              <a:srgbClr val="FF0000"/>
            </a:solidFill>
            <a:prstDash val="solid"/>
            <a:round/>
            <a:headEnd len="sm" w="sm" type="none"/>
            <a:tailEnd len="med" w="med" type="triangle"/>
          </a:ln>
        </p:spPr>
      </p:cxnSp>
      <p:cxnSp>
        <p:nvCxnSpPr>
          <p:cNvPr id="469" name="Google Shape;469;p2"/>
          <p:cNvCxnSpPr>
            <a:stCxn id="465" idx="3"/>
            <a:endCxn id="463" idx="1"/>
          </p:cNvCxnSpPr>
          <p:nvPr/>
        </p:nvCxnSpPr>
        <p:spPr>
          <a:xfrm>
            <a:off x="4374453" y="2023947"/>
            <a:ext cx="670500" cy="2045700"/>
          </a:xfrm>
          <a:prstGeom prst="bentConnector3">
            <a:avLst>
              <a:gd fmla="val 29624" name="adj1"/>
            </a:avLst>
          </a:prstGeom>
          <a:noFill/>
          <a:ln cap="flat" cmpd="sng" w="28575">
            <a:solidFill>
              <a:srgbClr val="FF0000"/>
            </a:solidFill>
            <a:prstDash val="solid"/>
            <a:round/>
            <a:headEnd len="sm" w="sm" type="none"/>
            <a:tailEnd len="med" w="med" type="triangle"/>
          </a:ln>
        </p:spPr>
      </p:cxnSp>
      <p:cxnSp>
        <p:nvCxnSpPr>
          <p:cNvPr id="470" name="Google Shape;470;p2"/>
          <p:cNvCxnSpPr>
            <a:stCxn id="465" idx="3"/>
            <a:endCxn id="464" idx="1"/>
          </p:cNvCxnSpPr>
          <p:nvPr/>
        </p:nvCxnSpPr>
        <p:spPr>
          <a:xfrm>
            <a:off x="4374453" y="2023947"/>
            <a:ext cx="534000" cy="3036300"/>
          </a:xfrm>
          <a:prstGeom prst="bentConnector3">
            <a:avLst>
              <a:gd fmla="val 36211" name="adj1"/>
            </a:avLst>
          </a:prstGeom>
          <a:noFill/>
          <a:ln cap="flat" cmpd="sng" w="28575">
            <a:solidFill>
              <a:srgbClr val="FF0000"/>
            </a:solidFill>
            <a:prstDash val="solid"/>
            <a:round/>
            <a:headEnd len="sm" w="sm" type="none"/>
            <a:tailEnd len="med" w="med" type="triangle"/>
          </a:ln>
        </p:spPr>
      </p:cxnSp>
      <p:cxnSp>
        <p:nvCxnSpPr>
          <p:cNvPr id="471" name="Google Shape;471;p2"/>
          <p:cNvCxnSpPr>
            <a:stCxn id="465" idx="3"/>
            <a:endCxn id="466" idx="1"/>
          </p:cNvCxnSpPr>
          <p:nvPr/>
        </p:nvCxnSpPr>
        <p:spPr>
          <a:xfrm>
            <a:off x="4374453" y="2023947"/>
            <a:ext cx="439200" cy="4026600"/>
          </a:xfrm>
          <a:prstGeom prst="bentConnector3">
            <a:avLst>
              <a:gd fmla="val 40811" name="adj1"/>
            </a:avLst>
          </a:prstGeom>
          <a:noFill/>
          <a:ln cap="flat" cmpd="sng" w="38100">
            <a:solidFill>
              <a:srgbClr val="FF0000"/>
            </a:solidFill>
            <a:prstDash val="solid"/>
            <a:round/>
            <a:headEnd len="sm" w="sm" type="none"/>
            <a:tailEnd len="med" w="med" type="triangle"/>
          </a:ln>
        </p:spPr>
      </p:cxnSp>
      <p:sp>
        <p:nvSpPr>
          <p:cNvPr id="472" name="Google Shape;472;p2"/>
          <p:cNvSpPr/>
          <p:nvPr/>
        </p:nvSpPr>
        <p:spPr>
          <a:xfrm>
            <a:off x="1229710" y="2543503"/>
            <a:ext cx="196200" cy="353700"/>
          </a:xfrm>
          <a:prstGeom prst="downArrow">
            <a:avLst>
              <a:gd fmla="val 50000" name="adj1"/>
              <a:gd fmla="val 50000" name="adj2"/>
            </a:avLst>
          </a:prstGeom>
          <a:solidFill>
            <a:srgbClr val="FF0000"/>
          </a:solidFill>
          <a:ln cap="flat" cmpd="sng" w="25400">
            <a:solidFill>
              <a:srgbClr val="08283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473" name="Google Shape;473;p2"/>
          <p:cNvSpPr/>
          <p:nvPr/>
        </p:nvSpPr>
        <p:spPr>
          <a:xfrm>
            <a:off x="2321964" y="1849821"/>
            <a:ext cx="347700" cy="129300"/>
          </a:xfrm>
          <a:prstGeom prst="rightArrow">
            <a:avLst>
              <a:gd fmla="val 50000" name="adj1"/>
              <a:gd fmla="val 50000" name="adj2"/>
            </a:avLst>
          </a:prstGeom>
          <a:solidFill>
            <a:srgbClr val="FF0000"/>
          </a:solidFill>
          <a:ln cap="flat" cmpd="sng" w="25400">
            <a:solidFill>
              <a:srgbClr val="08283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8"/>
          <p:cNvSpPr txBox="1">
            <a:spLocks noGrp="1"/>
          </p:cNvSpPr>
          <p:nvPr>
            <p:ph type="title"/>
          </p:nvPr>
        </p:nvSpPr>
        <p:spPr>
          <a:xfrm>
            <a:off x="2067150" y="499913"/>
            <a:ext cx="50097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300"/>
              <a:buFont typeface="Play"/>
              <a:buNone/>
            </a:pPr>
            <a:r>
              <a:rPr lang="en-US" b="1">
                <a:solidFill>
                  <a:srgbClr val="FF0000"/>
                </a:solidFill>
              </a:rPr>
              <a:t>Data structures used</a:t>
            </a:r>
            <a:endParaRPr b="1">
              <a:solidFill>
                <a:srgbClr val="FF0000"/>
              </a:solidFill>
            </a:endParaRPr>
          </a:p>
        </p:txBody>
      </p:sp>
      <p:pic>
        <p:nvPicPr>
          <p:cNvPr id="120" name="Google Shape;120;p18"/>
          <p:cNvPicPr preferRelativeResize="0"/>
          <p:nvPr/>
        </p:nvPicPr>
        <p:blipFill rotWithShape="1">
          <a:blip r:embed="rId3">
            <a:alphaModFix/>
          </a:blip>
          <a:srcRect/>
          <a:stretch/>
        </p:blipFill>
        <p:spPr>
          <a:xfrm>
            <a:off x="7500631" y="116632"/>
            <a:ext cx="1154109" cy="1103315"/>
          </a:xfrm>
          <a:prstGeom prst="rect">
            <a:avLst/>
          </a:prstGeom>
          <a:noFill/>
          <a:ln>
            <a:noFill/>
          </a:ln>
        </p:spPr>
      </p:pic>
      <p:pic>
        <p:nvPicPr>
          <p:cNvPr id="2" name="Picture 1">
            <a:extLst>
              <a:ext uri="{FF2B5EF4-FFF2-40B4-BE49-F238E27FC236}">
                <a16:creationId xmlns:a16="http://schemas.microsoft.com/office/drawing/2014/main" id="{61101504-508C-AD87-3BD0-FC897FE6625F}"/>
              </a:ext>
            </a:extLst>
          </p:cNvPr>
          <p:cNvPicPr>
            <a:picLocks noChangeAspect="1"/>
          </p:cNvPicPr>
          <p:nvPr/>
        </p:nvPicPr>
        <p:blipFill>
          <a:blip r:embed="rId4"/>
          <a:stretch>
            <a:fillRect/>
          </a:stretch>
        </p:blipFill>
        <p:spPr>
          <a:xfrm>
            <a:off x="370580" y="174542"/>
            <a:ext cx="945532" cy="962943"/>
          </a:xfrm>
          <a:prstGeom prst="rect">
            <a:avLst/>
          </a:prstGeom>
        </p:spPr>
      </p:pic>
      <p:sp>
        <p:nvSpPr>
          <p:cNvPr id="3" name="Rectangle 1">
            <a:extLst>
              <a:ext uri="{FF2B5EF4-FFF2-40B4-BE49-F238E27FC236}">
                <a16:creationId xmlns:a16="http://schemas.microsoft.com/office/drawing/2014/main" id="{15791D3C-3AD9-B559-D435-803CAB043FAF}"/>
              </a:ext>
            </a:extLst>
          </p:cNvPr>
          <p:cNvSpPr>
            <a:spLocks noGrp="1" noChangeArrowheads="1"/>
          </p:cNvSpPr>
          <p:nvPr>
            <p:ph type="body" idx="1"/>
          </p:nvPr>
        </p:nvSpPr>
        <p:spPr bwMode="auto">
          <a:xfrm>
            <a:off x="470995" y="1243978"/>
            <a:ext cx="7779374" cy="3564362"/>
          </a:xfrm>
          <a:prstGeom prst="rect">
            <a:avLst/>
          </a:prstGeom>
          <a:noFill/>
          <a:ln>
            <a:noFill/>
          </a:ln>
          <a:effectLst/>
        </p:spPr>
        <p:txBody>
          <a:bodyPr vert="horz" wrap="none" lIns="0" tIns="119025" rIns="0" bIns="11902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228600" indent="-228600" eaLnBrk="0" fontAlgn="base" hangingPunct="0">
              <a:lnSpc>
                <a:spcPct val="100000"/>
              </a:lnSpc>
              <a:spcBef>
                <a:spcPct val="0"/>
              </a:spcBef>
              <a:spcAft>
                <a:spcPct val="0"/>
              </a:spcAft>
              <a:buClrTx/>
              <a:buSzTx/>
              <a:buFont typeface="+mj-lt"/>
              <a:buAutoNum type="arabicPeriod"/>
            </a:pPr>
            <a:r>
              <a:rPr kumimoji="0" lang="en-US" altLang="en-US" sz="1800" b="1" i="0" u="none" strike="noStrike" cap="none" normalizeH="0" baseline="0" dirty="0">
                <a:ln>
                  <a:noFill/>
                </a:ln>
                <a:solidFill>
                  <a:schemeClr val="tx1"/>
                </a:solidFill>
                <a:effectLst/>
                <a:latin typeface="ui-sans-serif"/>
              </a:rPr>
              <a:t>Singly Linked List</a:t>
            </a:r>
            <a:r>
              <a:rPr kumimoji="0" lang="en-US" altLang="en-US" sz="1800" b="0" i="0" u="none" strike="noStrike" cap="none" normalizeH="0" baseline="0" dirty="0">
                <a:ln>
                  <a:noFill/>
                </a:ln>
                <a:solidFill>
                  <a:schemeClr val="tx1"/>
                </a:solidFill>
                <a:effectLst/>
                <a:latin typeface="ui-sans-serif"/>
              </a:rPr>
              <a:t>:</a:t>
            </a:r>
          </a:p>
          <a:p>
            <a:pPr marL="457200" lvl="1" indent="0" eaLnBrk="0" fontAlgn="base" hangingPunct="0">
              <a:lnSpc>
                <a:spcPct val="100000"/>
              </a:lnSpc>
              <a:spcBef>
                <a:spcPct val="0"/>
              </a:spcBef>
              <a:spcAft>
                <a:spcPct val="0"/>
              </a:spcAft>
              <a:buClrTx/>
              <a:buSzTx/>
              <a:buFontTx/>
              <a:buChar char="•"/>
            </a:pPr>
            <a:r>
              <a:rPr kumimoji="0" lang="en-US" altLang="en-US" b="1" i="0" u="none" strike="noStrike" cap="none" normalizeH="0" baseline="0" dirty="0" err="1">
                <a:ln>
                  <a:noFill/>
                </a:ln>
                <a:solidFill>
                  <a:schemeClr val="tx1"/>
                </a:solidFill>
                <a:effectLst/>
                <a:latin typeface="ui-sans-serif"/>
              </a:rPr>
              <a:t>FoodItem</a:t>
            </a:r>
            <a:r>
              <a:rPr kumimoji="0" lang="en-US" altLang="en-US" b="0" i="0" u="none" strike="noStrike" cap="none" normalizeH="0" baseline="0" dirty="0">
                <a:ln>
                  <a:noFill/>
                </a:ln>
                <a:solidFill>
                  <a:schemeClr val="tx1"/>
                </a:solidFill>
                <a:effectLst/>
                <a:latin typeface="ui-sans-serif"/>
              </a:rPr>
              <a:t>: Represents each food item on the menu.</a:t>
            </a:r>
          </a:p>
          <a:p>
            <a:pPr marL="914400" lvl="2" indent="0" eaLnBrk="0" fontAlgn="base" hangingPunct="0">
              <a:lnSpc>
                <a:spcPct val="100000"/>
              </a:lnSpc>
              <a:spcBef>
                <a:spcPct val="0"/>
              </a:spcBef>
              <a:spcAft>
                <a:spcPct val="0"/>
              </a:spcAft>
              <a:buClrTx/>
              <a:buSzTx/>
              <a:buFontTx/>
              <a:buChar char="•"/>
            </a:pPr>
            <a:r>
              <a:rPr kumimoji="0" lang="en-US" altLang="en-US" sz="1800" b="0" i="0" u="none" strike="noStrike" cap="none" normalizeH="0" baseline="0" dirty="0">
                <a:ln>
                  <a:noFill/>
                </a:ln>
                <a:solidFill>
                  <a:schemeClr val="tx1"/>
                </a:solidFill>
                <a:effectLst/>
                <a:latin typeface="ui-sans-serif"/>
              </a:rPr>
              <a:t>Fields: </a:t>
            </a:r>
            <a:r>
              <a:rPr kumimoji="0" lang="en-US" altLang="en-US" sz="1800" b="1" i="0" u="none" strike="noStrike" cap="none" normalizeH="0" baseline="0" dirty="0">
                <a:ln>
                  <a:noFill/>
                </a:ln>
                <a:solidFill>
                  <a:schemeClr val="tx1"/>
                </a:solidFill>
                <a:effectLst/>
                <a:latin typeface="ui-monospace"/>
              </a:rPr>
              <a:t>char name[30]</a:t>
            </a:r>
            <a:r>
              <a:rPr kumimoji="0" lang="en-US" altLang="en-US" sz="1800" b="0" i="0" u="none" strike="noStrike" cap="none" normalizeH="0" baseline="0" dirty="0">
                <a:ln>
                  <a:noFill/>
                </a:ln>
                <a:solidFill>
                  <a:schemeClr val="tx1"/>
                </a:solidFill>
                <a:effectLst/>
                <a:latin typeface="ui-sans-serif"/>
              </a:rPr>
              <a:t>, </a:t>
            </a:r>
            <a:r>
              <a:rPr kumimoji="0" lang="en-US" altLang="en-US" sz="1800" b="1" i="0" u="none" strike="noStrike" cap="none" normalizeH="0" baseline="0" dirty="0">
                <a:ln>
                  <a:noFill/>
                </a:ln>
                <a:solidFill>
                  <a:schemeClr val="tx1"/>
                </a:solidFill>
                <a:effectLst/>
                <a:latin typeface="ui-monospace"/>
              </a:rPr>
              <a:t>float price</a:t>
            </a:r>
            <a:r>
              <a:rPr kumimoji="0" lang="en-US" altLang="en-US" sz="1800" b="0" i="0" u="none" strike="noStrike" cap="none" normalizeH="0" baseline="0" dirty="0">
                <a:ln>
                  <a:noFill/>
                </a:ln>
                <a:solidFill>
                  <a:schemeClr val="tx1"/>
                </a:solidFill>
                <a:effectLst/>
                <a:latin typeface="ui-sans-serif"/>
              </a:rPr>
              <a:t>, </a:t>
            </a:r>
            <a:r>
              <a:rPr kumimoji="0" lang="en-US" altLang="en-US" sz="1800" b="1" i="0" u="none" strike="noStrike" cap="none" normalizeH="0" baseline="0" dirty="0">
                <a:ln>
                  <a:noFill/>
                </a:ln>
                <a:solidFill>
                  <a:schemeClr val="tx1"/>
                </a:solidFill>
                <a:effectLst/>
                <a:latin typeface="ui-monospace"/>
              </a:rPr>
              <a:t>int quantity</a:t>
            </a:r>
            <a:r>
              <a:rPr kumimoji="0" lang="en-US" altLang="en-US" sz="1800" b="0" i="0" u="none" strike="noStrike" cap="none" normalizeH="0" baseline="0" dirty="0">
                <a:ln>
                  <a:noFill/>
                </a:ln>
                <a:solidFill>
                  <a:schemeClr val="tx1"/>
                </a:solidFill>
                <a:effectLst/>
                <a:latin typeface="ui-sans-serif"/>
              </a:rPr>
              <a:t>, </a:t>
            </a:r>
            <a:r>
              <a:rPr kumimoji="0" lang="en-US" altLang="en-US" sz="1800" b="1" i="0" u="none" strike="noStrike" cap="none" normalizeH="0" baseline="0" dirty="0" err="1">
                <a:ln>
                  <a:noFill/>
                </a:ln>
                <a:solidFill>
                  <a:schemeClr val="tx1"/>
                </a:solidFill>
                <a:effectLst/>
                <a:latin typeface="ui-monospace"/>
              </a:rPr>
              <a:t>FoodItem</a:t>
            </a:r>
            <a:r>
              <a:rPr kumimoji="0" lang="en-US" altLang="en-US" sz="1800" b="1" i="0" u="none" strike="noStrike" cap="none" normalizeH="0" baseline="0" dirty="0">
                <a:ln>
                  <a:noFill/>
                </a:ln>
                <a:solidFill>
                  <a:schemeClr val="tx1"/>
                </a:solidFill>
                <a:effectLst/>
                <a:latin typeface="ui-monospace"/>
              </a:rPr>
              <a:t>* next</a:t>
            </a:r>
            <a:endParaRPr kumimoji="0" lang="en-US" altLang="en-US" sz="1800" b="0" i="0" u="none" strike="noStrike" cap="none" normalizeH="0" baseline="0" dirty="0">
              <a:ln>
                <a:noFill/>
              </a:ln>
              <a:solidFill>
                <a:schemeClr val="tx1"/>
              </a:solidFill>
              <a:effectLst/>
              <a:latin typeface="ui-sans-serif"/>
            </a:endParaRPr>
          </a:p>
          <a:p>
            <a:pPr marL="457200" lvl="1" indent="0" eaLnBrk="0" fontAlgn="base" hangingPunct="0">
              <a:lnSpc>
                <a:spcPct val="100000"/>
              </a:lnSpc>
              <a:spcBef>
                <a:spcPct val="0"/>
              </a:spcBef>
              <a:spcAft>
                <a:spcPct val="0"/>
              </a:spcAft>
              <a:buClrTx/>
              <a:buSzTx/>
              <a:buFontTx/>
              <a:buChar char="•"/>
            </a:pPr>
            <a:r>
              <a:rPr kumimoji="0" lang="en-US" altLang="en-US" b="1" i="0" u="none" strike="noStrike" cap="none" normalizeH="0" baseline="0" dirty="0">
                <a:ln>
                  <a:noFill/>
                </a:ln>
                <a:solidFill>
                  <a:schemeClr val="tx1"/>
                </a:solidFill>
                <a:effectLst/>
                <a:latin typeface="ui-sans-serif"/>
              </a:rPr>
              <a:t>Operations</a:t>
            </a:r>
            <a:r>
              <a:rPr kumimoji="0" lang="en-US" altLang="en-US" b="0" i="0" u="none" strike="noStrike" cap="none" normalizeH="0" baseline="0" dirty="0">
                <a:ln>
                  <a:noFill/>
                </a:ln>
                <a:solidFill>
                  <a:schemeClr val="tx1"/>
                </a:solidFill>
                <a:effectLst/>
                <a:latin typeface="ui-sans-serif"/>
              </a:rPr>
              <a:t>: Adding food items, viewing the menu, checking availability, and </a:t>
            </a:r>
          </a:p>
          <a:p>
            <a:pPr marL="457200" lvl="1" indent="0" eaLnBrk="0" fontAlgn="base" hangingPunct="0">
              <a:lnSpc>
                <a:spcPct val="100000"/>
              </a:lnSpc>
              <a:spcBef>
                <a:spcPct val="0"/>
              </a:spcBef>
              <a:spcAft>
                <a:spcPct val="0"/>
              </a:spcAft>
              <a:buClrTx/>
              <a:buSzTx/>
              <a:buNone/>
            </a:pPr>
            <a:r>
              <a:rPr kumimoji="0" lang="en-US" altLang="en-US" b="0" i="0" u="none" strike="noStrike" cap="none" normalizeH="0" baseline="0" dirty="0">
                <a:ln>
                  <a:noFill/>
                </a:ln>
                <a:solidFill>
                  <a:schemeClr val="tx1"/>
                </a:solidFill>
                <a:effectLst/>
                <a:latin typeface="ui-sans-serif"/>
              </a:rPr>
              <a:t>ordering food.</a:t>
            </a:r>
          </a:p>
          <a:p>
            <a:pPr marL="228600" marR="0" lvl="0" indent="-2286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ui-sans-serif"/>
              </a:rPr>
              <a:t>Array</a:t>
            </a:r>
            <a:r>
              <a:rPr kumimoji="0" lang="en-US" altLang="en-US" sz="1800" b="0" i="0" u="none" strike="noStrike" cap="none" normalizeH="0" baseline="0" dirty="0">
                <a:ln>
                  <a:noFill/>
                </a:ln>
                <a:solidFill>
                  <a:schemeClr val="tx1"/>
                </a:solidFill>
                <a:effectLst/>
                <a:latin typeface="ui-sans-serif"/>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ui-sans-serif"/>
              </a:rPr>
              <a:t>Table</a:t>
            </a:r>
            <a:r>
              <a:rPr kumimoji="0" lang="en-US" altLang="en-US" b="0" i="0" u="none" strike="noStrike" cap="none" normalizeH="0" baseline="0" dirty="0">
                <a:ln>
                  <a:noFill/>
                </a:ln>
                <a:solidFill>
                  <a:schemeClr val="tx1"/>
                </a:solidFill>
                <a:effectLst/>
                <a:latin typeface="ui-sans-serif"/>
              </a:rPr>
              <a:t>: Represents tables in the restaurant.</a:t>
            </a: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ui-sans-serif"/>
              </a:rPr>
              <a:t>Fields: </a:t>
            </a:r>
            <a:r>
              <a:rPr kumimoji="0" lang="en-US" altLang="en-US" sz="1800" b="1" i="0" u="none" strike="noStrike" cap="none" normalizeH="0" baseline="0" dirty="0">
                <a:ln>
                  <a:noFill/>
                </a:ln>
                <a:solidFill>
                  <a:schemeClr val="tx1"/>
                </a:solidFill>
                <a:effectLst/>
                <a:latin typeface="ui-monospace"/>
              </a:rPr>
              <a:t>int </a:t>
            </a:r>
            <a:r>
              <a:rPr kumimoji="0" lang="en-US" altLang="en-US" sz="1800" b="1" i="0" u="none" strike="noStrike" cap="none" normalizeH="0" baseline="0" dirty="0" err="1">
                <a:ln>
                  <a:noFill/>
                </a:ln>
                <a:solidFill>
                  <a:schemeClr val="tx1"/>
                </a:solidFill>
                <a:effectLst/>
                <a:latin typeface="ui-monospace"/>
              </a:rPr>
              <a:t>tableNumber</a:t>
            </a:r>
            <a:r>
              <a:rPr kumimoji="0" lang="en-US" altLang="en-US" sz="1800" b="0" i="0" u="none" strike="noStrike" cap="none" normalizeH="0" baseline="0" dirty="0">
                <a:ln>
                  <a:noFill/>
                </a:ln>
                <a:solidFill>
                  <a:schemeClr val="tx1"/>
                </a:solidFill>
                <a:effectLst/>
                <a:latin typeface="ui-sans-serif"/>
              </a:rPr>
              <a:t>, </a:t>
            </a:r>
            <a:r>
              <a:rPr kumimoji="0" lang="en-US" altLang="en-US" sz="1800" b="1" i="0" u="none" strike="noStrike" cap="none" normalizeH="0" baseline="0" dirty="0">
                <a:ln>
                  <a:noFill/>
                </a:ln>
                <a:solidFill>
                  <a:schemeClr val="tx1"/>
                </a:solidFill>
                <a:effectLst/>
                <a:latin typeface="ui-monospace"/>
              </a:rPr>
              <a:t>int </a:t>
            </a:r>
            <a:r>
              <a:rPr kumimoji="0" lang="en-US" altLang="en-US" sz="1800" b="1" i="0" u="none" strike="noStrike" cap="none" normalizeH="0" baseline="0" dirty="0" err="1">
                <a:ln>
                  <a:noFill/>
                </a:ln>
                <a:solidFill>
                  <a:schemeClr val="tx1"/>
                </a:solidFill>
                <a:effectLst/>
                <a:latin typeface="ui-monospace"/>
              </a:rPr>
              <a:t>isOccupied</a:t>
            </a:r>
            <a:endParaRPr kumimoji="0" lang="en-US" altLang="en-US" sz="1800" b="0" i="0" u="none" strike="noStrike" cap="none" normalizeH="0" baseline="0" dirty="0">
              <a:ln>
                <a:noFill/>
              </a:ln>
              <a:solidFill>
                <a:schemeClr val="tx1"/>
              </a:solidFill>
              <a:effectLst/>
              <a:latin typeface="ui-sans-serif"/>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ui-sans-serif"/>
              </a:rPr>
              <a:t>Operations</a:t>
            </a:r>
            <a:r>
              <a:rPr kumimoji="0" lang="en-US" altLang="en-US" b="0" i="0" u="none" strike="noStrike" cap="none" normalizeH="0" baseline="0" dirty="0">
                <a:ln>
                  <a:noFill/>
                </a:ln>
                <a:solidFill>
                  <a:schemeClr val="tx1"/>
                </a:solidFill>
                <a:effectLst/>
                <a:latin typeface="ui-sans-serif"/>
              </a:rPr>
              <a:t>: Initializing tables, finding empty tables, occupying tables,</a:t>
            </a:r>
          </a:p>
          <a:p>
            <a:pPr marL="457200" marR="0" lvl="1" indent="0" algn="l" defTabSz="914400" rtl="0" eaLnBrk="0" fontAlgn="base" latinLnBrk="0" hangingPunct="0">
              <a:lnSpc>
                <a:spcPct val="100000"/>
              </a:lnSpc>
              <a:spcBef>
                <a:spcPct val="0"/>
              </a:spcBef>
              <a:spcAft>
                <a:spcPct val="0"/>
              </a:spcAft>
              <a:buClrTx/>
              <a:buSzTx/>
              <a:buNone/>
              <a:tabLst/>
            </a:pPr>
            <a:r>
              <a:rPr kumimoji="0" lang="en-US" altLang="en-US" b="0" i="0" u="none" strike="noStrike" cap="none" normalizeH="0" baseline="0" dirty="0">
                <a:ln>
                  <a:noFill/>
                </a:ln>
                <a:solidFill>
                  <a:schemeClr val="tx1"/>
                </a:solidFill>
                <a:effectLst/>
                <a:latin typeface="ui-sans-serif"/>
              </a:rPr>
              <a:t>and freeing table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rgbClr val="FF0000"/>
              </a:solidFill>
              <a:effectLst/>
              <a:latin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4" name="Shape 474"/>
        <p:cNvGrpSpPr/>
        <p:nvPr/>
      </p:nvGrpSpPr>
      <p:grpSpPr>
        <a:xfrm>
          <a:off x="0" y="0"/>
          <a:ext cx="0" cy="0"/>
          <a:chOff x="0" y="0"/>
          <a:chExt cx="0" cy="0"/>
        </a:xfrm>
      </p:grpSpPr>
      <p:sp>
        <p:nvSpPr>
          <p:cNvPr id="475" name="Google Shape;475;p3"/>
          <p:cNvSpPr/>
          <p:nvPr/>
        </p:nvSpPr>
        <p:spPr>
          <a:xfrm>
            <a:off x="433350" y="1219950"/>
            <a:ext cx="7977000" cy="53532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 </a:t>
            </a:r>
            <a:r>
              <a:rPr b="0" i="0" lang="en-US" sz="1800" u="none" cap="none" strike="noStrike">
                <a:solidFill>
                  <a:schemeClr val="dk1"/>
                </a:solidFill>
                <a:latin typeface="Arial"/>
                <a:ea typeface="Arial"/>
                <a:cs typeface="Arial"/>
                <a:sym typeface="Arial"/>
              </a:rPr>
              <a:t>Adds a new food item to the end of the linked list representing the   menu. If the list is empty, it sets the new item as the head.</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000"/>
              <a:buFont typeface="Arial"/>
              <a:buNone/>
            </a:pPr>
            <a:r>
              <a:rPr b="0" i="0" lang="en-US" sz="1800" u="none" cap="none" strike="noStrike">
                <a:solidFill>
                  <a:schemeClr val="dk1"/>
                </a:solidFill>
                <a:latin typeface="Arial"/>
                <a:ea typeface="Arial"/>
                <a:cs typeface="Arial"/>
                <a:sym typeface="Arial"/>
              </a:rPr>
              <a:t>Deallocates the memory used by the linked list to prevent memory leaks.</a:t>
            </a:r>
            <a:endParaRPr b="0" i="0" sz="1800" u="none" cap="none" strike="noStrike">
              <a:solidFill>
                <a:schemeClr val="dk1"/>
              </a:solidFill>
              <a:latin typeface="Arial"/>
              <a:ea typeface="Arial"/>
              <a:cs typeface="Arial"/>
              <a:sym typeface="Arial"/>
            </a:endParaRPr>
          </a:p>
          <a:p>
            <a:pPr indent="-342900" lvl="0" marL="342900" marR="0" rtl="0" algn="l">
              <a:lnSpc>
                <a:spcPct val="100000"/>
              </a:lnSpc>
              <a:spcBef>
                <a:spcPts val="0"/>
              </a:spcBef>
              <a:spcAft>
                <a:spcPts val="0"/>
              </a:spcAft>
              <a:buClr>
                <a:srgbClr val="000000"/>
              </a:buClr>
              <a:buSzPts val="2000"/>
              <a:buFont typeface="Arial"/>
              <a:buChar char="•"/>
            </a:pPr>
            <a:r>
              <a:rPr b="1" i="0" lang="en-US" sz="2000" u="none" cap="none" strike="noStrike">
                <a:solidFill>
                  <a:schemeClr val="dk1"/>
                </a:solidFill>
                <a:latin typeface="Arial"/>
                <a:ea typeface="Arial"/>
                <a:cs typeface="Arial"/>
                <a:sym typeface="Arial"/>
              </a:rPr>
              <a:t>Module 2: Menu Display and Availability Check</a:t>
            </a:r>
            <a:endParaRPr sz="2000">
              <a:solidFill>
                <a:schemeClr val="dk1"/>
              </a:solidFill>
            </a:endParaRPr>
          </a:p>
          <a:p>
            <a:pPr indent="0" lvl="0" marL="0" marR="0" rtl="0" algn="l">
              <a:lnSpc>
                <a:spcPct val="100000"/>
              </a:lnSpc>
              <a:spcBef>
                <a:spcPts val="0"/>
              </a:spcBef>
              <a:spcAft>
                <a:spcPts val="0"/>
              </a:spcAft>
              <a:buNone/>
            </a:pPr>
            <a:r>
              <a:rPr b="0" i="0" lang="en-US" sz="2000" u="none" cap="none" strike="noStrike">
                <a:solidFill>
                  <a:schemeClr val="dk1"/>
                </a:solidFill>
                <a:latin typeface="Arial"/>
                <a:ea typeface="Arial"/>
                <a:cs typeface="Arial"/>
                <a:sym typeface="Arial"/>
              </a:rPr>
              <a:t>Traverses the linked list and prints out the details (name, price, quantity) of each food item in the menu. searches for a specific food item in the linked list by its name and prints its details if found. If the item is not found, it indicates so</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rgbClr val="000000"/>
              </a:buClr>
              <a:buSzPts val="2000"/>
              <a:buFont typeface="Arial"/>
              <a:buChar char="•"/>
            </a:pPr>
            <a:r>
              <a:rPr b="1" i="0" lang="en-US" sz="2000" u="none" cap="none" strike="noStrike">
                <a:solidFill>
                  <a:schemeClr val="dk1"/>
                </a:solidFill>
                <a:latin typeface="Arial"/>
                <a:ea typeface="Arial"/>
                <a:cs typeface="Arial"/>
                <a:sym typeface="Arial"/>
              </a:rPr>
              <a:t>Module 3: Food Ordering</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Arial"/>
                <a:ea typeface="Arial"/>
                <a:cs typeface="Arial"/>
                <a:sym typeface="Arial"/>
              </a:rPr>
              <a:t>searches for a specific food item in the linked list and reduces its        quantity by the specified amount if available. It prints the order details and remaining quantity. If the quantity is insufficient, it notifies the user.</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rgbClr val="000000"/>
              </a:buClr>
              <a:buSzPts val="2000"/>
              <a:buFont typeface="Arial"/>
              <a:buChar char="•"/>
            </a:pPr>
            <a:r>
              <a:rPr b="1" i="0" lang="en-US" sz="2000" u="none" cap="none" strike="noStrike">
                <a:solidFill>
                  <a:schemeClr val="dk1"/>
                </a:solidFill>
                <a:latin typeface="Arial"/>
                <a:ea typeface="Arial"/>
                <a:cs typeface="Arial"/>
                <a:sym typeface="Arial"/>
              </a:rPr>
              <a:t>Module 4: Table Management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Arial"/>
                <a:ea typeface="Arial"/>
                <a:cs typeface="Arial"/>
                <a:sym typeface="Arial"/>
              </a:rPr>
              <a:t>Iterates through the array of tables and returns the number of the first unoccupied table. If no tables are available, it returns -1.</a:t>
            </a:r>
            <a:endParaRPr b="0" i="0" sz="2000" u="none" cap="none" strike="noStrike">
              <a:solidFill>
                <a:schemeClr val="dk1"/>
              </a:solidFill>
              <a:latin typeface="Arial"/>
              <a:ea typeface="Arial"/>
              <a:cs typeface="Arial"/>
              <a:sym typeface="Arial"/>
            </a:endParaRPr>
          </a:p>
        </p:txBody>
      </p:sp>
      <p:sp>
        <p:nvSpPr>
          <p:cNvPr id="476" name="Google Shape;476;p3"/>
          <p:cNvSpPr txBox="1"/>
          <p:nvPr>
            <p:ph idx="1" type="body"/>
          </p:nvPr>
        </p:nvSpPr>
        <p:spPr>
          <a:xfrm>
            <a:off x="385128" y="1219947"/>
            <a:ext cx="7115400" cy="248400"/>
          </a:xfrm>
          <a:prstGeom prst="rect">
            <a:avLst/>
          </a:prstGeom>
          <a:noFill/>
          <a:ln>
            <a:noFill/>
          </a:ln>
        </p:spPr>
        <p:txBody>
          <a:bodyPr anchorCtr="0" anchor="t" bIns="45700" lIns="91425" spcFirstLastPara="1" rIns="91425" wrap="square" tIns="45700">
            <a:noAutofit/>
          </a:bodyPr>
          <a:lstStyle/>
          <a:p>
            <a:pPr indent="-285750" lvl="0" marL="419100" rtl="0" algn="l">
              <a:lnSpc>
                <a:spcPct val="90000"/>
              </a:lnSpc>
              <a:spcBef>
                <a:spcPts val="0"/>
              </a:spcBef>
              <a:spcAft>
                <a:spcPts val="0"/>
              </a:spcAft>
              <a:buSzPts val="2100"/>
              <a:buChar char="•"/>
            </a:pPr>
            <a:r>
              <a:rPr b="1" i="0" lang="en-US" sz="1800">
                <a:solidFill>
                  <a:schemeClr val="dk1"/>
                </a:solidFill>
                <a:latin typeface="Arial"/>
                <a:ea typeface="Arial"/>
                <a:cs typeface="Arial"/>
                <a:sym typeface="Arial"/>
              </a:rPr>
              <a:t>Module 1: Food Item Management</a:t>
            </a:r>
            <a:endParaRPr/>
          </a:p>
        </p:txBody>
      </p:sp>
      <p:sp>
        <p:nvSpPr>
          <p:cNvPr id="477" name="Google Shape;477;p3"/>
          <p:cNvSpPr txBox="1"/>
          <p:nvPr>
            <p:ph type="title"/>
          </p:nvPr>
        </p:nvSpPr>
        <p:spPr>
          <a:xfrm>
            <a:off x="2929118" y="114771"/>
            <a:ext cx="2985600" cy="10173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300"/>
              <a:buFont typeface="Play"/>
              <a:buNone/>
            </a:pPr>
            <a:r>
              <a:rPr b="1" lang="en-US">
                <a:solidFill>
                  <a:srgbClr val="FF0000"/>
                </a:solidFill>
              </a:rPr>
              <a:t>Modules</a:t>
            </a:r>
            <a:endParaRPr b="1">
              <a:solidFill>
                <a:srgbClr val="FF0000"/>
              </a:solidFill>
            </a:endParaRPr>
          </a:p>
        </p:txBody>
      </p:sp>
      <p:pic>
        <p:nvPicPr>
          <p:cNvPr id="478" name="Google Shape;478;p3"/>
          <p:cNvPicPr preferRelativeResize="0"/>
          <p:nvPr/>
        </p:nvPicPr>
        <p:blipFill rotWithShape="1">
          <a:blip r:embed="rId3">
            <a:alphaModFix/>
          </a:blip>
          <a:srcRect b="0" l="0" r="0" t="0"/>
          <a:stretch/>
        </p:blipFill>
        <p:spPr>
          <a:xfrm>
            <a:off x="7500631" y="116632"/>
            <a:ext cx="1154109" cy="1103315"/>
          </a:xfrm>
          <a:prstGeom prst="rect">
            <a:avLst/>
          </a:prstGeom>
          <a:noFill/>
          <a:ln>
            <a:noFill/>
          </a:ln>
        </p:spPr>
      </p:pic>
      <p:pic>
        <p:nvPicPr>
          <p:cNvPr id="479" name="Google Shape;479;p3"/>
          <p:cNvPicPr preferRelativeResize="0"/>
          <p:nvPr/>
        </p:nvPicPr>
        <p:blipFill rotWithShape="1">
          <a:blip r:embed="rId4">
            <a:alphaModFix/>
          </a:blip>
          <a:srcRect b="0" l="0" r="0" t="0"/>
          <a:stretch/>
        </p:blipFill>
        <p:spPr>
          <a:xfrm>
            <a:off x="287149" y="0"/>
            <a:ext cx="1109774" cy="113020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19"/>
          <p:cNvSpPr txBox="1">
            <a:spLocks noGrp="1"/>
          </p:cNvSpPr>
          <p:nvPr>
            <p:ph type="title"/>
          </p:nvPr>
        </p:nvSpPr>
        <p:spPr>
          <a:xfrm>
            <a:off x="1734830" y="96064"/>
            <a:ext cx="5945407" cy="1229265"/>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300"/>
              <a:buFont typeface="Play"/>
              <a:buNone/>
            </a:pPr>
            <a:r>
              <a:rPr lang="en-US" b="1" dirty="0">
                <a:solidFill>
                  <a:srgbClr val="FF0000"/>
                </a:solidFill>
              </a:rPr>
              <a:t>Advantages of proposed system </a:t>
            </a:r>
            <a:endParaRPr b="1" dirty="0">
              <a:solidFill>
                <a:srgbClr val="FF0000"/>
              </a:solidFill>
            </a:endParaRPr>
          </a:p>
        </p:txBody>
      </p:sp>
      <p:sp>
        <p:nvSpPr>
          <p:cNvPr id="126" name="Google Shape;126;p19"/>
          <p:cNvSpPr txBox="1">
            <a:spLocks noGrp="1"/>
          </p:cNvSpPr>
          <p:nvPr>
            <p:ph type="body" idx="1"/>
          </p:nvPr>
        </p:nvSpPr>
        <p:spPr>
          <a:xfrm>
            <a:off x="628650" y="1825625"/>
            <a:ext cx="7886700" cy="4351200"/>
          </a:xfrm>
          <a:prstGeom prst="rect">
            <a:avLst/>
          </a:prstGeom>
          <a:noFill/>
          <a:ln>
            <a:noFill/>
          </a:ln>
        </p:spPr>
        <p:txBody>
          <a:bodyPr spcFirstLastPara="1" wrap="square" lIns="91425" tIns="45700" rIns="91425" bIns="45700" anchor="t" anchorCtr="0">
            <a:normAutofit/>
          </a:bodyPr>
          <a:lstStyle/>
          <a:p>
            <a:pPr marL="171450" lvl="0" indent="-38100" algn="l" rtl="0">
              <a:lnSpc>
                <a:spcPct val="90000"/>
              </a:lnSpc>
              <a:spcBef>
                <a:spcPts val="0"/>
              </a:spcBef>
              <a:spcAft>
                <a:spcPts val="0"/>
              </a:spcAft>
              <a:buClr>
                <a:schemeClr val="dk1"/>
              </a:buClr>
              <a:buSzPts val="2100"/>
              <a:buNone/>
            </a:pPr>
            <a:r>
              <a:rPr lang="en-US" sz="2400" b="1" dirty="0"/>
              <a:t>Efficiency</a:t>
            </a:r>
            <a:r>
              <a:rPr lang="en-US" sz="2400" dirty="0"/>
              <a:t>: Streamlines the process of managing the menu list, making it quicker and more efficient.</a:t>
            </a:r>
          </a:p>
          <a:p>
            <a:pPr marL="171450" lvl="0" indent="-38100" algn="l" rtl="0">
              <a:lnSpc>
                <a:spcPct val="90000"/>
              </a:lnSpc>
              <a:spcBef>
                <a:spcPts val="0"/>
              </a:spcBef>
              <a:spcAft>
                <a:spcPts val="0"/>
              </a:spcAft>
              <a:buClr>
                <a:schemeClr val="dk1"/>
              </a:buClr>
              <a:buSzPts val="2100"/>
              <a:buNone/>
            </a:pPr>
            <a:endParaRPr lang="en-US" sz="2400" dirty="0"/>
          </a:p>
          <a:p>
            <a:pPr marL="171450" lvl="0" indent="-38100" algn="l" rtl="0">
              <a:lnSpc>
                <a:spcPct val="90000"/>
              </a:lnSpc>
              <a:spcBef>
                <a:spcPts val="0"/>
              </a:spcBef>
              <a:spcAft>
                <a:spcPts val="0"/>
              </a:spcAft>
              <a:buClr>
                <a:schemeClr val="dk1"/>
              </a:buClr>
              <a:buSzPts val="2100"/>
              <a:buNone/>
            </a:pPr>
            <a:r>
              <a:rPr lang="en-US" sz="2400" b="1" dirty="0"/>
              <a:t>Accuracy</a:t>
            </a:r>
            <a:r>
              <a:rPr lang="en-US" sz="2400" dirty="0"/>
              <a:t>: Reduces errors associated with manual menu management.</a:t>
            </a:r>
          </a:p>
          <a:p>
            <a:pPr marL="171450" lvl="0" indent="-38100" algn="l" rtl="0">
              <a:lnSpc>
                <a:spcPct val="90000"/>
              </a:lnSpc>
              <a:spcBef>
                <a:spcPts val="0"/>
              </a:spcBef>
              <a:spcAft>
                <a:spcPts val="0"/>
              </a:spcAft>
              <a:buClr>
                <a:schemeClr val="dk1"/>
              </a:buClr>
              <a:buSzPts val="2100"/>
              <a:buNone/>
            </a:pPr>
            <a:endParaRPr lang="en-US" sz="2400" dirty="0"/>
          </a:p>
          <a:p>
            <a:pPr marL="171450" lvl="0" indent="-38100" algn="l" rtl="0">
              <a:lnSpc>
                <a:spcPct val="90000"/>
              </a:lnSpc>
              <a:spcBef>
                <a:spcPts val="0"/>
              </a:spcBef>
              <a:spcAft>
                <a:spcPts val="0"/>
              </a:spcAft>
              <a:buClr>
                <a:schemeClr val="dk1"/>
              </a:buClr>
              <a:buSzPts val="2100"/>
              <a:buNone/>
            </a:pPr>
            <a:r>
              <a:rPr lang="en-US" sz="2400" b="1" dirty="0"/>
              <a:t>Scalability</a:t>
            </a:r>
            <a:r>
              <a:rPr lang="en-US" sz="2400" dirty="0"/>
              <a:t>: Can handle up to 100 menu items, which is sufficient for most small to medium-sized hotels.</a:t>
            </a:r>
            <a:endParaRPr sz="2400" dirty="0"/>
          </a:p>
        </p:txBody>
      </p:sp>
      <p:pic>
        <p:nvPicPr>
          <p:cNvPr id="127" name="Google Shape;127;p19"/>
          <p:cNvPicPr preferRelativeResize="0"/>
          <p:nvPr/>
        </p:nvPicPr>
        <p:blipFill rotWithShape="1">
          <a:blip r:embed="rId3">
            <a:alphaModFix/>
          </a:blip>
          <a:srcRect/>
          <a:stretch/>
        </p:blipFill>
        <p:spPr>
          <a:xfrm>
            <a:off x="7500631" y="116632"/>
            <a:ext cx="1154109" cy="1103315"/>
          </a:xfrm>
          <a:prstGeom prst="rect">
            <a:avLst/>
          </a:prstGeom>
          <a:noFill/>
          <a:ln>
            <a:noFill/>
          </a:ln>
        </p:spPr>
      </p:pic>
      <p:pic>
        <p:nvPicPr>
          <p:cNvPr id="4" name="Picture 3">
            <a:extLst>
              <a:ext uri="{FF2B5EF4-FFF2-40B4-BE49-F238E27FC236}">
                <a16:creationId xmlns:a16="http://schemas.microsoft.com/office/drawing/2014/main" id="{F0ACFCD5-BC11-2588-59CB-AE458DE0B20C}"/>
              </a:ext>
            </a:extLst>
          </p:cNvPr>
          <p:cNvPicPr>
            <a:picLocks noChangeAspect="1"/>
          </p:cNvPicPr>
          <p:nvPr/>
        </p:nvPicPr>
        <p:blipFill>
          <a:blip r:embed="rId4"/>
          <a:stretch>
            <a:fillRect/>
          </a:stretch>
        </p:blipFill>
        <p:spPr>
          <a:xfrm>
            <a:off x="155207" y="96064"/>
            <a:ext cx="1227236" cy="1249833"/>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1"/>
          <p:cNvSpPr txBox="1">
            <a:spLocks noGrp="1"/>
          </p:cNvSpPr>
          <p:nvPr>
            <p:ph type="title"/>
          </p:nvPr>
        </p:nvSpPr>
        <p:spPr>
          <a:xfrm>
            <a:off x="3473516" y="580452"/>
            <a:ext cx="3294128" cy="404425"/>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rgbClr val="C00000"/>
              </a:buClr>
              <a:buSzPts val="3300"/>
              <a:buFont typeface="Play"/>
              <a:buNone/>
            </a:pPr>
            <a:r>
              <a:rPr lang="en-US" b="1">
                <a:solidFill>
                  <a:srgbClr val="C00000"/>
                </a:solidFill>
              </a:rPr>
              <a:t>OUTPUT</a:t>
            </a:r>
            <a:endParaRPr b="1"/>
          </a:p>
        </p:txBody>
      </p:sp>
      <p:pic>
        <p:nvPicPr>
          <p:cNvPr id="140" name="Google Shape;140;p21"/>
          <p:cNvPicPr preferRelativeResize="0"/>
          <p:nvPr/>
        </p:nvPicPr>
        <p:blipFill rotWithShape="1">
          <a:blip r:embed="rId3">
            <a:alphaModFix/>
          </a:blip>
          <a:srcRect/>
          <a:stretch/>
        </p:blipFill>
        <p:spPr>
          <a:xfrm>
            <a:off x="7500631" y="116632"/>
            <a:ext cx="1154109" cy="1103315"/>
          </a:xfrm>
          <a:prstGeom prst="rect">
            <a:avLst/>
          </a:prstGeom>
          <a:noFill/>
          <a:ln>
            <a:noFill/>
          </a:ln>
        </p:spPr>
      </p:pic>
      <p:sp>
        <p:nvSpPr>
          <p:cNvPr id="4" name="TextBox 3">
            <a:extLst>
              <a:ext uri="{FF2B5EF4-FFF2-40B4-BE49-F238E27FC236}">
                <a16:creationId xmlns:a16="http://schemas.microsoft.com/office/drawing/2014/main" id="{96570DE7-3785-D03F-6647-EED7DE20B4FB}"/>
              </a:ext>
            </a:extLst>
          </p:cNvPr>
          <p:cNvSpPr txBox="1"/>
          <p:nvPr/>
        </p:nvSpPr>
        <p:spPr>
          <a:xfrm>
            <a:off x="3651171" y="2513036"/>
            <a:ext cx="1828800" cy="307777"/>
          </a:xfrm>
          <a:prstGeom prst="rect">
            <a:avLst/>
          </a:prstGeom>
          <a:noFill/>
        </p:spPr>
        <p:txBody>
          <a:bodyPr wrap="square" rtlCol="0">
            <a:spAutoFit/>
          </a:bodyPr>
          <a:lstStyle/>
          <a:p>
            <a:pPr algn="l"/>
            <a:r>
              <a:rPr lang="en-US" dirty="0"/>
              <a:t> </a:t>
            </a:r>
          </a:p>
        </p:txBody>
      </p:sp>
      <p:pic>
        <p:nvPicPr>
          <p:cNvPr id="5" name="Picture 4">
            <a:extLst>
              <a:ext uri="{FF2B5EF4-FFF2-40B4-BE49-F238E27FC236}">
                <a16:creationId xmlns:a16="http://schemas.microsoft.com/office/drawing/2014/main" id="{3040434D-AC85-AC5B-CE96-54E34950F019}"/>
              </a:ext>
            </a:extLst>
          </p:cNvPr>
          <p:cNvPicPr>
            <a:picLocks noChangeAspect="1"/>
          </p:cNvPicPr>
          <p:nvPr/>
        </p:nvPicPr>
        <p:blipFill>
          <a:blip r:embed="rId4"/>
          <a:stretch>
            <a:fillRect/>
          </a:stretch>
        </p:blipFill>
        <p:spPr>
          <a:xfrm>
            <a:off x="317847" y="125732"/>
            <a:ext cx="1074431" cy="1094215"/>
          </a:xfrm>
          <a:prstGeom prst="rect">
            <a:avLst/>
          </a:prstGeom>
        </p:spPr>
      </p:pic>
      <p:pic>
        <p:nvPicPr>
          <p:cNvPr id="7" name="Picture 6" descr="A screenshot of a menu&#10;&#10;Description automatically generated">
            <a:extLst>
              <a:ext uri="{FF2B5EF4-FFF2-40B4-BE49-F238E27FC236}">
                <a16:creationId xmlns:a16="http://schemas.microsoft.com/office/drawing/2014/main" id="{85CEBEAC-79E4-5F89-9C61-42E6ADFB4FA4}"/>
              </a:ext>
            </a:extLst>
          </p:cNvPr>
          <p:cNvPicPr>
            <a:picLocks noChangeAspect="1"/>
          </p:cNvPicPr>
          <p:nvPr/>
        </p:nvPicPr>
        <p:blipFill>
          <a:blip r:embed="rId5"/>
          <a:stretch>
            <a:fillRect/>
          </a:stretch>
        </p:blipFill>
        <p:spPr>
          <a:xfrm>
            <a:off x="549998" y="1257049"/>
            <a:ext cx="3486899" cy="2511974"/>
          </a:xfrm>
          <a:prstGeom prst="rect">
            <a:avLst/>
          </a:prstGeom>
        </p:spPr>
      </p:pic>
      <p:pic>
        <p:nvPicPr>
          <p:cNvPr id="9" name="Picture 8" descr="A screenshot of a computer program&#10;&#10;Description automatically generated">
            <a:extLst>
              <a:ext uri="{FF2B5EF4-FFF2-40B4-BE49-F238E27FC236}">
                <a16:creationId xmlns:a16="http://schemas.microsoft.com/office/drawing/2014/main" id="{AE6A084D-99EE-068F-90D7-302CDD9A2638}"/>
              </a:ext>
            </a:extLst>
          </p:cNvPr>
          <p:cNvPicPr>
            <a:picLocks noChangeAspect="1"/>
          </p:cNvPicPr>
          <p:nvPr/>
        </p:nvPicPr>
        <p:blipFill>
          <a:blip r:embed="rId6"/>
          <a:stretch>
            <a:fillRect/>
          </a:stretch>
        </p:blipFill>
        <p:spPr>
          <a:xfrm>
            <a:off x="549998" y="3769023"/>
            <a:ext cx="3486899" cy="2906500"/>
          </a:xfrm>
          <a:prstGeom prst="rect">
            <a:avLst/>
          </a:prstGeom>
        </p:spPr>
      </p:pic>
      <p:pic>
        <p:nvPicPr>
          <p:cNvPr id="11" name="Picture 10" descr="A screenshot of a computer program&#10;&#10;Description automatically generated">
            <a:extLst>
              <a:ext uri="{FF2B5EF4-FFF2-40B4-BE49-F238E27FC236}">
                <a16:creationId xmlns:a16="http://schemas.microsoft.com/office/drawing/2014/main" id="{FFA3FE13-1949-BCFD-5F6A-C434581BDB2D}"/>
              </a:ext>
            </a:extLst>
          </p:cNvPr>
          <p:cNvPicPr>
            <a:picLocks noChangeAspect="1"/>
          </p:cNvPicPr>
          <p:nvPr/>
        </p:nvPicPr>
        <p:blipFill>
          <a:blip r:embed="rId7"/>
          <a:stretch>
            <a:fillRect/>
          </a:stretch>
        </p:blipFill>
        <p:spPr>
          <a:xfrm>
            <a:off x="4493451" y="1257049"/>
            <a:ext cx="3035103" cy="3577620"/>
          </a:xfrm>
          <a:prstGeom prst="rect">
            <a:avLst/>
          </a:prstGeom>
        </p:spPr>
      </p:pic>
      <p:pic>
        <p:nvPicPr>
          <p:cNvPr id="13" name="Picture 12" descr="A screenshot of a computer program&#10;&#10;Description automatically generated">
            <a:extLst>
              <a:ext uri="{FF2B5EF4-FFF2-40B4-BE49-F238E27FC236}">
                <a16:creationId xmlns:a16="http://schemas.microsoft.com/office/drawing/2014/main" id="{EE862B62-18C3-A7D2-3217-163F98B28571}"/>
              </a:ext>
            </a:extLst>
          </p:cNvPr>
          <p:cNvPicPr>
            <a:picLocks noChangeAspect="1"/>
          </p:cNvPicPr>
          <p:nvPr/>
        </p:nvPicPr>
        <p:blipFill>
          <a:blip r:embed="rId8"/>
          <a:stretch>
            <a:fillRect/>
          </a:stretch>
        </p:blipFill>
        <p:spPr>
          <a:xfrm>
            <a:off x="4493451" y="4688878"/>
            <a:ext cx="3035103" cy="2052490"/>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