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B755FA-E2ED-46A0-861F-CD4046ECCD79}">
  <a:tblStyle styleId="{ABB755FA-E2ED-46A0-861F-CD4046ECCD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.jpeg" /><Relationship Id="rId4" Type="http://schemas.openxmlformats.org/officeDocument/2006/relationships/image" Target="../media/image2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/>
        </p:nvGraphicFramePr>
        <p:xfrm>
          <a:off x="1025717" y="2759103"/>
          <a:ext cx="10511600" cy="3180500"/>
        </p:xfrm>
        <a:graphic>
          <a:graphicData uri="http://schemas.openxmlformats.org/drawingml/2006/table">
            <a:tbl>
              <a:tblPr>
                <a:noFill/>
                <a:tableStyleId>{ABB755FA-E2ED-46A0-861F-CD4046ECCD79}</a:tableStyleId>
              </a:tblPr>
              <a:tblGrid>
                <a:gridCol w="100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S.No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the student 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Year/Dept.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Email Id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2000" b="1" i="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b="1" u="none" strike="noStrike" cap="non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2000" b="1" i="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IN" sz="20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ahamathulla A</a:t>
                      </a:r>
                      <a:endParaRPr sz="2000" b="1" i="0" u="none" strike="noStrike" cap="non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20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IN" sz="2000" b="1" baseline="30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IN" sz="2000" b="1" i="0" u="none" strike="noStrike" cap="none" baseline="30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IN" sz="2000" b="1" i="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yr/ECE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20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rahamathulla.ec23@krct.ac.in</a:t>
                      </a:r>
                      <a:endParaRPr sz="2000" b="1" i="0" u="none" strike="noStrike" cap="non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2000" b="1" i="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="1" u="none" strike="noStrike" cap="non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20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Ramanathan P</a:t>
                      </a:r>
                      <a:endParaRPr sz="2000" b="1" i="0" u="none" strike="noStrike" cap="non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20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IN" sz="2000" b="1" baseline="30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IN" sz="2000" b="1" i="0" u="none" strike="noStrike" cap="none" baseline="30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IN" sz="2000" b="1" i="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yr/ECE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1" i="0" u="none" strike="noStrike" cap="non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20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ramanathan.ec23@krct.ac.in</a:t>
                      </a:r>
                      <a:endParaRPr sz="2000" b="1" i="0" u="none" strike="noStrike" cap="non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2000" b="1" i="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b="1" u="none" strike="noStrike" cap="non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20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Tharun Kumar M </a:t>
                      </a:r>
                      <a:endParaRPr sz="2000" b="1" i="0" u="none" strike="noStrike" cap="non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20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IN" sz="2000" b="1" baseline="30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IN" sz="2000" b="1" i="0" u="none" strike="noStrike" cap="none" baseline="30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IN" sz="2000" b="1" i="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yr/ECE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1" i="0" u="none" strike="noStrike" cap="non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20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tharunkumar.ec23@krct.ac.in</a:t>
                      </a:r>
                      <a:endParaRPr sz="2000" b="1" i="0" u="none" strike="noStrike" cap="non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" name="Google Shape;85;p13"/>
          <p:cNvSpPr txBox="1"/>
          <p:nvPr/>
        </p:nvSpPr>
        <p:spPr>
          <a:xfrm>
            <a:off x="466825" y="550425"/>
            <a:ext cx="62598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Name: Hygienic Neem Brush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7120030" y="1040216"/>
            <a:ext cx="5071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MOTTO: </a:t>
            </a:r>
            <a:r>
              <a:rPr lang="en-IN" sz="2200" b="1">
                <a:latin typeface="Times New Roman"/>
                <a:ea typeface="Times New Roman"/>
                <a:cs typeface="Times New Roman"/>
                <a:sym typeface="Times New Roman"/>
              </a:rPr>
              <a:t>Brush our tooth with natural neem brush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66827" y="1820663"/>
            <a:ext cx="77265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Title: Hyg</a:t>
            </a:r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ienic Neem Brush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Proportion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838200" y="1288112"/>
            <a:ext cx="10280400" cy="4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Medically C</a:t>
            </a: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ontact with </a:t>
            </a:r>
            <a:r>
              <a:rPr lang="en-IN" sz="24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Dental care.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Non-habitable for bacteria, virus, germs.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Detachable.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brush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Ayurvedhic medicine</a:t>
            </a: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effective solution.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Channels For Marketing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965421" y="1333130"/>
            <a:ext cx="10847400" cy="50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Platforms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Influencer Marketing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Marketing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Marketing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Advertising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 Partnerships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Referral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ct val="100000"/>
              <a:buFont typeface="Times New Roman"/>
              <a:buNone/>
            </a:pPr>
            <a:r>
              <a:rPr lang="en-IN" b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 Model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838200" y="1196788"/>
            <a:ext cx="10515600" cy="48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Sales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Wholesale Distribution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Bundling with Other Products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Customization and Personalization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Advertising and Affiliate Marketing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Licensing and Distribution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Corporate Sales and B2B Contracts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Marketplace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MARKETING STATERGY</a:t>
            </a:r>
            <a:endParaRPr b="1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941294" y="1425388"/>
            <a:ext cx="10412400" cy="5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 Target Audience: Homeowners, restaurants, </a:t>
            </a:r>
            <a:r>
              <a:rPr lang="en-IN" sz="20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Ayurvedhic medicals</a:t>
            </a:r>
            <a:r>
              <a:rPr lang="en-IN" sz="20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 Competitor Analysis: Pricing, quality, distribution channels of competing products.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 SWOT Analysis: Strengths (</a:t>
            </a:r>
            <a:r>
              <a:rPr lang="en-IN" sz="20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benefits</a:t>
            </a:r>
            <a:r>
              <a:rPr lang="en-IN" sz="20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Weaknesses </a:t>
            </a:r>
            <a:r>
              <a:rPr lang="en-IN" sz="20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(hard</a:t>
            </a:r>
            <a:r>
              <a:rPr lang="en-IN" sz="20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Opportunities (eco-	friendly options), Threats (</a:t>
            </a:r>
            <a:r>
              <a:rPr lang="en-IN" sz="20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Neem sticks</a:t>
            </a:r>
            <a:r>
              <a:rPr lang="en-IN" sz="20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Product Positioning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 Unique Selling Proposition (USP): eco-friendly, and efficient in </a:t>
            </a:r>
            <a:r>
              <a:rPr lang="en-IN" sz="20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antibiotic (terminate bacteria, germs,etc.</a:t>
            </a:r>
            <a:r>
              <a:rPr lang="en-IN" sz="20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 Brand Messaging: "Effortless </a:t>
            </a:r>
            <a:r>
              <a:rPr lang="en-IN" sz="20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brushing</a:t>
            </a:r>
            <a:r>
              <a:rPr lang="en-IN" sz="20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Lasting</a:t>
            </a:r>
            <a:r>
              <a:rPr lang="en-IN" sz="20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healthy benefits</a:t>
            </a:r>
            <a:r>
              <a:rPr lang="en-IN" sz="20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 Pricing Strategy: Competitive pricing with tiered options for bulk purchases.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3048663" y="2875002"/>
            <a:ext cx="60948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IN" sz="6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2075290" y="1208598"/>
            <a:ext cx="82854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400" b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HYGIENIC NEEM BRUSH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081875" y="5319425"/>
            <a:ext cx="38769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RAHAMATHULLA.A</a:t>
            </a:r>
            <a:r>
              <a:rPr lang="en-IN" sz="18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 ECB2</a:t>
            </a:r>
            <a:r>
              <a:rPr lang="en-IN" sz="18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IN" sz="18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RAMANATHAN.P</a:t>
            </a:r>
            <a:r>
              <a:rPr lang="en-IN" sz="18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      ECB2</a:t>
            </a:r>
            <a:r>
              <a:rPr lang="en-IN" sz="18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IN" sz="18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</a:t>
            </a:r>
            <a:r>
              <a:rPr lang="en-IN" sz="18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THARUKUMAR.M</a:t>
            </a:r>
            <a:r>
              <a:rPr lang="en-IN" sz="18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     ECB2</a:t>
            </a:r>
            <a:r>
              <a:rPr lang="en-IN" sz="18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36700" y="1635375"/>
            <a:ext cx="9946800" cy="5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❖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attain Hygienic life we should move to natural products. So, neem stick is one of most treditional to brush our teeth.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❖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critical to brush over a neem stick for children that stick may wound their teeth.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❖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Neem trees are rare in urban areas. There is an demand for neem sticks.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❖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an need for ayurvedhic tooth brush which is  comfortable for children and adults.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Product Detail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4737" y="1375576"/>
            <a:ext cx="2003731" cy="296968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838201" y="4794637"/>
            <a:ext cx="10515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predominantly  every </a:t>
            </a:r>
            <a:r>
              <a:rPr lang="en-IN" sz="24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people's use</a:t>
            </a: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either </a:t>
            </a:r>
            <a:r>
              <a:rPr lang="en-IN" sz="24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neem stick</a:t>
            </a: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IN" sz="24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plastic</a:t>
            </a: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tooth brush </a:t>
            </a: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used to </a:t>
            </a:r>
            <a:r>
              <a:rPr lang="en-IN" sz="24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brush</a:t>
            </a:r>
            <a:r>
              <a:rPr lang="en-IN" sz="24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teeth.</a:t>
            </a:r>
            <a:endParaRPr sz="240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5E927C-7192-373D-AEEA-5B0BA86D9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543" y="1465926"/>
            <a:ext cx="3228054" cy="3228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A4DEF3-4F78-4CAF-5984-4ED177017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037" y="1628062"/>
            <a:ext cx="4245332" cy="2464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HIGHLIGHTED SURVEY REPORT </a:t>
            </a:r>
            <a:endParaRPr b="1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9C088D-FDD7-20A8-7C39-1138369A1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108" y="1213610"/>
            <a:ext cx="6468133" cy="5418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(Or) Proposed Design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F58E67-0212-3AFE-D9EB-0F98890A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635" y="1439333"/>
            <a:ext cx="6540416" cy="5418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982769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Invention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71555F-E57D-92D9-76F4-E7029CD46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821" y="1325701"/>
            <a:ext cx="5588670" cy="4835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Marketing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931959" y="1397675"/>
            <a:ext cx="10328100" cy="4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800"/>
              <a:buFont typeface="Noto Sans Symbols"/>
              <a:buChar char="❑"/>
            </a:pPr>
            <a:r>
              <a:rPr lang="en-IN" sz="28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Household Supplies Stores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800"/>
              <a:buFont typeface="Noto Sans Symbols"/>
              <a:buChar char="❑"/>
            </a:pPr>
            <a:r>
              <a:rPr lang="en-IN" sz="28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Supermarkets and Grocery Stores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800"/>
              <a:buFont typeface="Noto Sans Symbols"/>
              <a:buChar char="❑"/>
            </a:pPr>
            <a:r>
              <a:rPr lang="en-IN" sz="28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Ayurvedhic medical</a:t>
            </a:r>
            <a:r>
              <a:rPr lang="en-IN" sz="28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800"/>
              <a:buFont typeface="Noto Sans Symbols"/>
              <a:buChar char="❑"/>
            </a:pPr>
            <a:r>
              <a:rPr lang="en-IN" sz="28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Marketplaces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800"/>
              <a:buFont typeface="Noto Sans Symbols"/>
              <a:buChar char="❑"/>
            </a:pPr>
            <a:r>
              <a:rPr lang="en-IN" sz="28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Hospitality Industry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800"/>
              <a:buFont typeface="Noto Sans Symbols"/>
              <a:buChar char="❑"/>
            </a:pPr>
            <a:r>
              <a:rPr lang="en-IN" sz="28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Improvement Stores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800"/>
              <a:buFont typeface="Noto Sans Symbols"/>
              <a:buChar char="❑"/>
            </a:pPr>
            <a:r>
              <a:rPr lang="en-IN" sz="28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Sales to Restaurants and Food Service Businesses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Competitor Analysis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838200" y="1366897"/>
            <a:ext cx="10018500" cy="4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 Solutions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200"/>
              <a:buFont typeface="Noto Sans Symbols"/>
              <a:buChar char="❑"/>
            </a:pPr>
            <a:r>
              <a:rPr lang="en-IN" sz="32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 of </a:t>
            </a:r>
            <a:r>
              <a:rPr lang="en-IN" sz="32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neem leaf powders to brush.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200"/>
              <a:buFont typeface="Noto Sans Symbols"/>
              <a:buChar char="❑"/>
            </a:pPr>
            <a:r>
              <a:rPr lang="en-IN" sz="32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 of fres</a:t>
            </a:r>
            <a:r>
              <a:rPr lang="en-IN" sz="32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neem sticks</a:t>
            </a:r>
            <a:r>
              <a:rPr lang="en-IN" sz="32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200"/>
              <a:buFont typeface="Noto Sans Symbols"/>
              <a:buChar char="❑"/>
            </a:pPr>
            <a:r>
              <a:rPr lang="en-IN" sz="32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Plastic brushes are most used</a:t>
            </a:r>
            <a:r>
              <a:rPr lang="en-IN" sz="3200" b="0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Solution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200"/>
              <a:buFont typeface="Noto Sans Symbols"/>
              <a:buChar char="❑"/>
            </a:pPr>
            <a:r>
              <a:rPr lang="en-IN" sz="32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Hygienic Neem Brush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Problem Statement</vt:lpstr>
      <vt:lpstr>Existing Product Detail</vt:lpstr>
      <vt:lpstr>HIGHLIGHTED SURVEY REPORT </vt:lpstr>
      <vt:lpstr>Solution (Or) Proposed Design</vt:lpstr>
      <vt:lpstr>Working Of Invention</vt:lpstr>
      <vt:lpstr>Target Marketing</vt:lpstr>
      <vt:lpstr>Competitor Analysis</vt:lpstr>
      <vt:lpstr>Value Proportion</vt:lpstr>
      <vt:lpstr>Channels For Marketing</vt:lpstr>
      <vt:lpstr>Revenue Model</vt:lpstr>
      <vt:lpstr>MARKETING STATERGY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Tharun M</cp:lastModifiedBy>
  <cp:revision>1</cp:revision>
  <dcterms:modified xsi:type="dcterms:W3CDTF">2024-12-04T02:32:29Z</dcterms:modified>
</cp:coreProperties>
</file>